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8"/>
  </p:notesMasterIdLst>
  <p:sldIdLst>
    <p:sldId id="256" r:id="rId2"/>
    <p:sldId id="301" r:id="rId3"/>
    <p:sldId id="283" r:id="rId4"/>
    <p:sldId id="316" r:id="rId5"/>
    <p:sldId id="263" r:id="rId6"/>
    <p:sldId id="284" r:id="rId7"/>
    <p:sldId id="302" r:id="rId8"/>
    <p:sldId id="303" r:id="rId9"/>
    <p:sldId id="317" r:id="rId10"/>
    <p:sldId id="304" r:id="rId11"/>
    <p:sldId id="305" r:id="rId12"/>
    <p:sldId id="306" r:id="rId13"/>
    <p:sldId id="319" r:id="rId14"/>
    <p:sldId id="313" r:id="rId15"/>
    <p:sldId id="310" r:id="rId16"/>
    <p:sldId id="296" r:id="rId17"/>
    <p:sldId id="281" r:id="rId18"/>
    <p:sldId id="258" r:id="rId19"/>
    <p:sldId id="265" r:id="rId20"/>
    <p:sldId id="297" r:id="rId21"/>
    <p:sldId id="291" r:id="rId22"/>
    <p:sldId id="294" r:id="rId23"/>
    <p:sldId id="309" r:id="rId24"/>
    <p:sldId id="300" r:id="rId25"/>
    <p:sldId id="308" r:id="rId26"/>
    <p:sldId id="311" r:id="rId27"/>
  </p:sldIdLst>
  <p:sldSz cx="9144000" cy="5143500" type="screen16x9"/>
  <p:notesSz cx="6858000" cy="9144000"/>
  <p:embeddedFontLst>
    <p:embeddedFont>
      <p:font typeface="Fira Sans Black" panose="020B0A03050000020004" pitchFamily="34" charset="0"/>
      <p:bold r:id="rId29"/>
      <p:boldItalic r:id="rId30"/>
    </p:embeddedFont>
    <p:embeddedFont>
      <p:font typeface="Fira Sans Condensed" panose="020B0503050000020004" pitchFamily="34" charset="0"/>
      <p:regular r:id="rId31"/>
      <p:bold r:id="rId32"/>
      <p:italic r:id="rId33"/>
      <p:boldItalic r:id="rId34"/>
    </p:embeddedFont>
    <p:embeddedFont>
      <p:font typeface="IM Fell English SC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A499"/>
    <a:srgbClr val="F5EBE9"/>
    <a:srgbClr val="CF9B90"/>
    <a:srgbClr val="7B4135"/>
    <a:srgbClr val="B56453"/>
    <a:srgbClr val="C2AF86"/>
    <a:srgbClr val="FBF3DC"/>
    <a:srgbClr val="A68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C78498-E537-45EF-AB00-93FF0F06EBF9}" v="1363" dt="2025-01-15T17:51:46.661"/>
  </p1510:revLst>
</p1510:revInfo>
</file>

<file path=ppt/tableStyles.xml><?xml version="1.0" encoding="utf-8"?>
<a:tblStyleLst xmlns:a="http://schemas.openxmlformats.org/drawingml/2006/main" def="{F889D5CC-F332-488B-A9AF-52DD7462E077}">
  <a:tblStyle styleId="{F889D5CC-F332-488B-A9AF-52DD7462E0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89" autoAdjust="0"/>
  </p:normalViewPr>
  <p:slideViewPr>
    <p:cSldViewPr snapToGrid="0">
      <p:cViewPr varScale="1">
        <p:scale>
          <a:sx n="74" d="100"/>
          <a:sy n="74" d="100"/>
        </p:scale>
        <p:origin x="10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or Swag" userId="7dd96b9f77c0dc85" providerId="LiveId" clId="{CAC78498-E537-45EF-AB00-93FF0F06EBF9}"/>
    <pc:docChg chg="undo redo custSel addSld delSld modSld sldOrd delMainMaster">
      <pc:chgData name="Hoor Swag" userId="7dd96b9f77c0dc85" providerId="LiveId" clId="{CAC78498-E537-45EF-AB00-93FF0F06EBF9}" dt="2025-01-15T17:52:23.889" v="8353" actId="1076"/>
      <pc:docMkLst>
        <pc:docMk/>
      </pc:docMkLst>
      <pc:sldChg chg="addSp delSp modSp mod modNotesTx">
        <pc:chgData name="Hoor Swag" userId="7dd96b9f77c0dc85" providerId="LiveId" clId="{CAC78498-E537-45EF-AB00-93FF0F06EBF9}" dt="2025-01-15T17:15:37.483" v="8277" actId="20577"/>
        <pc:sldMkLst>
          <pc:docMk/>
          <pc:sldMk cId="0" sldId="256"/>
        </pc:sldMkLst>
        <pc:spChg chg="add mod">
          <ac:chgData name="Hoor Swag" userId="7dd96b9f77c0dc85" providerId="LiveId" clId="{CAC78498-E537-45EF-AB00-93FF0F06EBF9}" dt="2025-01-11T15:41:30.736" v="3298" actId="1076"/>
          <ac:spMkLst>
            <pc:docMk/>
            <pc:sldMk cId="0" sldId="256"/>
            <ac:spMk id="6" creationId="{6BBBFD12-FE80-2517-1DC4-98A30D84BDC0}"/>
          </ac:spMkLst>
        </pc:spChg>
        <pc:spChg chg="add mod">
          <ac:chgData name="Hoor Swag" userId="7dd96b9f77c0dc85" providerId="LiveId" clId="{CAC78498-E537-45EF-AB00-93FF0F06EBF9}" dt="2025-01-14T07:55:46.606" v="6753" actId="1076"/>
          <ac:spMkLst>
            <pc:docMk/>
            <pc:sldMk cId="0" sldId="256"/>
            <ac:spMk id="7" creationId="{3A804DBD-0796-FEBF-6F4F-C44C18EB093D}"/>
          </ac:spMkLst>
        </pc:spChg>
        <pc:spChg chg="mod">
          <ac:chgData name="Hoor Swag" userId="7dd96b9f77c0dc85" providerId="LiveId" clId="{CAC78498-E537-45EF-AB00-93FF0F06EBF9}" dt="2025-01-13T13:01:52.314" v="5315" actId="14100"/>
          <ac:spMkLst>
            <pc:docMk/>
            <pc:sldMk cId="0" sldId="256"/>
            <ac:spMk id="4894" creationId="{00000000-0000-0000-0000-000000000000}"/>
          </ac:spMkLst>
        </pc:spChg>
        <pc:spChg chg="mod">
          <ac:chgData name="Hoor Swag" userId="7dd96b9f77c0dc85" providerId="LiveId" clId="{CAC78498-E537-45EF-AB00-93FF0F06EBF9}" dt="2025-01-14T07:50:07.476" v="6702" actId="113"/>
          <ac:spMkLst>
            <pc:docMk/>
            <pc:sldMk cId="0" sldId="256"/>
            <ac:spMk id="4895" creationId="{00000000-0000-0000-0000-000000000000}"/>
          </ac:spMkLst>
        </pc:spChg>
        <pc:grpChg chg="mod">
          <ac:chgData name="Hoor Swag" userId="7dd96b9f77c0dc85" providerId="LiveId" clId="{CAC78498-E537-45EF-AB00-93FF0F06EBF9}" dt="2025-01-14T07:56:04.013" v="6755" actId="1076"/>
          <ac:grpSpMkLst>
            <pc:docMk/>
            <pc:sldMk cId="0" sldId="256"/>
            <ac:grpSpMk id="4912" creationId="{00000000-0000-0000-0000-000000000000}"/>
          </ac:grpSpMkLst>
        </pc:grpChg>
        <pc:grpChg chg="mod">
          <ac:chgData name="Hoor Swag" userId="7dd96b9f77c0dc85" providerId="LiveId" clId="{CAC78498-E537-45EF-AB00-93FF0F06EBF9}" dt="2025-01-09T11:19:00.154" v="56" actId="1076"/>
          <ac:grpSpMkLst>
            <pc:docMk/>
            <pc:sldMk cId="0" sldId="256"/>
            <ac:grpSpMk id="5171" creationId="{00000000-0000-0000-0000-000000000000}"/>
          </ac:grpSpMkLst>
        </pc:grpChg>
        <pc:grpChg chg="mod">
          <ac:chgData name="Hoor Swag" userId="7dd96b9f77c0dc85" providerId="LiveId" clId="{CAC78498-E537-45EF-AB00-93FF0F06EBF9}" dt="2025-01-09T11:16:34.343" v="41" actId="1076"/>
          <ac:grpSpMkLst>
            <pc:docMk/>
            <pc:sldMk cId="0" sldId="256"/>
            <ac:grpSpMk id="5337" creationId="{00000000-0000-0000-0000-000000000000}"/>
          </ac:grpSpMkLst>
        </pc:grpChg>
        <pc:grpChg chg="mod">
          <ac:chgData name="Hoor Swag" userId="7dd96b9f77c0dc85" providerId="LiveId" clId="{CAC78498-E537-45EF-AB00-93FF0F06EBF9}" dt="2025-01-09T11:16:38.480" v="42" actId="1076"/>
          <ac:grpSpMkLst>
            <pc:docMk/>
            <pc:sldMk cId="0" sldId="256"/>
            <ac:grpSpMk id="5444" creationId="{00000000-0000-0000-0000-000000000000}"/>
          </ac:grpSpMkLst>
        </pc:grpChg>
        <pc:picChg chg="add mod">
          <ac:chgData name="Hoor Swag" userId="7dd96b9f77c0dc85" providerId="LiveId" clId="{CAC78498-E537-45EF-AB00-93FF0F06EBF9}" dt="2025-01-09T11:13:04.782" v="16"/>
          <ac:picMkLst>
            <pc:docMk/>
            <pc:sldMk cId="0" sldId="256"/>
            <ac:picMk id="2" creationId="{D25CD474-2994-3DE4-B02E-AC7B7D0E7834}"/>
          </ac:picMkLst>
        </pc:picChg>
        <pc:picChg chg="add mod">
          <ac:chgData name="Hoor Swag" userId="7dd96b9f77c0dc85" providerId="LiveId" clId="{CAC78498-E537-45EF-AB00-93FF0F06EBF9}" dt="2025-01-09T11:13:32.815" v="23" actId="1076"/>
          <ac:picMkLst>
            <pc:docMk/>
            <pc:sldMk cId="0" sldId="256"/>
            <ac:picMk id="3" creationId="{7944BE99-A852-6217-6D52-E36D2CC3F6FE}"/>
          </ac:picMkLst>
        </pc:picChg>
        <pc:picChg chg="add mod">
          <ac:chgData name="Hoor Swag" userId="7dd96b9f77c0dc85" providerId="LiveId" clId="{CAC78498-E537-45EF-AB00-93FF0F06EBF9}" dt="2025-01-09T11:13:44.758" v="25" actId="1076"/>
          <ac:picMkLst>
            <pc:docMk/>
            <pc:sldMk cId="0" sldId="256"/>
            <ac:picMk id="4" creationId="{F5F7A837-EF88-3094-F6E9-E9E5BD17FA28}"/>
          </ac:picMkLst>
        </pc:picChg>
        <pc:picChg chg="add mod">
          <ac:chgData name="Hoor Swag" userId="7dd96b9f77c0dc85" providerId="LiveId" clId="{CAC78498-E537-45EF-AB00-93FF0F06EBF9}" dt="2025-01-09T13:23:55.418" v="359" actId="1076"/>
          <ac:picMkLst>
            <pc:docMk/>
            <pc:sldMk cId="0" sldId="256"/>
            <ac:picMk id="5" creationId="{21C753CA-72F5-9B53-5724-80123B89F546}"/>
          </ac:picMkLst>
        </pc:picChg>
      </pc:sldChg>
      <pc:sldChg chg="del">
        <pc:chgData name="Hoor Swag" userId="7dd96b9f77c0dc85" providerId="LiveId" clId="{CAC78498-E537-45EF-AB00-93FF0F06EBF9}" dt="2025-01-09T12:19:36.405" v="64" actId="2696"/>
        <pc:sldMkLst>
          <pc:docMk/>
          <pc:sldMk cId="0" sldId="257"/>
        </pc:sldMkLst>
      </pc:sldChg>
      <pc:sldChg chg="addSp delSp modSp mod ord modShow">
        <pc:chgData name="Hoor Swag" userId="7dd96b9f77c0dc85" providerId="LiveId" clId="{CAC78498-E537-45EF-AB00-93FF0F06EBF9}" dt="2025-01-14T08:50:48.413" v="6905"/>
        <pc:sldMkLst>
          <pc:docMk/>
          <pc:sldMk cId="0" sldId="258"/>
        </pc:sldMkLst>
        <pc:spChg chg="add mod">
          <ac:chgData name="Hoor Swag" userId="7dd96b9f77c0dc85" providerId="LiveId" clId="{CAC78498-E537-45EF-AB00-93FF0F06EBF9}" dt="2025-01-09T12:25:30.937" v="150" actId="1076"/>
          <ac:spMkLst>
            <pc:docMk/>
            <pc:sldMk cId="0" sldId="258"/>
            <ac:spMk id="16" creationId="{E6A6F0E9-2E8E-1215-A27C-1986641E7088}"/>
          </ac:spMkLst>
        </pc:spChg>
        <pc:spChg chg="add mod">
          <ac:chgData name="Hoor Swag" userId="7dd96b9f77c0dc85" providerId="LiveId" clId="{CAC78498-E537-45EF-AB00-93FF0F06EBF9}" dt="2025-01-09T12:25:43.123" v="152" actId="1076"/>
          <ac:spMkLst>
            <pc:docMk/>
            <pc:sldMk cId="0" sldId="258"/>
            <ac:spMk id="21" creationId="{EC14440F-0C08-5084-F9DA-406F7608150C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23" creationId="{56564464-D861-0D40-00ED-7C6841681182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24" creationId="{3E6043F9-5F7C-99F6-F398-C3C66DB7177A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25" creationId="{F384F10A-AB14-3D42-3BD4-77A68ED7DF8E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26" creationId="{7E19D02C-66B0-0A0A-97AC-C5FB00F00F6B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27" creationId="{415DE0D2-BDE2-1370-56E1-FEEB3EF626A1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28" creationId="{61AF2ACB-FCE1-1FB2-1AB9-FB71A2773BA6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29" creationId="{674A936B-B22B-E566-6881-3E0EC1F47AD4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30" creationId="{0099F3FE-B4CC-8F3D-5FAE-0EC3127B6018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31" creationId="{E79CADE3-1E03-835C-7340-82FF68650B59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72" creationId="{6BAF638A-6554-62CE-DE23-DD408046B108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73" creationId="{A3077D4B-4DE1-F235-B668-BC606C2C5434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74" creationId="{E647CB4D-042B-35B9-2CE5-25CCBDA1D4E3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75" creationId="{4FD4E7A3-F45E-BF9F-5EBC-560577BA2806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76" creationId="{F53EE373-1EBB-1E64-F6F7-1D663E2160B0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77" creationId="{34EFCC08-5E80-A5EF-5631-D897CB3447ED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78" creationId="{A7F53249-79C6-039F-0FF5-87B92A8074E0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79" creationId="{D435012D-6E3B-38C7-CFDD-09079A41D43B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80" creationId="{ECF10669-826D-974D-C0A8-2B884E950C93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81" creationId="{25817D81-9F4E-627D-5E2F-CF66AF1012DF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82" creationId="{E683BE0D-6EEE-F54E-88E1-557792C318D8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483" creationId="{D2FEDB43-3254-B62C-6621-59B001BE1600}"/>
          </ac:spMkLst>
        </pc:spChg>
        <pc:spChg chg="mod">
          <ac:chgData name="Hoor Swag" userId="7dd96b9f77c0dc85" providerId="LiveId" clId="{CAC78498-E537-45EF-AB00-93FF0F06EBF9}" dt="2025-01-12T05:35:04.291" v="3302" actId="1076"/>
          <ac:spMkLst>
            <pc:docMk/>
            <pc:sldMk cId="0" sldId="258"/>
            <ac:spMk id="5499" creationId="{00000000-0000-0000-0000-000000000000}"/>
          </ac:spMkLst>
        </pc:spChg>
        <pc:spChg chg="mod">
          <ac:chgData name="Hoor Swag" userId="7dd96b9f77c0dc85" providerId="LiveId" clId="{CAC78498-E537-45EF-AB00-93FF0F06EBF9}" dt="2025-01-09T12:25:57.471" v="154" actId="1076"/>
          <ac:spMkLst>
            <pc:docMk/>
            <pc:sldMk cId="0" sldId="258"/>
            <ac:spMk id="5501" creationId="{00000000-0000-0000-0000-000000000000}"/>
          </ac:spMkLst>
        </pc:spChg>
        <pc:spChg chg="mod">
          <ac:chgData name="Hoor Swag" userId="7dd96b9f77c0dc85" providerId="LiveId" clId="{CAC78498-E537-45EF-AB00-93FF0F06EBF9}" dt="2025-01-09T12:26:09.747" v="156" actId="1076"/>
          <ac:spMkLst>
            <pc:docMk/>
            <pc:sldMk cId="0" sldId="258"/>
            <ac:spMk id="5502" creationId="{00000000-0000-0000-0000-000000000000}"/>
          </ac:spMkLst>
        </pc:spChg>
        <pc:spChg chg="mod">
          <ac:chgData name="Hoor Swag" userId="7dd96b9f77c0dc85" providerId="LiveId" clId="{CAC78498-E537-45EF-AB00-93FF0F06EBF9}" dt="2025-01-09T12:25:52.652" v="153" actId="1076"/>
          <ac:spMkLst>
            <pc:docMk/>
            <pc:sldMk cId="0" sldId="258"/>
            <ac:spMk id="5510" creationId="{00000000-0000-0000-0000-000000000000}"/>
          </ac:spMkLst>
        </pc:spChg>
        <pc:spChg chg="mod">
          <ac:chgData name="Hoor Swag" userId="7dd96b9f77c0dc85" providerId="LiveId" clId="{CAC78498-E537-45EF-AB00-93FF0F06EBF9}" dt="2025-01-09T12:26:05.325" v="155" actId="1076"/>
          <ac:spMkLst>
            <pc:docMk/>
            <pc:sldMk cId="0" sldId="258"/>
            <ac:spMk id="5511" creationId="{00000000-0000-0000-0000-000000000000}"/>
          </ac:spMkLst>
        </pc:spChg>
        <pc:spChg chg="mod">
          <ac:chgData name="Hoor Swag" userId="7dd96b9f77c0dc85" providerId="LiveId" clId="{CAC78498-E537-45EF-AB00-93FF0F06EBF9}" dt="2025-01-09T12:25:27.525" v="149" actId="1076"/>
          <ac:spMkLst>
            <pc:docMk/>
            <pc:sldMk cId="0" sldId="258"/>
            <ac:spMk id="5513" creationId="{00000000-0000-0000-0000-000000000000}"/>
          </ac:spMkLst>
        </pc:spChg>
        <pc:spChg chg="mod">
          <ac:chgData name="Hoor Swag" userId="7dd96b9f77c0dc85" providerId="LiveId" clId="{CAC78498-E537-45EF-AB00-93FF0F06EBF9}" dt="2025-01-09T12:25:39.940" v="151" actId="1076"/>
          <ac:spMkLst>
            <pc:docMk/>
            <pc:sldMk cId="0" sldId="258"/>
            <ac:spMk id="5514" creationId="{00000000-0000-0000-0000-000000000000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61" creationId="{CEFB170E-DC4E-4494-1582-A9B041067581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62" creationId="{697DABAF-5496-F96B-90F2-660BE0CB50A1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63" creationId="{AF45A710-15F2-4D8B-0CCF-0C1DB2A72FD9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64" creationId="{6B480937-A8DD-2CDD-7D48-CDE2AA809E0D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65" creationId="{FCA3AAB1-4040-60C3-BFD5-7D32BF5D40F8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66" creationId="{1B893FDC-01EA-E38C-7B90-057CC559AFA2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67" creationId="{81DA8E16-AE83-D086-F1DE-4E2AB9103F49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68" creationId="{C9F72B69-937D-76C1-ADEB-974DA416C109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69" creationId="{777B6D51-642B-3C67-85DF-C0BE534FDCD2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70" creationId="{5C9CB0E5-472C-2A6B-921E-63AE2BF4EC36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71" creationId="{AD207C56-DC71-B6EF-F814-5B6CA52C8FC1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72" creationId="{A2ED32D9-576A-8496-CFDB-D8A24A06ECB5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73" creationId="{B9DFBC7A-98FF-043A-179B-F7B289E79917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74" creationId="{F63E0E28-42C7-AD4C-5914-6CE694F3B9E9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75" creationId="{970A6787-84CA-5A95-D0D1-1567C96D048E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76" creationId="{95F8B380-FC7D-A98B-E02C-8B9D37CE5B09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77" creationId="{5429349A-8AD5-CDEF-AFBE-8C8437C33BA0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78" creationId="{443FE8B7-990F-3943-B151-576850B6F313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79" creationId="{B050D8A3-2698-27CC-47B2-E980151DBB21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80" creationId="{7F16AED5-F1F1-F0D9-279A-1BF831B48E95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81" creationId="{0FC057BE-DAF1-497D-270A-44CB8D4ABEC8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82" creationId="{CC33FFF1-B980-59B0-554A-D23475396DF6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83" creationId="{A0EAE90F-FE11-D11F-C4AF-1ED4312B76D9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84" creationId="{95BAF075-F45B-DA1A-1654-D86A0793D40C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85" creationId="{C5A3CD3A-7BE0-32E2-71B0-BEE6C3E70BFA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86" creationId="{43B96B9B-6848-2D97-3825-DEF9321834F4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87" creationId="{52AB7C32-E53B-0A03-8C8A-F2F79F77E142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88" creationId="{CE863088-83A9-4F13-D81A-4C688C30A4B7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89" creationId="{24738230-EC1B-59B6-C3D9-209A4CC0626A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90" creationId="{6807146E-3849-2C8B-F0C1-D7E64F5F1E04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91" creationId="{AC5E4C5B-E04B-B2CC-49F5-C35D10036575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92" creationId="{10D45587-E239-29FB-9D09-1E1F03987FBF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93" creationId="{0A27C328-2DB4-04A5-EB48-6C0111069C17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94" creationId="{1328C4D0-791D-14CB-0F93-3341ABADE3B3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95" creationId="{0FDF50A3-3B6D-1878-6CC6-D2260C7B56B3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96" creationId="{09A5BD5A-8675-4A49-BBCE-BE3559A1B8A4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97" creationId="{6B2098C9-99CC-FC3D-B35E-C56EFF5BBE89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98" creationId="{184C3FB4-F247-5BD9-6A73-FB3C5D2AF915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599" creationId="{AFDE8984-CC5F-EB9E-C80E-4921CBAFC111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600" creationId="{64EBCD1D-4A1D-91E9-D9AB-156F62A3D932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601" creationId="{D30C2A70-865D-9EAB-E562-28FF2A4EA2D9}"/>
          </ac:spMkLst>
        </pc:spChg>
        <pc:spChg chg="mod">
          <ac:chgData name="Hoor Swag" userId="7dd96b9f77c0dc85" providerId="LiveId" clId="{CAC78498-E537-45EF-AB00-93FF0F06EBF9}" dt="2025-01-09T12:27:36.991" v="157"/>
          <ac:spMkLst>
            <pc:docMk/>
            <pc:sldMk cId="0" sldId="258"/>
            <ac:spMk id="5602" creationId="{445E6478-55A0-2450-94DC-D168D60FE93D}"/>
          </ac:spMkLst>
        </pc:spChg>
        <pc:grpChg chg="add mod">
          <ac:chgData name="Hoor Swag" userId="7dd96b9f77c0dc85" providerId="LiveId" clId="{CAC78498-E537-45EF-AB00-93FF0F06EBF9}" dt="2025-01-09T12:28:02.639" v="166" actId="1076"/>
          <ac:grpSpMkLst>
            <pc:docMk/>
            <pc:sldMk cId="0" sldId="258"/>
            <ac:grpSpMk id="22" creationId="{225E58D5-6D62-A3C4-319E-A34DE93B18F7}"/>
          </ac:grpSpMkLst>
        </pc:grpChg>
        <pc:grpChg chg="mod">
          <ac:chgData name="Hoor Swag" userId="7dd96b9f77c0dc85" providerId="LiveId" clId="{CAC78498-E537-45EF-AB00-93FF0F06EBF9}" dt="2025-01-09T12:25:39.940" v="151" actId="1076"/>
          <ac:grpSpMkLst>
            <pc:docMk/>
            <pc:sldMk cId="0" sldId="258"/>
            <ac:grpSpMk id="5487" creationId="{00000000-0000-0000-0000-000000000000}"/>
          </ac:grpSpMkLst>
        </pc:grpChg>
        <pc:grpChg chg="mod">
          <ac:chgData name="Hoor Swag" userId="7dd96b9f77c0dc85" providerId="LiveId" clId="{CAC78498-E537-45EF-AB00-93FF0F06EBF9}" dt="2025-01-09T12:25:27.525" v="149" actId="1076"/>
          <ac:grpSpMkLst>
            <pc:docMk/>
            <pc:sldMk cId="0" sldId="258"/>
            <ac:grpSpMk id="5490" creationId="{00000000-0000-0000-0000-000000000000}"/>
          </ac:grpSpMkLst>
        </pc:grpChg>
        <pc:grpChg chg="mod">
          <ac:chgData name="Hoor Swag" userId="7dd96b9f77c0dc85" providerId="LiveId" clId="{CAC78498-E537-45EF-AB00-93FF0F06EBF9}" dt="2025-01-09T12:26:05.325" v="155" actId="1076"/>
          <ac:grpSpMkLst>
            <pc:docMk/>
            <pc:sldMk cId="0" sldId="258"/>
            <ac:grpSpMk id="5493" creationId="{00000000-0000-0000-0000-000000000000}"/>
          </ac:grpSpMkLst>
        </pc:grpChg>
        <pc:grpChg chg="mod">
          <ac:chgData name="Hoor Swag" userId="7dd96b9f77c0dc85" providerId="LiveId" clId="{CAC78498-E537-45EF-AB00-93FF0F06EBF9}" dt="2025-01-09T12:25:52.652" v="153" actId="1076"/>
          <ac:grpSpMkLst>
            <pc:docMk/>
            <pc:sldMk cId="0" sldId="258"/>
            <ac:grpSpMk id="5496" creationId="{00000000-0000-0000-0000-000000000000}"/>
          </ac:grpSpMkLst>
        </pc:grpChg>
        <pc:picChg chg="add mod">
          <ac:chgData name="Hoor Swag" userId="7dd96b9f77c0dc85" providerId="LiveId" clId="{CAC78498-E537-45EF-AB00-93FF0F06EBF9}" dt="2025-01-09T12:29:20.864" v="183" actId="1076"/>
          <ac:picMkLst>
            <pc:docMk/>
            <pc:sldMk cId="0" sldId="258"/>
            <ac:picMk id="5603" creationId="{BCA08093-EE9E-35D7-455A-4261E14D5F4E}"/>
          </ac:picMkLst>
        </pc:picChg>
        <pc:picChg chg="add mod">
          <ac:chgData name="Hoor Swag" userId="7dd96b9f77c0dc85" providerId="LiveId" clId="{CAC78498-E537-45EF-AB00-93FF0F06EBF9}" dt="2025-01-09T12:29:26.234" v="184" actId="1076"/>
          <ac:picMkLst>
            <pc:docMk/>
            <pc:sldMk cId="0" sldId="258"/>
            <ac:picMk id="5604" creationId="{A3049FF5-5182-BDC0-8133-6641202743B0}"/>
          </ac:picMkLst>
        </pc:picChg>
      </pc:sldChg>
      <pc:sldChg chg="del">
        <pc:chgData name="Hoor Swag" userId="7dd96b9f77c0dc85" providerId="LiveId" clId="{CAC78498-E537-45EF-AB00-93FF0F06EBF9}" dt="2025-01-09T11:20:13.442" v="61" actId="2696"/>
        <pc:sldMkLst>
          <pc:docMk/>
          <pc:sldMk cId="0" sldId="259"/>
        </pc:sldMkLst>
      </pc:sldChg>
      <pc:sldChg chg="del">
        <pc:chgData name="Hoor Swag" userId="7dd96b9f77c0dc85" providerId="LiveId" clId="{CAC78498-E537-45EF-AB00-93FF0F06EBF9}" dt="2025-01-09T12:30:29.694" v="186" actId="2696"/>
        <pc:sldMkLst>
          <pc:docMk/>
          <pc:sldMk cId="0" sldId="260"/>
        </pc:sldMkLst>
      </pc:sldChg>
      <pc:sldChg chg="addSp delSp modSp del mod">
        <pc:chgData name="Hoor Swag" userId="7dd96b9f77c0dc85" providerId="LiveId" clId="{CAC78498-E537-45EF-AB00-93FF0F06EBF9}" dt="2025-01-12T08:39:10.553" v="3417" actId="2696"/>
        <pc:sldMkLst>
          <pc:docMk/>
          <pc:sldMk cId="0" sldId="261"/>
        </pc:sldMkLst>
      </pc:sldChg>
      <pc:sldChg chg="del">
        <pc:chgData name="Hoor Swag" userId="7dd96b9f77c0dc85" providerId="LiveId" clId="{CAC78498-E537-45EF-AB00-93FF0F06EBF9}" dt="2025-01-09T16:51:31.443" v="1055" actId="2696"/>
        <pc:sldMkLst>
          <pc:docMk/>
          <pc:sldMk cId="0" sldId="262"/>
        </pc:sldMkLst>
      </pc:sldChg>
      <pc:sldChg chg="addSp delSp modSp mod ord">
        <pc:chgData name="Hoor Swag" userId="7dd96b9f77c0dc85" providerId="LiveId" clId="{CAC78498-E537-45EF-AB00-93FF0F06EBF9}" dt="2025-01-14T17:42:11.078" v="7665" actId="20577"/>
        <pc:sldMkLst>
          <pc:docMk/>
          <pc:sldMk cId="0" sldId="263"/>
        </pc:sldMkLst>
        <pc:spChg chg="mod">
          <ac:chgData name="Hoor Swag" userId="7dd96b9f77c0dc85" providerId="LiveId" clId="{CAC78498-E537-45EF-AB00-93FF0F06EBF9}" dt="2025-01-14T17:41:44.977" v="7661" actId="20577"/>
          <ac:spMkLst>
            <pc:docMk/>
            <pc:sldMk cId="0" sldId="263"/>
            <ac:spMk id="6507" creationId="{00000000-0000-0000-0000-000000000000}"/>
          </ac:spMkLst>
        </pc:spChg>
        <pc:spChg chg="mod">
          <ac:chgData name="Hoor Swag" userId="7dd96b9f77c0dc85" providerId="LiveId" clId="{CAC78498-E537-45EF-AB00-93FF0F06EBF9}" dt="2025-01-14T17:42:11.078" v="7665" actId="20577"/>
          <ac:spMkLst>
            <pc:docMk/>
            <pc:sldMk cId="0" sldId="263"/>
            <ac:spMk id="6508" creationId="{00000000-0000-0000-0000-000000000000}"/>
          </ac:spMkLst>
        </pc:spChg>
        <pc:spChg chg="mod">
          <ac:chgData name="Hoor Swag" userId="7dd96b9f77c0dc85" providerId="LiveId" clId="{CAC78498-E537-45EF-AB00-93FF0F06EBF9}" dt="2025-01-09T13:30:21.819" v="439" actId="1076"/>
          <ac:spMkLst>
            <pc:docMk/>
            <pc:sldMk cId="0" sldId="263"/>
            <ac:spMk id="6509" creationId="{00000000-0000-0000-0000-000000000000}"/>
          </ac:spMkLst>
        </pc:spChg>
        <pc:grpChg chg="mod">
          <ac:chgData name="Hoor Swag" userId="7dd96b9f77c0dc85" providerId="LiveId" clId="{CAC78498-E537-45EF-AB00-93FF0F06EBF9}" dt="2025-01-09T13:30:27.717" v="440" actId="1076"/>
          <ac:grpSpMkLst>
            <pc:docMk/>
            <pc:sldMk cId="0" sldId="263"/>
            <ac:grpSpMk id="6504" creationId="{00000000-0000-0000-0000-000000000000}"/>
          </ac:grpSpMkLst>
        </pc:grpChg>
        <pc:grpChg chg="mod">
          <ac:chgData name="Hoor Swag" userId="7dd96b9f77c0dc85" providerId="LiveId" clId="{CAC78498-E537-45EF-AB00-93FF0F06EBF9}" dt="2025-01-09T13:30:18.626" v="438" actId="1076"/>
          <ac:grpSpMkLst>
            <pc:docMk/>
            <pc:sldMk cId="0" sldId="263"/>
            <ac:grpSpMk id="6582" creationId="{00000000-0000-0000-0000-000000000000}"/>
          </ac:grpSpMkLst>
        </pc:grpChg>
        <pc:picChg chg="add mod">
          <ac:chgData name="Hoor Swag" userId="7dd96b9f77c0dc85" providerId="LiveId" clId="{CAC78498-E537-45EF-AB00-93FF0F06EBF9}" dt="2025-01-14T12:30:36.575" v="7383" actId="1076"/>
          <ac:picMkLst>
            <pc:docMk/>
            <pc:sldMk cId="0" sldId="263"/>
            <ac:picMk id="2" creationId="{C8925D0A-8F0F-A9AE-BBAF-7B0FF8E8D1F4}"/>
          </ac:picMkLst>
        </pc:picChg>
      </pc:sldChg>
      <pc:sldChg chg="del">
        <pc:chgData name="Hoor Swag" userId="7dd96b9f77c0dc85" providerId="LiveId" clId="{CAC78498-E537-45EF-AB00-93FF0F06EBF9}" dt="2025-01-09T16:04:42.807" v="1028" actId="2696"/>
        <pc:sldMkLst>
          <pc:docMk/>
          <pc:sldMk cId="0" sldId="264"/>
        </pc:sldMkLst>
      </pc:sldChg>
      <pc:sldChg chg="addSp delSp modSp mod ord modShow">
        <pc:chgData name="Hoor Swag" userId="7dd96b9f77c0dc85" providerId="LiveId" clId="{CAC78498-E537-45EF-AB00-93FF0F06EBF9}" dt="2025-01-14T12:49:19.426" v="7555"/>
        <pc:sldMkLst>
          <pc:docMk/>
          <pc:sldMk cId="0" sldId="265"/>
        </pc:sldMkLst>
        <pc:spChg chg="add mod">
          <ac:chgData name="Hoor Swag" userId="7dd96b9f77c0dc85" providerId="LiveId" clId="{CAC78498-E537-45EF-AB00-93FF0F06EBF9}" dt="2025-01-09T13:15:17.882" v="268" actId="1076"/>
          <ac:spMkLst>
            <pc:docMk/>
            <pc:sldMk cId="0" sldId="265"/>
            <ac:spMk id="2" creationId="{23A74962-8589-64D0-639D-711211A29687}"/>
          </ac:spMkLst>
        </pc:spChg>
        <pc:spChg chg="mod">
          <ac:chgData name="Hoor Swag" userId="7dd96b9f77c0dc85" providerId="LiveId" clId="{CAC78498-E537-45EF-AB00-93FF0F06EBF9}" dt="2025-01-09T13:14:42.499" v="264"/>
          <ac:spMkLst>
            <pc:docMk/>
            <pc:sldMk cId="0" sldId="265"/>
            <ac:spMk id="5" creationId="{A9D48F28-9D20-3B2B-94B2-0FEDA7001796}"/>
          </ac:spMkLst>
        </pc:spChg>
        <pc:spChg chg="mod">
          <ac:chgData name="Hoor Swag" userId="7dd96b9f77c0dc85" providerId="LiveId" clId="{CAC78498-E537-45EF-AB00-93FF0F06EBF9}" dt="2025-01-09T13:14:42.499" v="264"/>
          <ac:spMkLst>
            <pc:docMk/>
            <pc:sldMk cId="0" sldId="265"/>
            <ac:spMk id="6" creationId="{2BA1C261-94B1-F47C-BAD5-DEDEEBB4EEE1}"/>
          </ac:spMkLst>
        </pc:spChg>
        <pc:spChg chg="mod">
          <ac:chgData name="Hoor Swag" userId="7dd96b9f77c0dc85" providerId="LiveId" clId="{CAC78498-E537-45EF-AB00-93FF0F06EBF9}" dt="2025-01-09T13:14:42.499" v="264"/>
          <ac:spMkLst>
            <pc:docMk/>
            <pc:sldMk cId="0" sldId="265"/>
            <ac:spMk id="7" creationId="{B77E1DBC-B1A9-7D2D-613A-78D945919A57}"/>
          </ac:spMkLst>
        </pc:spChg>
        <pc:spChg chg="add mod">
          <ac:chgData name="Hoor Swag" userId="7dd96b9f77c0dc85" providerId="LiveId" clId="{CAC78498-E537-45EF-AB00-93FF0F06EBF9}" dt="2025-01-13T18:46:49.225" v="6482" actId="1076"/>
          <ac:spMkLst>
            <pc:docMk/>
            <pc:sldMk cId="0" sldId="265"/>
            <ac:spMk id="10" creationId="{D3B4AAFE-3FFA-9A2D-7668-734CB2E7DDDC}"/>
          </ac:spMkLst>
        </pc:spChg>
        <pc:spChg chg="add mod">
          <ac:chgData name="Hoor Swag" userId="7dd96b9f77c0dc85" providerId="LiveId" clId="{CAC78498-E537-45EF-AB00-93FF0F06EBF9}" dt="2025-01-12T11:15:20.384" v="3462" actId="20577"/>
          <ac:spMkLst>
            <pc:docMk/>
            <pc:sldMk cId="0" sldId="265"/>
            <ac:spMk id="14" creationId="{9CCC4292-9CDD-68F6-99F3-4E381CC49E6A}"/>
          </ac:spMkLst>
        </pc:spChg>
        <pc:spChg chg="add mod">
          <ac:chgData name="Hoor Swag" userId="7dd96b9f77c0dc85" providerId="LiveId" clId="{CAC78498-E537-45EF-AB00-93FF0F06EBF9}" dt="2025-01-12T11:15:22.963" v="3463" actId="20577"/>
          <ac:spMkLst>
            <pc:docMk/>
            <pc:sldMk cId="0" sldId="265"/>
            <ac:spMk id="15" creationId="{BECDFE9A-4B03-E370-372A-58709E4A159D}"/>
          </ac:spMkLst>
        </pc:spChg>
        <pc:spChg chg="add mod">
          <ac:chgData name="Hoor Swag" userId="7dd96b9f77c0dc85" providerId="LiveId" clId="{CAC78498-E537-45EF-AB00-93FF0F06EBF9}" dt="2025-01-14T11:57:53.507" v="7047" actId="1076"/>
          <ac:spMkLst>
            <pc:docMk/>
            <pc:sldMk cId="0" sldId="265"/>
            <ac:spMk id="16" creationId="{FA632832-DF22-2D83-4FCD-63863A3ECD6E}"/>
          </ac:spMkLst>
        </pc:spChg>
        <pc:spChg chg="add mod">
          <ac:chgData name="Hoor Swag" userId="7dd96b9f77c0dc85" providerId="LiveId" clId="{CAC78498-E537-45EF-AB00-93FF0F06EBF9}" dt="2025-01-12T11:15:27.442" v="3465" actId="20577"/>
          <ac:spMkLst>
            <pc:docMk/>
            <pc:sldMk cId="0" sldId="265"/>
            <ac:spMk id="17" creationId="{E3C69E2A-D9B3-DAFF-93D3-6296AB4EF2A3}"/>
          </ac:spMkLst>
        </pc:spChg>
        <pc:grpChg chg="add mod">
          <ac:chgData name="Hoor Swag" userId="7dd96b9f77c0dc85" providerId="LiveId" clId="{CAC78498-E537-45EF-AB00-93FF0F06EBF9}" dt="2025-01-09T13:15:22.094" v="269" actId="1076"/>
          <ac:grpSpMkLst>
            <pc:docMk/>
            <pc:sldMk cId="0" sldId="265"/>
            <ac:grpSpMk id="3" creationId="{D7858474-192E-377E-1377-68B86EA6A265}"/>
          </ac:grpSpMkLst>
        </pc:grpChg>
        <pc:grpChg chg="mod">
          <ac:chgData name="Hoor Swag" userId="7dd96b9f77c0dc85" providerId="LiveId" clId="{CAC78498-E537-45EF-AB00-93FF0F06EBF9}" dt="2025-01-09T13:14:42.499" v="264"/>
          <ac:grpSpMkLst>
            <pc:docMk/>
            <pc:sldMk cId="0" sldId="265"/>
            <ac:grpSpMk id="4" creationId="{B3BD3B5E-BF73-E441-8147-84A70A964C7F}"/>
          </ac:grpSpMkLst>
        </pc:grpChg>
        <pc:cxnChg chg="mod">
          <ac:chgData name="Hoor Swag" userId="7dd96b9f77c0dc85" providerId="LiveId" clId="{CAC78498-E537-45EF-AB00-93FF0F06EBF9}" dt="2025-01-09T13:15:37.231" v="273" actId="478"/>
          <ac:cxnSpMkLst>
            <pc:docMk/>
            <pc:sldMk cId="0" sldId="265"/>
            <ac:cxnSpMk id="6978" creationId="{00000000-0000-0000-0000-000000000000}"/>
          </ac:cxnSpMkLst>
        </pc:cxnChg>
        <pc:cxnChg chg="mod">
          <ac:chgData name="Hoor Swag" userId="7dd96b9f77c0dc85" providerId="LiveId" clId="{CAC78498-E537-45EF-AB00-93FF0F06EBF9}" dt="2025-01-09T13:15:43.414" v="276" actId="478"/>
          <ac:cxnSpMkLst>
            <pc:docMk/>
            <pc:sldMk cId="0" sldId="265"/>
            <ac:cxnSpMk id="6979" creationId="{00000000-0000-0000-0000-000000000000}"/>
          </ac:cxnSpMkLst>
        </pc:cxnChg>
        <pc:cxnChg chg="mod">
          <ac:chgData name="Hoor Swag" userId="7dd96b9f77c0dc85" providerId="LiveId" clId="{CAC78498-E537-45EF-AB00-93FF0F06EBF9}" dt="2025-01-09T13:15:50.920" v="278" actId="478"/>
          <ac:cxnSpMkLst>
            <pc:docMk/>
            <pc:sldMk cId="0" sldId="265"/>
            <ac:cxnSpMk id="6981" creationId="{00000000-0000-0000-0000-000000000000}"/>
          </ac:cxnSpMkLst>
        </pc:cxnChg>
        <pc:cxnChg chg="mod">
          <ac:chgData name="Hoor Swag" userId="7dd96b9f77c0dc85" providerId="LiveId" clId="{CAC78498-E537-45EF-AB00-93FF0F06EBF9}" dt="2025-01-09T13:20:51.229" v="314" actId="478"/>
          <ac:cxnSpMkLst>
            <pc:docMk/>
            <pc:sldMk cId="0" sldId="265"/>
            <ac:cxnSpMk id="6982" creationId="{00000000-0000-0000-0000-000000000000}"/>
          </ac:cxnSpMkLst>
        </pc:cxnChg>
      </pc:sldChg>
      <pc:sldChg chg="del">
        <pc:chgData name="Hoor Swag" userId="7dd96b9f77c0dc85" providerId="LiveId" clId="{CAC78498-E537-45EF-AB00-93FF0F06EBF9}" dt="2025-01-09T16:04:45.387" v="1029" actId="2696"/>
        <pc:sldMkLst>
          <pc:docMk/>
          <pc:sldMk cId="0" sldId="266"/>
        </pc:sldMkLst>
      </pc:sldChg>
      <pc:sldChg chg="del">
        <pc:chgData name="Hoor Swag" userId="7dd96b9f77c0dc85" providerId="LiveId" clId="{CAC78498-E537-45EF-AB00-93FF0F06EBF9}" dt="2025-01-09T16:04:48.004" v="1030" actId="2696"/>
        <pc:sldMkLst>
          <pc:docMk/>
          <pc:sldMk cId="0" sldId="267"/>
        </pc:sldMkLst>
      </pc:sldChg>
      <pc:sldChg chg="del">
        <pc:chgData name="Hoor Swag" userId="7dd96b9f77c0dc85" providerId="LiveId" clId="{CAC78498-E537-45EF-AB00-93FF0F06EBF9}" dt="2025-01-09T16:04:52.500" v="1031" actId="2696"/>
        <pc:sldMkLst>
          <pc:docMk/>
          <pc:sldMk cId="0" sldId="268"/>
        </pc:sldMkLst>
      </pc:sldChg>
      <pc:sldChg chg="del">
        <pc:chgData name="Hoor Swag" userId="7dd96b9f77c0dc85" providerId="LiveId" clId="{CAC78498-E537-45EF-AB00-93FF0F06EBF9}" dt="2025-01-09T16:51:35.274" v="1056" actId="2696"/>
        <pc:sldMkLst>
          <pc:docMk/>
          <pc:sldMk cId="0" sldId="269"/>
        </pc:sldMkLst>
      </pc:sldChg>
      <pc:sldChg chg="del">
        <pc:chgData name="Hoor Swag" userId="7dd96b9f77c0dc85" providerId="LiveId" clId="{CAC78498-E537-45EF-AB00-93FF0F06EBF9}" dt="2025-01-09T16:51:38.428" v="1057" actId="2696"/>
        <pc:sldMkLst>
          <pc:docMk/>
          <pc:sldMk cId="0" sldId="270"/>
        </pc:sldMkLst>
      </pc:sldChg>
      <pc:sldChg chg="del">
        <pc:chgData name="Hoor Swag" userId="7dd96b9f77c0dc85" providerId="LiveId" clId="{CAC78498-E537-45EF-AB00-93FF0F06EBF9}" dt="2025-01-09T16:51:43.072" v="1058" actId="2696"/>
        <pc:sldMkLst>
          <pc:docMk/>
          <pc:sldMk cId="0" sldId="271"/>
        </pc:sldMkLst>
      </pc:sldChg>
      <pc:sldChg chg="del">
        <pc:chgData name="Hoor Swag" userId="7dd96b9f77c0dc85" providerId="LiveId" clId="{CAC78498-E537-45EF-AB00-93FF0F06EBF9}" dt="2025-01-09T16:51:47.188" v="1059" actId="2696"/>
        <pc:sldMkLst>
          <pc:docMk/>
          <pc:sldMk cId="0" sldId="272"/>
        </pc:sldMkLst>
      </pc:sldChg>
      <pc:sldChg chg="del">
        <pc:chgData name="Hoor Swag" userId="7dd96b9f77c0dc85" providerId="LiveId" clId="{CAC78498-E537-45EF-AB00-93FF0F06EBF9}" dt="2025-01-09T16:51:51.841" v="1060" actId="2696"/>
        <pc:sldMkLst>
          <pc:docMk/>
          <pc:sldMk cId="0" sldId="273"/>
        </pc:sldMkLst>
      </pc:sldChg>
      <pc:sldChg chg="del">
        <pc:chgData name="Hoor Swag" userId="7dd96b9f77c0dc85" providerId="LiveId" clId="{CAC78498-E537-45EF-AB00-93FF0F06EBF9}" dt="2025-01-09T16:05:02.986" v="1032" actId="2696"/>
        <pc:sldMkLst>
          <pc:docMk/>
          <pc:sldMk cId="0" sldId="274"/>
        </pc:sldMkLst>
      </pc:sldChg>
      <pc:sldChg chg="del">
        <pc:chgData name="Hoor Swag" userId="7dd96b9f77c0dc85" providerId="LiveId" clId="{CAC78498-E537-45EF-AB00-93FF0F06EBF9}" dt="2025-01-09T16:52:54.831" v="1072" actId="2696"/>
        <pc:sldMkLst>
          <pc:docMk/>
          <pc:sldMk cId="0" sldId="275"/>
        </pc:sldMkLst>
      </pc:sldChg>
      <pc:sldChg chg="del">
        <pc:chgData name="Hoor Swag" userId="7dd96b9f77c0dc85" providerId="LiveId" clId="{CAC78498-E537-45EF-AB00-93FF0F06EBF9}" dt="2025-01-09T16:52:52.692" v="1071" actId="2696"/>
        <pc:sldMkLst>
          <pc:docMk/>
          <pc:sldMk cId="0" sldId="276"/>
        </pc:sldMkLst>
      </pc:sldChg>
      <pc:sldChg chg="modSp del mod">
        <pc:chgData name="Hoor Swag" userId="7dd96b9f77c0dc85" providerId="LiveId" clId="{CAC78498-E537-45EF-AB00-93FF0F06EBF9}" dt="2025-01-09T16:53:16.074" v="1080" actId="2696"/>
        <pc:sldMkLst>
          <pc:docMk/>
          <pc:sldMk cId="0" sldId="277"/>
        </pc:sldMkLst>
      </pc:sldChg>
      <pc:sldChg chg="addSp modSp del mod ord">
        <pc:chgData name="Hoor Swag" userId="7dd96b9f77c0dc85" providerId="LiveId" clId="{CAC78498-E537-45EF-AB00-93FF0F06EBF9}" dt="2025-01-11T14:52:01.338" v="2700" actId="2696"/>
        <pc:sldMkLst>
          <pc:docMk/>
          <pc:sldMk cId="0" sldId="278"/>
        </pc:sldMkLst>
      </pc:sldChg>
      <pc:sldChg chg="del">
        <pc:chgData name="Hoor Swag" userId="7dd96b9f77c0dc85" providerId="LiveId" clId="{CAC78498-E537-45EF-AB00-93FF0F06EBF9}" dt="2025-01-09T16:05:06.822" v="1033" actId="2696"/>
        <pc:sldMkLst>
          <pc:docMk/>
          <pc:sldMk cId="0" sldId="279"/>
        </pc:sldMkLst>
      </pc:sldChg>
      <pc:sldChg chg="addSp modSp del">
        <pc:chgData name="Hoor Swag" userId="7dd96b9f77c0dc85" providerId="LiveId" clId="{CAC78498-E537-45EF-AB00-93FF0F06EBF9}" dt="2025-01-09T16:52:41.812" v="1070" actId="2696"/>
        <pc:sldMkLst>
          <pc:docMk/>
          <pc:sldMk cId="0" sldId="280"/>
        </pc:sldMkLst>
      </pc:sldChg>
      <pc:sldChg chg="addSp delSp modSp mod">
        <pc:chgData name="Hoor Swag" userId="7dd96b9f77c0dc85" providerId="LiveId" clId="{CAC78498-E537-45EF-AB00-93FF0F06EBF9}" dt="2025-01-14T18:31:25.301" v="8124" actId="1076"/>
        <pc:sldMkLst>
          <pc:docMk/>
          <pc:sldMk cId="0" sldId="281"/>
        </pc:sldMkLst>
        <pc:spChg chg="mod">
          <ac:chgData name="Hoor Swag" userId="7dd96b9f77c0dc85" providerId="LiveId" clId="{CAC78498-E537-45EF-AB00-93FF0F06EBF9}" dt="2025-01-09T13:57:10.777" v="726" actId="1076"/>
          <ac:spMkLst>
            <pc:docMk/>
            <pc:sldMk cId="0" sldId="281"/>
            <ac:spMk id="9699" creationId="{00000000-0000-0000-0000-000000000000}"/>
          </ac:spMkLst>
        </pc:spChg>
        <pc:spChg chg="mod">
          <ac:chgData name="Hoor Swag" userId="7dd96b9f77c0dc85" providerId="LiveId" clId="{CAC78498-E537-45EF-AB00-93FF0F06EBF9}" dt="2025-01-09T13:57:26.803" v="729" actId="1076"/>
          <ac:spMkLst>
            <pc:docMk/>
            <pc:sldMk cId="0" sldId="281"/>
            <ac:spMk id="9700" creationId="{00000000-0000-0000-0000-000000000000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293" creationId="{0766950B-0DB6-F733-0BA0-1458C83269AD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294" creationId="{1732EE05-5634-209B-ADB1-CC3FB17C3C2A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295" creationId="{79784392-CC49-F7C0-33E9-A5EF6DD2A82A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296" creationId="{82A2D580-9F39-FBC3-4933-426570474677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297" creationId="{FEF553E5-7328-1E2E-E21F-50495F1551C4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298" creationId="{276601A8-E880-1037-306A-B52257B3E503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299" creationId="{38A667F2-3B77-BA94-7FEC-CA586D9C57FB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00" creationId="{C15BF864-34E5-F5BD-1239-B6720BE69CD7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01" creationId="{5BF0EDA2-E14C-3B26-C615-766B487DD6A1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02" creationId="{BACA4909-9EC3-E15F-435A-23CBB522E3FD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03" creationId="{D057C999-B16D-3C35-6216-71710C3D9625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04" creationId="{D0EA0896-3934-5F90-09AB-7626B9E2B8B6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05" creationId="{8B1AB158-1D7A-10F1-C425-6CDB753161AF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06" creationId="{6D277EA8-80FF-B6E8-E8C5-0527E5DE03B7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07" creationId="{BCA04CB4-AA0C-67CC-0452-AFC7AC8B85D4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08" creationId="{E4B9E046-422C-9E03-33A7-7B44CE53824A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09" creationId="{A1290E85-F7ED-BB36-466A-F657C116A137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10" creationId="{2CF7C5FF-185A-3B76-4E9F-B494EA4F8343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11" creationId="{FCD116D7-0AEE-9DCE-FF91-23B5AC37A933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12" creationId="{CE837C7F-C7EA-A49B-E8D1-17923EB74EAE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13" creationId="{659AAEF9-35D6-3BD0-30F9-1675CC04F7EF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14" creationId="{B0A1732E-CA0B-64E2-823D-EBF094EF677C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15" creationId="{1916BFDB-BCC3-7E75-A9A2-629B376C82B6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16" creationId="{9B53FBC4-7BEA-1139-3E17-54979D7399B5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17" creationId="{05512741-E75A-4EB7-0821-A8535404DE98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18" creationId="{527730C1-98FD-28FB-CED4-93FB46396498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19" creationId="{383E5EC4-1DFE-47EB-89C5-10DCADC646FF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20" creationId="{5D9193DD-251B-804F-375D-F984169BE5FA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21" creationId="{A5C690E5-9041-89AF-6AA8-81DA1EFFD527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22" creationId="{01173EC4-36B6-C19B-ED91-8E0BFF2A97FF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23" creationId="{D6407623-8772-1146-4588-7D319FFF7A18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24" creationId="{518393ED-E873-647F-2E0A-781CE6557696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25" creationId="{607615CF-C8DC-E4A0-5D68-FB385AB3D768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26" creationId="{3633A7BB-9982-20EA-8FC4-D04974757A4C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27" creationId="{237DDFA6-6070-75F0-1499-FA7DD369156D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28" creationId="{70981612-ABBA-4C67-2456-E1EF46FF12FD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29" creationId="{553E02A6-7473-95A1-4D27-2E5885A5A86D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30" creationId="{271CFDF4-4138-91F1-1950-92CD74F7EC6A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31" creationId="{C2A5F7B6-FC14-F0DD-79FD-24E686E729A3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32" creationId="{09BB9D82-D199-AEF5-13F1-001C3C3BFFCC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33" creationId="{04A4A473-2604-9A27-2529-D1F090167D4B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34" creationId="{DCA9B585-B3B7-6B67-11F5-78F4D9D58B67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35" creationId="{C7637DB7-44B2-6FEF-A6DC-53A32489A623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36" creationId="{8900770F-E47D-0A35-9AE6-622DCE380D0B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37" creationId="{FF2A38C7-8363-4BA9-18D6-9C0FC33B3E7E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38" creationId="{5FAB9877-03B5-7279-03B0-C7914BEA8CF6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39" creationId="{47093503-7273-E500-3D4C-371CC4256038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40" creationId="{6C87EB78-FDEA-B61F-0499-9CFAD255495A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41" creationId="{1265C951-698E-102F-22B6-C18F2A46B3D0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42" creationId="{45C74614-7D1D-E58A-BCDD-2899AED794BC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43" creationId="{18A8DB31-DAA6-9255-6484-935B82480615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44" creationId="{88E780FA-2030-8220-0368-79C00390EDDB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45" creationId="{FF363458-0665-25B7-196D-CC83ABE95401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46" creationId="{CA0B6C4F-5A47-BC59-AB70-A4E318F06D33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47" creationId="{1A9A7612-7502-9B71-63A7-A03D848004AF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48" creationId="{F613C478-3C9C-D6DE-4BDF-EBE57F9CDDE9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49" creationId="{DEB5BD3F-916C-3053-8538-2099E5368427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50" creationId="{1B5FEE5B-804C-6AD6-5AEC-EBCAD3175181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51" creationId="{BCBDB320-EC66-B100-3559-D2437F6EC42A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52" creationId="{B8F58667-DC44-9736-C8F2-67E5FE89CB31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53" creationId="{3DB9E5AD-24BF-8B4C-4066-A9C7E167CA00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54" creationId="{3481FB58-809B-65C4-6463-4B6DE58202F2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55" creationId="{1035A43E-1C15-049F-ACD5-3B1B9587901D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56" creationId="{52090CE5-339F-D74E-A92F-DE11740D0269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57" creationId="{85BAFD12-A600-AF82-8A5E-2A9E2E2DBC5B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58" creationId="{8DB7B14B-7F26-A1A4-1713-74E3F8707EB1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59" creationId="{653BFB5E-1775-769E-E267-B8D66346D3EF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60" creationId="{02CB5CA1-B451-CF25-07E8-5767CF0AF298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61" creationId="{50CF8E08-AB53-D757-97F3-AF4DF21750F4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62" creationId="{5515810C-BB00-B654-F9A4-C9516EBF8A14}"/>
          </ac:spMkLst>
        </pc:spChg>
        <pc:spChg chg="mod">
          <ac:chgData name="Hoor Swag" userId="7dd96b9f77c0dc85" providerId="LiveId" clId="{CAC78498-E537-45EF-AB00-93FF0F06EBF9}" dt="2025-01-09T16:52:21.744" v="1067"/>
          <ac:spMkLst>
            <pc:docMk/>
            <pc:sldMk cId="0" sldId="281"/>
            <ac:spMk id="10363" creationId="{791A9048-3E6B-51C9-F1ED-66189A5EFA44}"/>
          </ac:spMkLst>
        </pc:spChg>
        <pc:grpChg chg="mod">
          <ac:chgData name="Hoor Swag" userId="7dd96b9f77c0dc85" providerId="LiveId" clId="{CAC78498-E537-45EF-AB00-93FF0F06EBF9}" dt="2025-01-09T13:56:27.010" v="711" actId="14100"/>
          <ac:grpSpMkLst>
            <pc:docMk/>
            <pc:sldMk cId="0" sldId="281"/>
            <ac:grpSpMk id="9701" creationId="{00000000-0000-0000-0000-000000000000}"/>
          </ac:grpSpMkLst>
        </pc:grpChg>
        <pc:grpChg chg="add mod">
          <ac:chgData name="Hoor Swag" userId="7dd96b9f77c0dc85" providerId="LiveId" clId="{CAC78498-E537-45EF-AB00-93FF0F06EBF9}" dt="2025-01-11T14:55:58.044" v="2713" actId="1076"/>
          <ac:grpSpMkLst>
            <pc:docMk/>
            <pc:sldMk cId="0" sldId="281"/>
            <ac:grpSpMk id="10292" creationId="{D2D21095-AF8F-BFF6-508E-547B0D3098C8}"/>
          </ac:grpSpMkLst>
        </pc:grpChg>
        <pc:picChg chg="add mod">
          <ac:chgData name="Hoor Swag" userId="7dd96b9f77c0dc85" providerId="LiveId" clId="{CAC78498-E537-45EF-AB00-93FF0F06EBF9}" dt="2025-01-09T13:56:16.305" v="707" actId="1076"/>
          <ac:picMkLst>
            <pc:docMk/>
            <pc:sldMk cId="0" sldId="281"/>
            <ac:picMk id="2" creationId="{B9F748A3-15CA-E5AC-0AB0-679EEB40531C}"/>
          </ac:picMkLst>
        </pc:picChg>
        <pc:picChg chg="add mod">
          <ac:chgData name="Hoor Swag" userId="7dd96b9f77c0dc85" providerId="LiveId" clId="{CAC78498-E537-45EF-AB00-93FF0F06EBF9}" dt="2025-01-09T13:56:18.406" v="708" actId="1076"/>
          <ac:picMkLst>
            <pc:docMk/>
            <pc:sldMk cId="0" sldId="281"/>
            <ac:picMk id="3" creationId="{5F93C165-C3B1-F372-BE6A-D39F002E67FE}"/>
          </ac:picMkLst>
        </pc:picChg>
        <pc:picChg chg="add mod">
          <ac:chgData name="Hoor Swag" userId="7dd96b9f77c0dc85" providerId="LiveId" clId="{CAC78498-E537-45EF-AB00-93FF0F06EBF9}" dt="2025-01-09T13:57:20.697" v="728" actId="1076"/>
          <ac:picMkLst>
            <pc:docMk/>
            <pc:sldMk cId="0" sldId="281"/>
            <ac:picMk id="4" creationId="{14309001-F4D3-8987-90DC-F21E433FA654}"/>
          </ac:picMkLst>
        </pc:picChg>
        <pc:picChg chg="add mod">
          <ac:chgData name="Hoor Swag" userId="7dd96b9f77c0dc85" providerId="LiveId" clId="{CAC78498-E537-45EF-AB00-93FF0F06EBF9}" dt="2025-01-14T18:31:19.961" v="8122" actId="1076"/>
          <ac:picMkLst>
            <pc:docMk/>
            <pc:sldMk cId="0" sldId="281"/>
            <ac:picMk id="5" creationId="{F5D25D62-1500-F94C-C0CB-A6BA4F1ACA9D}"/>
          </ac:picMkLst>
        </pc:picChg>
        <pc:picChg chg="add mod">
          <ac:chgData name="Hoor Swag" userId="7dd96b9f77c0dc85" providerId="LiveId" clId="{CAC78498-E537-45EF-AB00-93FF0F06EBF9}" dt="2025-01-14T18:31:25.301" v="8124" actId="1076"/>
          <ac:picMkLst>
            <pc:docMk/>
            <pc:sldMk cId="0" sldId="281"/>
            <ac:picMk id="6" creationId="{46C79F4D-1A53-F99C-A53D-1E3EA5D68B08}"/>
          </ac:picMkLst>
        </pc:picChg>
      </pc:sldChg>
      <pc:sldChg chg="addSp modSp del">
        <pc:chgData name="Hoor Swag" userId="7dd96b9f77c0dc85" providerId="LiveId" clId="{CAC78498-E537-45EF-AB00-93FF0F06EBF9}" dt="2025-01-09T13:27:29.088" v="400" actId="2696"/>
        <pc:sldMkLst>
          <pc:docMk/>
          <pc:sldMk cId="0" sldId="282"/>
        </pc:sldMkLst>
      </pc:sldChg>
      <pc:sldChg chg="del">
        <pc:chgData name="Hoor Swag" userId="7dd96b9f77c0dc85" providerId="LiveId" clId="{CAC78498-E537-45EF-AB00-93FF0F06EBF9}" dt="2025-01-09T11:20:03.608" v="60" actId="2696"/>
        <pc:sldMkLst>
          <pc:docMk/>
          <pc:sldMk cId="0" sldId="283"/>
        </pc:sldMkLst>
      </pc:sldChg>
      <pc:sldChg chg="add del">
        <pc:chgData name="Hoor Swag" userId="7dd96b9f77c0dc85" providerId="LiveId" clId="{CAC78498-E537-45EF-AB00-93FF0F06EBF9}" dt="2025-01-09T12:19:34.185" v="63" actId="2890"/>
        <pc:sldMkLst>
          <pc:docMk/>
          <pc:sldMk cId="533482317" sldId="283"/>
        </pc:sldMkLst>
      </pc:sldChg>
      <pc:sldChg chg="addSp delSp modSp new mod ord">
        <pc:chgData name="Hoor Swag" userId="7dd96b9f77c0dc85" providerId="LiveId" clId="{CAC78498-E537-45EF-AB00-93FF0F06EBF9}" dt="2025-01-14T08:31:56.498" v="6809"/>
        <pc:sldMkLst>
          <pc:docMk/>
          <pc:sldMk cId="1100435363" sldId="283"/>
        </pc:sldMkLst>
        <pc:spChg chg="add mod">
          <ac:chgData name="Hoor Swag" userId="7dd96b9f77c0dc85" providerId="LiveId" clId="{CAC78498-E537-45EF-AB00-93FF0F06EBF9}" dt="2025-01-13T05:47:32.541" v="4887"/>
          <ac:spMkLst>
            <pc:docMk/>
            <pc:sldMk cId="1100435363" sldId="283"/>
            <ac:spMk id="2" creationId="{E7FB2AFB-3276-EA0C-D8B4-D06A01547C5E}"/>
          </ac:spMkLst>
        </pc:spChg>
        <pc:spChg chg="add mod">
          <ac:chgData name="Hoor Swag" userId="7dd96b9f77c0dc85" providerId="LiveId" clId="{CAC78498-E537-45EF-AB00-93FF0F06EBF9}" dt="2025-01-09T13:26:07.043" v="377" actId="1076"/>
          <ac:spMkLst>
            <pc:docMk/>
            <pc:sldMk cId="1100435363" sldId="283"/>
            <ac:spMk id="12" creationId="{B212D05B-3907-9B6C-1AE7-101D9ED2BB65}"/>
          </ac:spMkLst>
        </pc:spChg>
        <pc:spChg chg="mod">
          <ac:chgData name="Hoor Swag" userId="7dd96b9f77c0dc85" providerId="LiveId" clId="{CAC78498-E537-45EF-AB00-93FF0F06EBF9}" dt="2025-01-09T13:25:52.109" v="373" actId="20577"/>
          <ac:spMkLst>
            <pc:docMk/>
            <pc:sldMk cId="1100435363" sldId="283"/>
            <ac:spMk id="15" creationId="{EAEDF0C1-822C-4937-7661-0E20B48E38C2}"/>
          </ac:spMkLst>
        </pc:spChg>
        <pc:spChg chg="mod">
          <ac:chgData name="Hoor Swag" userId="7dd96b9f77c0dc85" providerId="LiveId" clId="{CAC78498-E537-45EF-AB00-93FF0F06EBF9}" dt="2025-01-09T13:25:46.559" v="370"/>
          <ac:spMkLst>
            <pc:docMk/>
            <pc:sldMk cId="1100435363" sldId="283"/>
            <ac:spMk id="16" creationId="{B2997197-7C19-B4A8-D243-15B5D65754A5}"/>
          </ac:spMkLst>
        </pc:spChg>
        <pc:spChg chg="mod">
          <ac:chgData name="Hoor Swag" userId="7dd96b9f77c0dc85" providerId="LiveId" clId="{CAC78498-E537-45EF-AB00-93FF0F06EBF9}" dt="2025-01-09T13:25:46.559" v="370"/>
          <ac:spMkLst>
            <pc:docMk/>
            <pc:sldMk cId="1100435363" sldId="283"/>
            <ac:spMk id="17" creationId="{2BBE0E91-A982-C259-A97F-852A90943C3B}"/>
          </ac:spMkLst>
        </pc:spChg>
        <pc:spChg chg="add mod">
          <ac:chgData name="Hoor Swag" userId="7dd96b9f77c0dc85" providerId="LiveId" clId="{CAC78498-E537-45EF-AB00-93FF0F06EBF9}" dt="2025-01-12T11:17:01.968" v="3542" actId="1076"/>
          <ac:spMkLst>
            <pc:docMk/>
            <pc:sldMk cId="1100435363" sldId="283"/>
            <ac:spMk id="18" creationId="{7C6CF638-7F12-2F7D-5E8F-BB0FC6647A2A}"/>
          </ac:spMkLst>
        </pc:spChg>
        <pc:grpChg chg="add mod">
          <ac:chgData name="Hoor Swag" userId="7dd96b9f77c0dc85" providerId="LiveId" clId="{CAC78498-E537-45EF-AB00-93FF0F06EBF9}" dt="2025-01-09T13:25:49.636" v="371" actId="1076"/>
          <ac:grpSpMkLst>
            <pc:docMk/>
            <pc:sldMk cId="1100435363" sldId="283"/>
            <ac:grpSpMk id="13" creationId="{3C081489-DCB7-BD43-007E-FCF2D62EF0DC}"/>
          </ac:grpSpMkLst>
        </pc:grpChg>
        <pc:grpChg chg="mod">
          <ac:chgData name="Hoor Swag" userId="7dd96b9f77c0dc85" providerId="LiveId" clId="{CAC78498-E537-45EF-AB00-93FF0F06EBF9}" dt="2025-01-09T13:25:46.559" v="370"/>
          <ac:grpSpMkLst>
            <pc:docMk/>
            <pc:sldMk cId="1100435363" sldId="283"/>
            <ac:grpSpMk id="14" creationId="{9371BCFC-980B-CFAA-E1CA-5BB2BA1E72BE}"/>
          </ac:grpSpMkLst>
        </pc:grpChg>
        <pc:picChg chg="add mod">
          <ac:chgData name="Hoor Swag" userId="7dd96b9f77c0dc85" providerId="LiveId" clId="{CAC78498-E537-45EF-AB00-93FF0F06EBF9}" dt="2025-01-09T13:25:28.615" v="367" actId="14100"/>
          <ac:picMkLst>
            <pc:docMk/>
            <pc:sldMk cId="1100435363" sldId="283"/>
            <ac:picMk id="11" creationId="{F5E98A87-069C-D54B-2E1C-94EAEA9A16D2}"/>
          </ac:picMkLst>
        </pc:picChg>
      </pc:sldChg>
      <pc:sldChg chg="del">
        <pc:chgData name="Hoor Swag" userId="7dd96b9f77c0dc85" providerId="LiveId" clId="{CAC78498-E537-45EF-AB00-93FF0F06EBF9}" dt="2025-01-09T11:20:03.608" v="60" actId="2696"/>
        <pc:sldMkLst>
          <pc:docMk/>
          <pc:sldMk cId="0" sldId="284"/>
        </pc:sldMkLst>
      </pc:sldChg>
      <pc:sldChg chg="addSp delSp modSp new mod">
        <pc:chgData name="Hoor Swag" userId="7dd96b9f77c0dc85" providerId="LiveId" clId="{CAC78498-E537-45EF-AB00-93FF0F06EBF9}" dt="2025-01-14T17:45:28.770" v="7714" actId="1076"/>
        <pc:sldMkLst>
          <pc:docMk/>
          <pc:sldMk cId="2479904186" sldId="284"/>
        </pc:sldMkLst>
        <pc:spChg chg="add mod">
          <ac:chgData name="Hoor Swag" userId="7dd96b9f77c0dc85" providerId="LiveId" clId="{CAC78498-E537-45EF-AB00-93FF0F06EBF9}" dt="2025-01-14T08:36:33.158" v="6864" actId="20577"/>
          <ac:spMkLst>
            <pc:docMk/>
            <pc:sldMk cId="2479904186" sldId="284"/>
            <ac:spMk id="2" creationId="{0064607E-9B45-F006-79F0-346ACA6AC02E}"/>
          </ac:spMkLst>
        </pc:spChg>
        <pc:spChg chg="add mod">
          <ac:chgData name="Hoor Swag" userId="7dd96b9f77c0dc85" providerId="LiveId" clId="{CAC78498-E537-45EF-AB00-93FF0F06EBF9}" dt="2025-01-12T12:06:30.917" v="4039" actId="404"/>
          <ac:spMkLst>
            <pc:docMk/>
            <pc:sldMk cId="2479904186" sldId="284"/>
            <ac:spMk id="3" creationId="{2E8CC9C3-0246-445F-9E24-D99868A2D6B0}"/>
          </ac:spMkLst>
        </pc:spChg>
        <pc:spChg chg="add mod">
          <ac:chgData name="Hoor Swag" userId="7dd96b9f77c0dc85" providerId="LiveId" clId="{CAC78498-E537-45EF-AB00-93FF0F06EBF9}" dt="2025-01-14T17:45:28.770" v="7714" actId="1076"/>
          <ac:spMkLst>
            <pc:docMk/>
            <pc:sldMk cId="2479904186" sldId="284"/>
            <ac:spMk id="4" creationId="{945C4C04-BAFD-D36A-331B-3423E7199DDD}"/>
          </ac:spMkLst>
        </pc:spChg>
        <pc:spChg chg="mod">
          <ac:chgData name="Hoor Swag" userId="7dd96b9f77c0dc85" providerId="LiveId" clId="{CAC78498-E537-45EF-AB00-93FF0F06EBF9}" dt="2025-01-12T11:47:57.487" v="3841" actId="1076"/>
          <ac:spMkLst>
            <pc:docMk/>
            <pc:sldMk cId="2479904186" sldId="284"/>
            <ac:spMk id="10" creationId="{1B2F5F27-EC55-C7A5-50CC-C08676ED3EBF}"/>
          </ac:spMkLst>
        </pc:spChg>
        <pc:spChg chg="mod">
          <ac:chgData name="Hoor Swag" userId="7dd96b9f77c0dc85" providerId="LiveId" clId="{CAC78498-E537-45EF-AB00-93FF0F06EBF9}" dt="2025-01-12T11:47:57.487" v="3841" actId="1076"/>
          <ac:spMkLst>
            <pc:docMk/>
            <pc:sldMk cId="2479904186" sldId="284"/>
            <ac:spMk id="11" creationId="{20CA1D63-D2AD-5422-5C0B-04256202F1A5}"/>
          </ac:spMkLst>
        </pc:spChg>
        <pc:spChg chg="mod">
          <ac:chgData name="Hoor Swag" userId="7dd96b9f77c0dc85" providerId="LiveId" clId="{CAC78498-E537-45EF-AB00-93FF0F06EBF9}" dt="2025-01-12T11:31:42.803" v="3701"/>
          <ac:spMkLst>
            <pc:docMk/>
            <pc:sldMk cId="2479904186" sldId="284"/>
            <ac:spMk id="14" creationId="{A45095E7-E107-3B09-45D2-8C868F961E3A}"/>
          </ac:spMkLst>
        </pc:spChg>
        <pc:spChg chg="mod">
          <ac:chgData name="Hoor Swag" userId="7dd96b9f77c0dc85" providerId="LiveId" clId="{CAC78498-E537-45EF-AB00-93FF0F06EBF9}" dt="2025-01-12T11:49:26.470" v="3853" actId="478"/>
          <ac:spMkLst>
            <pc:docMk/>
            <pc:sldMk cId="2479904186" sldId="284"/>
            <ac:spMk id="16" creationId="{D19BE362-C097-B65F-9217-C41BCC7567DE}"/>
          </ac:spMkLst>
        </pc:spChg>
        <pc:spChg chg="add del mod">
          <ac:chgData name="Hoor Swag" userId="7dd96b9f77c0dc85" providerId="LiveId" clId="{CAC78498-E537-45EF-AB00-93FF0F06EBF9}" dt="2025-01-12T11:49:26.470" v="3853" actId="478"/>
          <ac:spMkLst>
            <pc:docMk/>
            <pc:sldMk cId="2479904186" sldId="284"/>
            <ac:spMk id="17" creationId="{05D81D19-0FBE-E797-4200-AA31DA56EC95}"/>
          </ac:spMkLst>
        </pc:spChg>
        <pc:spChg chg="mod">
          <ac:chgData name="Hoor Swag" userId="7dd96b9f77c0dc85" providerId="LiveId" clId="{CAC78498-E537-45EF-AB00-93FF0F06EBF9}" dt="2025-01-12T11:31:42.803" v="3701"/>
          <ac:spMkLst>
            <pc:docMk/>
            <pc:sldMk cId="2479904186" sldId="284"/>
            <ac:spMk id="29" creationId="{9D1F3940-2B56-8BEA-AD8E-AAFC7F927100}"/>
          </ac:spMkLst>
        </pc:spChg>
        <pc:spChg chg="add mod">
          <ac:chgData name="Hoor Swag" userId="7dd96b9f77c0dc85" providerId="LiveId" clId="{CAC78498-E537-45EF-AB00-93FF0F06EBF9}" dt="2025-01-12T11:47:16.449" v="3830" actId="14100"/>
          <ac:spMkLst>
            <pc:docMk/>
            <pc:sldMk cId="2479904186" sldId="284"/>
            <ac:spMk id="2049" creationId="{8727BD61-37DD-8F60-B259-5CA366044A8F}"/>
          </ac:spMkLst>
        </pc:spChg>
        <pc:grpChg chg="add mod">
          <ac:chgData name="Hoor Swag" userId="7dd96b9f77c0dc85" providerId="LiveId" clId="{CAC78498-E537-45EF-AB00-93FF0F06EBF9}" dt="2025-01-14T11:48:08.458" v="6929" actId="164"/>
          <ac:grpSpMkLst>
            <pc:docMk/>
            <pc:sldMk cId="2479904186" sldId="284"/>
            <ac:grpSpMk id="5" creationId="{9D0F0B58-6A3D-D221-3085-C38F501A3094}"/>
          </ac:grpSpMkLst>
        </pc:grpChg>
        <pc:grpChg chg="add mod">
          <ac:chgData name="Hoor Swag" userId="7dd96b9f77c0dc85" providerId="LiveId" clId="{CAC78498-E537-45EF-AB00-93FF0F06EBF9}" dt="2025-01-14T11:48:12.738" v="6930" actId="164"/>
          <ac:grpSpMkLst>
            <pc:docMk/>
            <pc:sldMk cId="2479904186" sldId="284"/>
            <ac:grpSpMk id="6" creationId="{0E28C9AE-6810-8582-B46B-7ED65DE20118}"/>
          </ac:grpSpMkLst>
        </pc:grpChg>
        <pc:grpChg chg="mod topLvl">
          <ac:chgData name="Hoor Swag" userId="7dd96b9f77c0dc85" providerId="LiveId" clId="{CAC78498-E537-45EF-AB00-93FF0F06EBF9}" dt="2025-01-12T11:47:57.487" v="3841" actId="1076"/>
          <ac:grpSpMkLst>
            <pc:docMk/>
            <pc:sldMk cId="2479904186" sldId="284"/>
            <ac:grpSpMk id="9" creationId="{F1310E74-3C1F-FF40-BA69-AAE455C2284E}"/>
          </ac:grpSpMkLst>
        </pc:grpChg>
        <pc:grpChg chg="mod">
          <ac:chgData name="Hoor Swag" userId="7dd96b9f77c0dc85" providerId="LiveId" clId="{CAC78498-E537-45EF-AB00-93FF0F06EBF9}" dt="2025-01-12T11:32:35.298" v="3713" actId="164"/>
          <ac:grpSpMkLst>
            <pc:docMk/>
            <pc:sldMk cId="2479904186" sldId="284"/>
            <ac:grpSpMk id="12" creationId="{F1CA3BB2-F763-5EF3-4EFA-553042F3C4D4}"/>
          </ac:grpSpMkLst>
        </pc:grpChg>
        <pc:grpChg chg="add del mod topLvl">
          <ac:chgData name="Hoor Swag" userId="7dd96b9f77c0dc85" providerId="LiveId" clId="{CAC78498-E537-45EF-AB00-93FF0F06EBF9}" dt="2025-01-14T11:48:12.738" v="6930" actId="164"/>
          <ac:grpSpMkLst>
            <pc:docMk/>
            <pc:sldMk cId="2479904186" sldId="284"/>
            <ac:grpSpMk id="15" creationId="{A7C8D342-570B-D92D-9DED-912CE06B4A65}"/>
          </ac:grpSpMkLst>
        </pc:grpChg>
        <pc:grpChg chg="mod">
          <ac:chgData name="Hoor Swag" userId="7dd96b9f77c0dc85" providerId="LiveId" clId="{CAC78498-E537-45EF-AB00-93FF0F06EBF9}" dt="2025-01-12T11:32:35.298" v="3713" actId="164"/>
          <ac:grpSpMkLst>
            <pc:docMk/>
            <pc:sldMk cId="2479904186" sldId="284"/>
            <ac:grpSpMk id="27" creationId="{28175249-0CBE-D8D3-1650-5EF495DEF2D7}"/>
          </ac:grpSpMkLst>
        </pc:grpChg>
        <pc:grpChg chg="add mod">
          <ac:chgData name="Hoor Swag" userId="7dd96b9f77c0dc85" providerId="LiveId" clId="{CAC78498-E537-45EF-AB00-93FF0F06EBF9}" dt="2025-01-14T11:48:08.458" v="6929" actId="164"/>
          <ac:grpSpMkLst>
            <pc:docMk/>
            <pc:sldMk cId="2479904186" sldId="284"/>
            <ac:grpSpMk id="31" creationId="{E8EC5EBB-8937-6F5C-007A-37F78C00EEBD}"/>
          </ac:grpSpMkLst>
        </pc:grpChg>
        <pc:grpChg chg="add mod">
          <ac:chgData name="Hoor Swag" userId="7dd96b9f77c0dc85" providerId="LiveId" clId="{CAC78498-E537-45EF-AB00-93FF0F06EBF9}" dt="2025-01-12T11:47:57.487" v="3841" actId="1076"/>
          <ac:grpSpMkLst>
            <pc:docMk/>
            <pc:sldMk cId="2479904186" sldId="284"/>
            <ac:grpSpMk id="2053" creationId="{FA3C5828-5CC3-C1A8-B035-621B8689B7C2}"/>
          </ac:grpSpMkLst>
        </pc:grpChg>
        <pc:picChg chg="add mod">
          <ac:chgData name="Hoor Swag" userId="7dd96b9f77c0dc85" providerId="LiveId" clId="{CAC78498-E537-45EF-AB00-93FF0F06EBF9}" dt="2025-01-14T11:48:08.458" v="6929" actId="164"/>
          <ac:picMkLst>
            <pc:docMk/>
            <pc:sldMk cId="2479904186" sldId="284"/>
            <ac:picMk id="2051" creationId="{894654FA-983B-DC6E-CAB2-5C6E38CE2AC5}"/>
          </ac:picMkLst>
        </pc:picChg>
        <pc:picChg chg="add mod">
          <ac:chgData name="Hoor Swag" userId="7dd96b9f77c0dc85" providerId="LiveId" clId="{CAC78498-E537-45EF-AB00-93FF0F06EBF9}" dt="2025-01-12T11:47:57.487" v="3841" actId="1076"/>
          <ac:picMkLst>
            <pc:docMk/>
            <pc:sldMk cId="2479904186" sldId="284"/>
            <ac:picMk id="2052" creationId="{CA66577E-2353-8443-5D5F-8A63D729CBFA}"/>
          </ac:picMkLst>
        </pc:picChg>
        <pc:picChg chg="add mod">
          <ac:chgData name="Hoor Swag" userId="7dd96b9f77c0dc85" providerId="LiveId" clId="{CAC78498-E537-45EF-AB00-93FF0F06EBF9}" dt="2025-01-14T11:48:12.738" v="6930" actId="164"/>
          <ac:picMkLst>
            <pc:docMk/>
            <pc:sldMk cId="2479904186" sldId="284"/>
            <ac:picMk id="2054" creationId="{536DA170-EE07-888E-822A-485209BEC35C}"/>
          </ac:picMkLst>
        </pc:picChg>
      </pc:sldChg>
      <pc:sldChg chg="del">
        <pc:chgData name="Hoor Swag" userId="7dd96b9f77c0dc85" providerId="LiveId" clId="{CAC78498-E537-45EF-AB00-93FF0F06EBF9}" dt="2025-01-09T11:20:03.608" v="60" actId="2696"/>
        <pc:sldMkLst>
          <pc:docMk/>
          <pc:sldMk cId="0" sldId="285"/>
        </pc:sldMkLst>
      </pc:sldChg>
      <pc:sldChg chg="addSp delSp modSp new del mod ord">
        <pc:chgData name="Hoor Swag" userId="7dd96b9f77c0dc85" providerId="LiveId" clId="{CAC78498-E537-45EF-AB00-93FF0F06EBF9}" dt="2025-01-12T12:55:36.673" v="4440" actId="2696"/>
        <pc:sldMkLst>
          <pc:docMk/>
          <pc:sldMk cId="940850067" sldId="285"/>
        </pc:sldMkLst>
      </pc:sldChg>
      <pc:sldChg chg="del">
        <pc:chgData name="Hoor Swag" userId="7dd96b9f77c0dc85" providerId="LiveId" clId="{CAC78498-E537-45EF-AB00-93FF0F06EBF9}" dt="2025-01-09T11:20:03.608" v="60" actId="2696"/>
        <pc:sldMkLst>
          <pc:docMk/>
          <pc:sldMk cId="0" sldId="286"/>
        </pc:sldMkLst>
      </pc:sldChg>
      <pc:sldChg chg="addSp delSp modSp new del mod ord">
        <pc:chgData name="Hoor Swag" userId="7dd96b9f77c0dc85" providerId="LiveId" clId="{CAC78498-E537-45EF-AB00-93FF0F06EBF9}" dt="2025-01-12T12:18:28.656" v="4232" actId="2696"/>
        <pc:sldMkLst>
          <pc:docMk/>
          <pc:sldMk cId="1485102809" sldId="286"/>
        </pc:sldMkLst>
      </pc:sldChg>
      <pc:sldChg chg="delSp add del">
        <pc:chgData name="Hoor Swag" userId="7dd96b9f77c0dc85" providerId="LiveId" clId="{CAC78498-E537-45EF-AB00-93FF0F06EBF9}" dt="2025-01-09T13:38:35.872" v="490" actId="47"/>
        <pc:sldMkLst>
          <pc:docMk/>
          <pc:sldMk cId="4046432398" sldId="286"/>
        </pc:sldMkLst>
      </pc:sldChg>
      <pc:sldChg chg="del">
        <pc:chgData name="Hoor Swag" userId="7dd96b9f77c0dc85" providerId="LiveId" clId="{CAC78498-E537-45EF-AB00-93FF0F06EBF9}" dt="2025-01-09T11:19:55.279" v="59" actId="2696"/>
        <pc:sldMkLst>
          <pc:docMk/>
          <pc:sldMk cId="0" sldId="287"/>
        </pc:sldMkLst>
      </pc:sldChg>
      <pc:sldChg chg="addSp delSp modSp new del mod">
        <pc:chgData name="Hoor Swag" userId="7dd96b9f77c0dc85" providerId="LiveId" clId="{CAC78498-E537-45EF-AB00-93FF0F06EBF9}" dt="2025-01-09T13:41:43.778" v="564" actId="2696"/>
        <pc:sldMkLst>
          <pc:docMk/>
          <pc:sldMk cId="947313485" sldId="287"/>
        </pc:sldMkLst>
      </pc:sldChg>
      <pc:sldChg chg="addSp delSp modSp new del mod">
        <pc:chgData name="Hoor Swag" userId="7dd96b9f77c0dc85" providerId="LiveId" clId="{CAC78498-E537-45EF-AB00-93FF0F06EBF9}" dt="2025-01-09T13:45:44.630" v="639" actId="2696"/>
        <pc:sldMkLst>
          <pc:docMk/>
          <pc:sldMk cId="3904715776" sldId="287"/>
        </pc:sldMkLst>
      </pc:sldChg>
      <pc:sldChg chg="del">
        <pc:chgData name="Hoor Swag" userId="7dd96b9f77c0dc85" providerId="LiveId" clId="{CAC78498-E537-45EF-AB00-93FF0F06EBF9}" dt="2025-01-09T11:19:55.279" v="59" actId="2696"/>
        <pc:sldMkLst>
          <pc:docMk/>
          <pc:sldMk cId="0" sldId="288"/>
        </pc:sldMkLst>
      </pc:sldChg>
      <pc:sldChg chg="addSp delSp modSp new del mod ord">
        <pc:chgData name="Hoor Swag" userId="7dd96b9f77c0dc85" providerId="LiveId" clId="{CAC78498-E537-45EF-AB00-93FF0F06EBF9}" dt="2025-01-12T12:52:34.857" v="4283" actId="2696"/>
        <pc:sldMkLst>
          <pc:docMk/>
          <pc:sldMk cId="71565702" sldId="288"/>
        </pc:sldMkLst>
      </pc:sldChg>
      <pc:sldChg chg="del">
        <pc:chgData name="Hoor Swag" userId="7dd96b9f77c0dc85" providerId="LiveId" clId="{CAC78498-E537-45EF-AB00-93FF0F06EBF9}" dt="2025-01-09T11:19:55.279" v="59" actId="2696"/>
        <pc:sldMkLst>
          <pc:docMk/>
          <pc:sldMk cId="0" sldId="289"/>
        </pc:sldMkLst>
      </pc:sldChg>
      <pc:sldChg chg="addSp delSp modSp new del mod">
        <pc:chgData name="Hoor Swag" userId="7dd96b9f77c0dc85" providerId="LiveId" clId="{CAC78498-E537-45EF-AB00-93FF0F06EBF9}" dt="2025-01-09T13:47:16.068" v="651" actId="2696"/>
        <pc:sldMkLst>
          <pc:docMk/>
          <pc:sldMk cId="4226487688" sldId="289"/>
        </pc:sldMkLst>
      </pc:sldChg>
      <pc:sldChg chg="del">
        <pc:chgData name="Hoor Swag" userId="7dd96b9f77c0dc85" providerId="LiveId" clId="{CAC78498-E537-45EF-AB00-93FF0F06EBF9}" dt="2025-01-09T11:19:55.279" v="59" actId="2696"/>
        <pc:sldMkLst>
          <pc:docMk/>
          <pc:sldMk cId="0" sldId="290"/>
        </pc:sldMkLst>
      </pc:sldChg>
      <pc:sldChg chg="addSp delSp modSp new del mod ord">
        <pc:chgData name="Hoor Swag" userId="7dd96b9f77c0dc85" providerId="LiveId" clId="{CAC78498-E537-45EF-AB00-93FF0F06EBF9}" dt="2025-01-14T12:59:06.637" v="7591" actId="2696"/>
        <pc:sldMkLst>
          <pc:docMk/>
          <pc:sldMk cId="1469697845" sldId="290"/>
        </pc:sldMkLst>
        <pc:spChg chg="add mod">
          <ac:chgData name="Hoor Swag" userId="7dd96b9f77c0dc85" providerId="LiveId" clId="{CAC78498-E537-45EF-AB00-93FF0F06EBF9}" dt="2025-01-14T12:57:28.873" v="7584" actId="1076"/>
          <ac:spMkLst>
            <pc:docMk/>
            <pc:sldMk cId="1469697845" sldId="290"/>
            <ac:spMk id="2" creationId="{5856485F-1B58-5A7F-B615-0124C43AE6B3}"/>
          </ac:spMkLst>
        </pc:spChg>
        <pc:spChg chg="add mod">
          <ac:chgData name="Hoor Swag" userId="7dd96b9f77c0dc85" providerId="LiveId" clId="{CAC78498-E537-45EF-AB00-93FF0F06EBF9}" dt="2025-01-14T12:57:22.628" v="7583" actId="1076"/>
          <ac:spMkLst>
            <pc:docMk/>
            <pc:sldMk cId="1469697845" sldId="290"/>
            <ac:spMk id="11" creationId="{41BAA291-D2D5-A20B-FAAD-0F144E83C777}"/>
          </ac:spMkLst>
        </pc:spChg>
        <pc:picChg chg="add del mod">
          <ac:chgData name="Hoor Swag" userId="7dd96b9f77c0dc85" providerId="LiveId" clId="{CAC78498-E537-45EF-AB00-93FF0F06EBF9}" dt="2025-01-14T12:56:48.407" v="7574" actId="478"/>
          <ac:picMkLst>
            <pc:docMk/>
            <pc:sldMk cId="1469697845" sldId="290"/>
            <ac:picMk id="10" creationId="{4186329E-3DDD-B92A-AEFA-F9DEAB219B9B}"/>
          </ac:picMkLst>
        </pc:picChg>
        <pc:picChg chg="add mod">
          <ac:chgData name="Hoor Swag" userId="7dd96b9f77c0dc85" providerId="LiveId" clId="{CAC78498-E537-45EF-AB00-93FF0F06EBF9}" dt="2025-01-14T12:57:18.491" v="7582" actId="1076"/>
          <ac:picMkLst>
            <pc:docMk/>
            <pc:sldMk cId="1469697845" sldId="290"/>
            <ac:picMk id="8194" creationId="{05734E40-EBAA-0EDA-53A0-F004A3128BC0}"/>
          </ac:picMkLst>
        </pc:picChg>
      </pc:sldChg>
      <pc:sldChg chg="del">
        <pc:chgData name="Hoor Swag" userId="7dd96b9f77c0dc85" providerId="LiveId" clId="{CAC78498-E537-45EF-AB00-93FF0F06EBF9}" dt="2025-01-09T11:19:55.279" v="59" actId="2696"/>
        <pc:sldMkLst>
          <pc:docMk/>
          <pc:sldMk cId="0" sldId="291"/>
        </pc:sldMkLst>
      </pc:sldChg>
      <pc:sldChg chg="addSp delSp modSp new mod ord modShow">
        <pc:chgData name="Hoor Swag" userId="7dd96b9f77c0dc85" providerId="LiveId" clId="{CAC78498-E537-45EF-AB00-93FF0F06EBF9}" dt="2025-01-12T13:16:48.954" v="4868"/>
        <pc:sldMkLst>
          <pc:docMk/>
          <pc:sldMk cId="2187645759" sldId="291"/>
        </pc:sldMkLst>
        <pc:spChg chg="add mod">
          <ac:chgData name="Hoor Swag" userId="7dd96b9f77c0dc85" providerId="LiveId" clId="{CAC78498-E537-45EF-AB00-93FF0F06EBF9}" dt="2025-01-12T12:58:04.476" v="4452" actId="1076"/>
          <ac:spMkLst>
            <pc:docMk/>
            <pc:sldMk cId="2187645759" sldId="291"/>
            <ac:spMk id="3" creationId="{4FE65579-79C0-80AD-801E-074EFB754D0D}"/>
          </ac:spMkLst>
        </pc:spChg>
        <pc:graphicFrameChg chg="add mod modGraphic">
          <ac:chgData name="Hoor Swag" userId="7dd96b9f77c0dc85" providerId="LiveId" clId="{CAC78498-E537-45EF-AB00-93FF0F06EBF9}" dt="2025-01-09T14:43:15.129" v="800" actId="14734"/>
          <ac:graphicFrameMkLst>
            <pc:docMk/>
            <pc:sldMk cId="2187645759" sldId="291"/>
            <ac:graphicFrameMk id="4" creationId="{26BD12D3-6964-4E32-9954-30023933C8DC}"/>
          </ac:graphicFrameMkLst>
        </pc:graphicFrameChg>
      </pc:sldChg>
      <pc:sldChg chg="del">
        <pc:chgData name="Hoor Swag" userId="7dd96b9f77c0dc85" providerId="LiveId" clId="{CAC78498-E537-45EF-AB00-93FF0F06EBF9}" dt="2025-01-09T11:19:48.745" v="58" actId="2696"/>
        <pc:sldMkLst>
          <pc:docMk/>
          <pc:sldMk cId="0" sldId="292"/>
        </pc:sldMkLst>
      </pc:sldChg>
      <pc:sldChg chg="addSp delSp modSp add del mod">
        <pc:chgData name="Hoor Swag" userId="7dd96b9f77c0dc85" providerId="LiveId" clId="{CAC78498-E537-45EF-AB00-93FF0F06EBF9}" dt="2025-01-09T15:47:48.696" v="821" actId="2696"/>
        <pc:sldMkLst>
          <pc:docMk/>
          <pc:sldMk cId="737952075" sldId="292"/>
        </pc:sldMkLst>
      </pc:sldChg>
      <pc:sldChg chg="del">
        <pc:chgData name="Hoor Swag" userId="7dd96b9f77c0dc85" providerId="LiveId" clId="{CAC78498-E537-45EF-AB00-93FF0F06EBF9}" dt="2025-01-09T11:19:48.745" v="58" actId="2696"/>
        <pc:sldMkLst>
          <pc:docMk/>
          <pc:sldMk cId="0" sldId="293"/>
        </pc:sldMkLst>
      </pc:sldChg>
      <pc:sldChg chg="addSp delSp modSp new del mod">
        <pc:chgData name="Hoor Swag" userId="7dd96b9f77c0dc85" providerId="LiveId" clId="{CAC78498-E537-45EF-AB00-93FF0F06EBF9}" dt="2025-01-12T13:20:37.736" v="4885" actId="2696"/>
        <pc:sldMkLst>
          <pc:docMk/>
          <pc:sldMk cId="4146990215" sldId="293"/>
        </pc:sldMkLst>
      </pc:sldChg>
      <pc:sldChg chg="del">
        <pc:chgData name="Hoor Swag" userId="7dd96b9f77c0dc85" providerId="LiveId" clId="{CAC78498-E537-45EF-AB00-93FF0F06EBF9}" dt="2025-01-09T11:19:48.745" v="58" actId="2696"/>
        <pc:sldMkLst>
          <pc:docMk/>
          <pc:sldMk cId="0" sldId="294"/>
        </pc:sldMkLst>
      </pc:sldChg>
      <pc:sldChg chg="addSp delSp modSp new mod ord modShow">
        <pc:chgData name="Hoor Swag" userId="7dd96b9f77c0dc85" providerId="LiveId" clId="{CAC78498-E537-45EF-AB00-93FF0F06EBF9}" dt="2025-01-13T06:11:19.129" v="5183"/>
        <pc:sldMkLst>
          <pc:docMk/>
          <pc:sldMk cId="1791004435" sldId="294"/>
        </pc:sldMkLst>
        <pc:spChg chg="add mod">
          <ac:chgData name="Hoor Swag" userId="7dd96b9f77c0dc85" providerId="LiveId" clId="{CAC78498-E537-45EF-AB00-93FF0F06EBF9}" dt="2025-01-09T15:50:57.542" v="909" actId="1076"/>
          <ac:spMkLst>
            <pc:docMk/>
            <pc:sldMk cId="1791004435" sldId="294"/>
            <ac:spMk id="3" creationId="{E595F95A-3FE5-8E66-94B0-E01A72F45F7F}"/>
          </ac:spMkLst>
        </pc:spChg>
        <pc:graphicFrameChg chg="add mod modGraphic">
          <ac:chgData name="Hoor Swag" userId="7dd96b9f77c0dc85" providerId="LiveId" clId="{CAC78498-E537-45EF-AB00-93FF0F06EBF9}" dt="2025-01-09T16:02:51.770" v="1027" actId="207"/>
          <ac:graphicFrameMkLst>
            <pc:docMk/>
            <pc:sldMk cId="1791004435" sldId="294"/>
            <ac:graphicFrameMk id="4" creationId="{11EC5359-2403-626E-83E3-BF310D588C3F}"/>
          </ac:graphicFrameMkLst>
        </pc:graphicFrameChg>
      </pc:sldChg>
      <pc:sldChg chg="del">
        <pc:chgData name="Hoor Swag" userId="7dd96b9f77c0dc85" providerId="LiveId" clId="{CAC78498-E537-45EF-AB00-93FF0F06EBF9}" dt="2025-01-09T11:19:48.745" v="58" actId="2696"/>
        <pc:sldMkLst>
          <pc:docMk/>
          <pc:sldMk cId="0" sldId="295"/>
        </pc:sldMkLst>
      </pc:sldChg>
      <pc:sldChg chg="addSp delSp modSp new del mod">
        <pc:chgData name="Hoor Swag" userId="7dd96b9f77c0dc85" providerId="LiveId" clId="{CAC78498-E537-45EF-AB00-93FF0F06EBF9}" dt="2025-01-13T05:55:10.143" v="5085" actId="2696"/>
        <pc:sldMkLst>
          <pc:docMk/>
          <pc:sldMk cId="2149913006" sldId="295"/>
        </pc:sldMkLst>
      </pc:sldChg>
      <pc:sldChg chg="del">
        <pc:chgData name="Hoor Swag" userId="7dd96b9f77c0dc85" providerId="LiveId" clId="{CAC78498-E537-45EF-AB00-93FF0F06EBF9}" dt="2025-01-09T11:19:48.745" v="58" actId="2696"/>
        <pc:sldMkLst>
          <pc:docMk/>
          <pc:sldMk cId="0" sldId="296"/>
        </pc:sldMkLst>
      </pc:sldChg>
      <pc:sldChg chg="delSp new del mod">
        <pc:chgData name="Hoor Swag" userId="7dd96b9f77c0dc85" providerId="LiveId" clId="{CAC78498-E537-45EF-AB00-93FF0F06EBF9}" dt="2025-01-09T16:50:27.079" v="1049" actId="2696"/>
        <pc:sldMkLst>
          <pc:docMk/>
          <pc:sldMk cId="1056063348" sldId="296"/>
        </pc:sldMkLst>
      </pc:sldChg>
      <pc:sldChg chg="delSp modSp add mod">
        <pc:chgData name="Hoor Swag" userId="7dd96b9f77c0dc85" providerId="LiveId" clId="{CAC78498-E537-45EF-AB00-93FF0F06EBF9}" dt="2025-01-14T18:34:59.972" v="8167" actId="20577"/>
        <pc:sldMkLst>
          <pc:docMk/>
          <pc:sldMk cId="2802230906" sldId="296"/>
        </pc:sldMkLst>
        <pc:spChg chg="mod">
          <ac:chgData name="Hoor Swag" userId="7dd96b9f77c0dc85" providerId="LiveId" clId="{CAC78498-E537-45EF-AB00-93FF0F06EBF9}" dt="2025-01-14T17:41:51.960" v="7663" actId="20577"/>
          <ac:spMkLst>
            <pc:docMk/>
            <pc:sldMk cId="2802230906" sldId="296"/>
            <ac:spMk id="20" creationId="{A6C32D33-4656-799F-6638-9BC90C4CC3C0}"/>
          </ac:spMkLst>
        </pc:spChg>
        <pc:spChg chg="mod">
          <ac:chgData name="Hoor Swag" userId="7dd96b9f77c0dc85" providerId="LiveId" clId="{CAC78498-E537-45EF-AB00-93FF0F06EBF9}" dt="2025-01-14T18:05:48.759" v="8119" actId="20577"/>
          <ac:spMkLst>
            <pc:docMk/>
            <pc:sldMk cId="2802230906" sldId="296"/>
            <ac:spMk id="6198" creationId="{BE6EE303-AD69-EF69-E829-92C178F90CEB}"/>
          </ac:spMkLst>
        </pc:spChg>
        <pc:spChg chg="mod">
          <ac:chgData name="Hoor Swag" userId="7dd96b9f77c0dc85" providerId="LiveId" clId="{CAC78498-E537-45EF-AB00-93FF0F06EBF9}" dt="2025-01-14T18:34:59.972" v="8167" actId="20577"/>
          <ac:spMkLst>
            <pc:docMk/>
            <pc:sldMk cId="2802230906" sldId="296"/>
            <ac:spMk id="6199" creationId="{0AA8CFF7-4F1B-0778-1ADC-CA80FDBCB42D}"/>
          </ac:spMkLst>
        </pc:spChg>
      </pc:sldChg>
      <pc:sldChg chg="del">
        <pc:chgData name="Hoor Swag" userId="7dd96b9f77c0dc85" providerId="LiveId" clId="{CAC78498-E537-45EF-AB00-93FF0F06EBF9}" dt="2025-01-09T11:19:41.501" v="57" actId="2696"/>
        <pc:sldMkLst>
          <pc:docMk/>
          <pc:sldMk cId="0" sldId="297"/>
        </pc:sldMkLst>
      </pc:sldChg>
      <pc:sldChg chg="addSp modSp new del">
        <pc:chgData name="Hoor Swag" userId="7dd96b9f77c0dc85" providerId="LiveId" clId="{CAC78498-E537-45EF-AB00-93FF0F06EBF9}" dt="2025-01-10T11:43:08.230" v="1112" actId="2696"/>
        <pc:sldMkLst>
          <pc:docMk/>
          <pc:sldMk cId="2298677931" sldId="297"/>
        </pc:sldMkLst>
      </pc:sldChg>
      <pc:sldChg chg="addSp delSp modSp new mod ord modShow">
        <pc:chgData name="Hoor Swag" userId="7dd96b9f77c0dc85" providerId="LiveId" clId="{CAC78498-E537-45EF-AB00-93FF0F06EBF9}" dt="2025-01-14T13:00:27.767" v="7603"/>
        <pc:sldMkLst>
          <pc:docMk/>
          <pc:sldMk cId="4208249028" sldId="297"/>
        </pc:sldMkLst>
        <pc:spChg chg="add mod">
          <ac:chgData name="Hoor Swag" userId="7dd96b9f77c0dc85" providerId="LiveId" clId="{CAC78498-E537-45EF-AB00-93FF0F06EBF9}" dt="2025-01-13T06:08:10.173" v="5180" actId="1076"/>
          <ac:spMkLst>
            <pc:docMk/>
            <pc:sldMk cId="4208249028" sldId="297"/>
            <ac:spMk id="3" creationId="{3824C7F2-F635-3886-71D4-C16A13932C55}"/>
          </ac:spMkLst>
        </pc:spChg>
        <pc:spChg chg="add mod">
          <ac:chgData name="Hoor Swag" userId="7dd96b9f77c0dc85" providerId="LiveId" clId="{CAC78498-E537-45EF-AB00-93FF0F06EBF9}" dt="2025-01-14T06:18:39.767" v="6654" actId="11530"/>
          <ac:spMkLst>
            <pc:docMk/>
            <pc:sldMk cId="4208249028" sldId="297"/>
            <ac:spMk id="6" creationId="{3DF0C213-738B-AFBC-8728-7BFAE8CDE099}"/>
          </ac:spMkLst>
        </pc:spChg>
        <pc:grpChg chg="add mod">
          <ac:chgData name="Hoor Swag" userId="7dd96b9f77c0dc85" providerId="LiveId" clId="{CAC78498-E537-45EF-AB00-93FF0F06EBF9}" dt="2025-01-13T06:08:07.564" v="5179" actId="1076"/>
          <ac:grpSpMkLst>
            <pc:docMk/>
            <pc:sldMk cId="4208249028" sldId="297"/>
            <ac:grpSpMk id="5" creationId="{00C1C75D-42C9-AA5B-8C89-5D8637D10376}"/>
          </ac:grpSpMkLst>
        </pc:grpChg>
        <pc:picChg chg="add del mod ord">
          <ac:chgData name="Hoor Swag" userId="7dd96b9f77c0dc85" providerId="LiveId" clId="{CAC78498-E537-45EF-AB00-93FF0F06EBF9}" dt="2025-01-13T05:54:35.193" v="5083" actId="478"/>
          <ac:picMkLst>
            <pc:docMk/>
            <pc:sldMk cId="4208249028" sldId="297"/>
            <ac:picMk id="2" creationId="{DEE47B3E-A374-BC04-8230-FE02697FBDAD}"/>
          </ac:picMkLst>
        </pc:picChg>
        <pc:picChg chg="add mod">
          <ac:chgData name="Hoor Swag" userId="7dd96b9f77c0dc85" providerId="LiveId" clId="{CAC78498-E537-45EF-AB00-93FF0F06EBF9}" dt="2025-01-13T06:08:07.564" v="5179" actId="1076"/>
          <ac:picMkLst>
            <pc:docMk/>
            <pc:sldMk cId="4208249028" sldId="297"/>
            <ac:picMk id="4" creationId="{866DE2D7-153E-D3C5-DD1C-574B47D17AEB}"/>
          </ac:picMkLst>
        </pc:picChg>
        <pc:picChg chg="add mod">
          <ac:chgData name="Hoor Swag" userId="7dd96b9f77c0dc85" providerId="LiveId" clId="{CAC78498-E537-45EF-AB00-93FF0F06EBF9}" dt="2025-01-13T06:08:07.564" v="5179" actId="1076"/>
          <ac:picMkLst>
            <pc:docMk/>
            <pc:sldMk cId="4208249028" sldId="297"/>
            <ac:picMk id="2050" creationId="{DC1690E0-8D7B-3622-D421-2ED5DA3B220F}"/>
          </ac:picMkLst>
        </pc:picChg>
      </pc:sldChg>
      <pc:sldChg chg="del">
        <pc:chgData name="Hoor Swag" userId="7dd96b9f77c0dc85" providerId="LiveId" clId="{CAC78498-E537-45EF-AB00-93FF0F06EBF9}" dt="2025-01-09T11:19:41.501" v="57" actId="2696"/>
        <pc:sldMkLst>
          <pc:docMk/>
          <pc:sldMk cId="0" sldId="298"/>
        </pc:sldMkLst>
      </pc:sldChg>
      <pc:sldChg chg="addSp delSp modSp new del mod">
        <pc:chgData name="Hoor Swag" userId="7dd96b9f77c0dc85" providerId="LiveId" clId="{CAC78498-E537-45EF-AB00-93FF0F06EBF9}" dt="2025-01-11T14:48:11.731" v="2687" actId="2696"/>
        <pc:sldMkLst>
          <pc:docMk/>
          <pc:sldMk cId="2782884969" sldId="298"/>
        </pc:sldMkLst>
      </pc:sldChg>
      <pc:sldChg chg="del">
        <pc:chgData name="Hoor Swag" userId="7dd96b9f77c0dc85" providerId="LiveId" clId="{CAC78498-E537-45EF-AB00-93FF0F06EBF9}" dt="2025-01-09T11:19:41.501" v="57" actId="2696"/>
        <pc:sldMkLst>
          <pc:docMk/>
          <pc:sldMk cId="0" sldId="299"/>
        </pc:sldMkLst>
      </pc:sldChg>
      <pc:sldChg chg="addSp delSp modSp new add del mod">
        <pc:chgData name="Hoor Swag" userId="7dd96b9f77c0dc85" providerId="LiveId" clId="{CAC78498-E537-45EF-AB00-93FF0F06EBF9}" dt="2025-01-11T14:48:11.731" v="2687" actId="2696"/>
        <pc:sldMkLst>
          <pc:docMk/>
          <pc:sldMk cId="964985091" sldId="299"/>
        </pc:sldMkLst>
      </pc:sldChg>
      <pc:sldChg chg="del">
        <pc:chgData name="Hoor Swag" userId="7dd96b9f77c0dc85" providerId="LiveId" clId="{CAC78498-E537-45EF-AB00-93FF0F06EBF9}" dt="2025-01-09T11:19:41.501" v="57" actId="2696"/>
        <pc:sldMkLst>
          <pc:docMk/>
          <pc:sldMk cId="0" sldId="300"/>
        </pc:sldMkLst>
      </pc:sldChg>
      <pc:sldChg chg="new del">
        <pc:chgData name="Hoor Swag" userId="7dd96b9f77c0dc85" providerId="LiveId" clId="{CAC78498-E537-45EF-AB00-93FF0F06EBF9}" dt="2025-01-11T14:40:34.609" v="2558" actId="2696"/>
        <pc:sldMkLst>
          <pc:docMk/>
          <pc:sldMk cId="3088034416" sldId="300"/>
        </pc:sldMkLst>
      </pc:sldChg>
      <pc:sldChg chg="addSp delSp modSp new mod ord modShow">
        <pc:chgData name="Hoor Swag" userId="7dd96b9f77c0dc85" providerId="LiveId" clId="{CAC78498-E537-45EF-AB00-93FF0F06EBF9}" dt="2025-01-14T06:19:02.391" v="6659"/>
        <pc:sldMkLst>
          <pc:docMk/>
          <pc:sldMk cId="4057430071" sldId="300"/>
        </pc:sldMkLst>
        <pc:spChg chg="add mod">
          <ac:chgData name="Hoor Swag" userId="7dd96b9f77c0dc85" providerId="LiveId" clId="{CAC78498-E537-45EF-AB00-93FF0F06EBF9}" dt="2025-01-13T17:58:07.701" v="6054" actId="207"/>
          <ac:spMkLst>
            <pc:docMk/>
            <pc:sldMk cId="4057430071" sldId="300"/>
            <ac:spMk id="3" creationId="{FBD70078-74EB-43F1-2B9D-1EA02FF8CB07}"/>
          </ac:spMkLst>
        </pc:spChg>
        <pc:spChg chg="add mod">
          <ac:chgData name="Hoor Swag" userId="7dd96b9f77c0dc85" providerId="LiveId" clId="{CAC78498-E537-45EF-AB00-93FF0F06EBF9}" dt="2025-01-13T17:49:14.791" v="5761" actId="20577"/>
          <ac:spMkLst>
            <pc:docMk/>
            <pc:sldMk cId="4057430071" sldId="300"/>
            <ac:spMk id="5" creationId="{FF63E949-EC41-C34F-1A0A-73C53BBD3243}"/>
          </ac:spMkLst>
        </pc:spChg>
        <pc:spChg chg="add mod">
          <ac:chgData name="Hoor Swag" userId="7dd96b9f77c0dc85" providerId="LiveId" clId="{CAC78498-E537-45EF-AB00-93FF0F06EBF9}" dt="2025-01-13T17:58:59.740" v="6059" actId="207"/>
          <ac:spMkLst>
            <pc:docMk/>
            <pc:sldMk cId="4057430071" sldId="300"/>
            <ac:spMk id="10" creationId="{7C91D379-BF9B-890A-E6A0-6BE0414B9509}"/>
          </ac:spMkLst>
        </pc:spChg>
        <pc:spChg chg="add mod">
          <ac:chgData name="Hoor Swag" userId="7dd96b9f77c0dc85" providerId="LiveId" clId="{CAC78498-E537-45EF-AB00-93FF0F06EBF9}" dt="2025-01-13T17:59:05.940" v="6060" actId="207"/>
          <ac:spMkLst>
            <pc:docMk/>
            <pc:sldMk cId="4057430071" sldId="300"/>
            <ac:spMk id="11" creationId="{AF7E9FDF-F3BB-671E-957A-8CC53837C6D6}"/>
          </ac:spMkLst>
        </pc:spChg>
        <pc:picChg chg="add mod modCrop">
          <ac:chgData name="Hoor Swag" userId="7dd96b9f77c0dc85" providerId="LiveId" clId="{CAC78498-E537-45EF-AB00-93FF0F06EBF9}" dt="2025-01-11T14:41:09.344" v="2568" actId="1076"/>
          <ac:picMkLst>
            <pc:docMk/>
            <pc:sldMk cId="4057430071" sldId="300"/>
            <ac:picMk id="4" creationId="{AB06F1D2-84BC-284E-5791-073466B3E007}"/>
          </ac:picMkLst>
        </pc:picChg>
        <pc:picChg chg="add mod">
          <ac:chgData name="Hoor Swag" userId="7dd96b9f77c0dc85" providerId="LiveId" clId="{CAC78498-E537-45EF-AB00-93FF0F06EBF9}" dt="2025-01-11T14:48:01.065" v="2686" actId="1076"/>
          <ac:picMkLst>
            <pc:docMk/>
            <pc:sldMk cId="4057430071" sldId="300"/>
            <ac:picMk id="12" creationId="{A6C693D5-6D6E-4827-232A-E0155C7CD790}"/>
          </ac:picMkLst>
        </pc:picChg>
        <pc:picChg chg="add mod">
          <ac:chgData name="Hoor Swag" userId="7dd96b9f77c0dc85" providerId="LiveId" clId="{CAC78498-E537-45EF-AB00-93FF0F06EBF9}" dt="2025-01-13T18:01:10.852" v="6073" actId="1076"/>
          <ac:picMkLst>
            <pc:docMk/>
            <pc:sldMk cId="4057430071" sldId="300"/>
            <ac:picMk id="4100" creationId="{9CF69973-CE51-55CD-3FCC-5B370BDC22EE}"/>
          </ac:picMkLst>
        </pc:picChg>
        <pc:cxnChg chg="add mod">
          <ac:chgData name="Hoor Swag" userId="7dd96b9f77c0dc85" providerId="LiveId" clId="{CAC78498-E537-45EF-AB00-93FF0F06EBF9}" dt="2025-01-13T17:50:35.811" v="5780" actId="1076"/>
          <ac:cxnSpMkLst>
            <pc:docMk/>
            <pc:sldMk cId="4057430071" sldId="300"/>
            <ac:cxnSpMk id="2" creationId="{0CE84F48-0AC0-B8F5-71BD-B145F2AE4318}"/>
          </ac:cxnSpMkLst>
        </pc:cxnChg>
      </pc:sldChg>
      <pc:sldChg chg="del">
        <pc:chgData name="Hoor Swag" userId="7dd96b9f77c0dc85" providerId="LiveId" clId="{CAC78498-E537-45EF-AB00-93FF0F06EBF9}" dt="2025-01-09T11:19:41.501" v="57" actId="2696"/>
        <pc:sldMkLst>
          <pc:docMk/>
          <pc:sldMk cId="0" sldId="301"/>
        </pc:sldMkLst>
      </pc:sldChg>
      <pc:sldChg chg="new del">
        <pc:chgData name="Hoor Swag" userId="7dd96b9f77c0dc85" providerId="LiveId" clId="{CAC78498-E537-45EF-AB00-93FF0F06EBF9}" dt="2025-01-11T14:40:31.171" v="2557" actId="2696"/>
        <pc:sldMkLst>
          <pc:docMk/>
          <pc:sldMk cId="1335155157" sldId="301"/>
        </pc:sldMkLst>
      </pc:sldChg>
      <pc:sldChg chg="addSp delSp modSp new mod modNotesTx">
        <pc:chgData name="Hoor Swag" userId="7dd96b9f77c0dc85" providerId="LiveId" clId="{CAC78498-E537-45EF-AB00-93FF0F06EBF9}" dt="2025-01-15T17:15:47.112" v="8317" actId="5793"/>
        <pc:sldMkLst>
          <pc:docMk/>
          <pc:sldMk cId="4187648984" sldId="301"/>
        </pc:sldMkLst>
        <pc:spChg chg="add mod">
          <ac:chgData name="Hoor Swag" userId="7dd96b9f77c0dc85" providerId="LiveId" clId="{CAC78498-E537-45EF-AB00-93FF0F06EBF9}" dt="2025-01-13T12:54:35.889" v="5294" actId="1076"/>
          <ac:spMkLst>
            <pc:docMk/>
            <pc:sldMk cId="4187648984" sldId="301"/>
            <ac:spMk id="2" creationId="{BBDE6B2F-CD75-E8B5-D6CA-AF6239A2054D}"/>
          </ac:spMkLst>
        </pc:spChg>
        <pc:spChg chg="add mod">
          <ac:chgData name="Hoor Swag" userId="7dd96b9f77c0dc85" providerId="LiveId" clId="{CAC78498-E537-45EF-AB00-93FF0F06EBF9}" dt="2025-01-13T12:55:10.155" v="5296" actId="1076"/>
          <ac:spMkLst>
            <pc:docMk/>
            <pc:sldMk cId="4187648984" sldId="301"/>
            <ac:spMk id="26" creationId="{46AB290D-8085-4AF4-E989-D7DF3EFAB529}"/>
          </ac:spMkLst>
        </pc:spChg>
        <pc:spChg chg="add mod">
          <ac:chgData name="Hoor Swag" userId="7dd96b9f77c0dc85" providerId="LiveId" clId="{CAC78498-E537-45EF-AB00-93FF0F06EBF9}" dt="2025-01-12T08:38:15.722" v="3410" actId="1076"/>
          <ac:spMkLst>
            <pc:docMk/>
            <pc:sldMk cId="4187648984" sldId="301"/>
            <ac:spMk id="27" creationId="{DA82BC86-6FC0-8518-CA06-7F4B676BF1AF}"/>
          </ac:spMkLst>
        </pc:spChg>
        <pc:spChg chg="mod">
          <ac:chgData name="Hoor Swag" userId="7dd96b9f77c0dc85" providerId="LiveId" clId="{CAC78498-E537-45EF-AB00-93FF0F06EBF9}" dt="2025-01-12T08:38:15.722" v="3410" actId="1076"/>
          <ac:spMkLst>
            <pc:docMk/>
            <pc:sldMk cId="4187648984" sldId="301"/>
            <ac:spMk id="30" creationId="{D0F2D6E7-6696-8FFE-36F6-9EBC46C7B844}"/>
          </ac:spMkLst>
        </pc:spChg>
        <pc:spChg chg="mod">
          <ac:chgData name="Hoor Swag" userId="7dd96b9f77c0dc85" providerId="LiveId" clId="{CAC78498-E537-45EF-AB00-93FF0F06EBF9}" dt="2025-01-12T08:38:15.722" v="3410" actId="1076"/>
          <ac:spMkLst>
            <pc:docMk/>
            <pc:sldMk cId="4187648984" sldId="301"/>
            <ac:spMk id="31" creationId="{7B4A56E6-D04B-EB48-3EAF-615140F685D2}"/>
          </ac:spMkLst>
        </pc:spChg>
        <pc:spChg chg="mod">
          <ac:chgData name="Hoor Swag" userId="7dd96b9f77c0dc85" providerId="LiveId" clId="{CAC78498-E537-45EF-AB00-93FF0F06EBF9}" dt="2025-01-12T08:38:15.722" v="3410" actId="1076"/>
          <ac:spMkLst>
            <pc:docMk/>
            <pc:sldMk cId="4187648984" sldId="301"/>
            <ac:spMk id="32" creationId="{2A1B472B-167B-44CF-3DAB-0217F97831A3}"/>
          </ac:spMkLst>
        </pc:spChg>
        <pc:spChg chg="mod">
          <ac:chgData name="Hoor Swag" userId="7dd96b9f77c0dc85" providerId="LiveId" clId="{CAC78498-E537-45EF-AB00-93FF0F06EBF9}" dt="2025-01-15T17:08:19.144" v="8168"/>
          <ac:spMkLst>
            <pc:docMk/>
            <pc:sldMk cId="4187648984" sldId="301"/>
            <ac:spMk id="38" creationId="{E952390C-0B39-EA50-9A8D-FB98696CE666}"/>
          </ac:spMkLst>
        </pc:spChg>
        <pc:spChg chg="mod">
          <ac:chgData name="Hoor Swag" userId="7dd96b9f77c0dc85" providerId="LiveId" clId="{CAC78498-E537-45EF-AB00-93FF0F06EBF9}" dt="2025-01-15T17:08:19.144" v="8168"/>
          <ac:spMkLst>
            <pc:docMk/>
            <pc:sldMk cId="4187648984" sldId="301"/>
            <ac:spMk id="65" creationId="{48C9184F-D330-D293-2692-CC5E569758A0}"/>
          </ac:spMkLst>
        </pc:spChg>
        <pc:spChg chg="mod">
          <ac:chgData name="Hoor Swag" userId="7dd96b9f77c0dc85" providerId="LiveId" clId="{CAC78498-E537-45EF-AB00-93FF0F06EBF9}" dt="2025-01-15T17:08:19.144" v="8168"/>
          <ac:spMkLst>
            <pc:docMk/>
            <pc:sldMk cId="4187648984" sldId="301"/>
            <ac:spMk id="86" creationId="{D04341D0-3EC3-F16E-C466-0FBEFC687ABB}"/>
          </ac:spMkLst>
        </pc:spChg>
        <pc:spChg chg="mod">
          <ac:chgData name="Hoor Swag" userId="7dd96b9f77c0dc85" providerId="LiveId" clId="{CAC78498-E537-45EF-AB00-93FF0F06EBF9}" dt="2025-01-15T17:08:19.144" v="8168"/>
          <ac:spMkLst>
            <pc:docMk/>
            <pc:sldMk cId="4187648984" sldId="301"/>
            <ac:spMk id="95" creationId="{7287CD30-E6F9-5CB7-8EEC-6A04F3B52765}"/>
          </ac:spMkLst>
        </pc:spChg>
        <pc:spChg chg="mod">
          <ac:chgData name="Hoor Swag" userId="7dd96b9f77c0dc85" providerId="LiveId" clId="{CAC78498-E537-45EF-AB00-93FF0F06EBF9}" dt="2025-01-15T17:08:19.144" v="8168"/>
          <ac:spMkLst>
            <pc:docMk/>
            <pc:sldMk cId="4187648984" sldId="301"/>
            <ac:spMk id="130" creationId="{64BAE1E0-A9D9-39A9-AA30-2EE4C55E44B7}"/>
          </ac:spMkLst>
        </pc:spChg>
        <pc:spChg chg="mod">
          <ac:chgData name="Hoor Swag" userId="7dd96b9f77c0dc85" providerId="LiveId" clId="{CAC78498-E537-45EF-AB00-93FF0F06EBF9}" dt="2025-01-15T17:08:19.144" v="8168"/>
          <ac:spMkLst>
            <pc:docMk/>
            <pc:sldMk cId="4187648984" sldId="301"/>
            <ac:spMk id="131" creationId="{FC9A3B51-E5D1-BFEA-29BA-77EBC227439D}"/>
          </ac:spMkLst>
        </pc:spChg>
        <pc:spChg chg="mod">
          <ac:chgData name="Hoor Swag" userId="7dd96b9f77c0dc85" providerId="LiveId" clId="{CAC78498-E537-45EF-AB00-93FF0F06EBF9}" dt="2025-01-15T17:08:19.144" v="8168"/>
          <ac:spMkLst>
            <pc:docMk/>
            <pc:sldMk cId="4187648984" sldId="301"/>
            <ac:spMk id="154" creationId="{76D15B30-E3F8-9A2E-126A-3222FE6BD43C}"/>
          </ac:spMkLst>
        </pc:spChg>
        <pc:spChg chg="mod">
          <ac:chgData name="Hoor Swag" userId="7dd96b9f77c0dc85" providerId="LiveId" clId="{CAC78498-E537-45EF-AB00-93FF0F06EBF9}" dt="2025-01-15T17:08:19.144" v="8168"/>
          <ac:spMkLst>
            <pc:docMk/>
            <pc:sldMk cId="4187648984" sldId="301"/>
            <ac:spMk id="181" creationId="{841B4B8B-6AAC-B318-1B7F-C4C400333453}"/>
          </ac:spMkLst>
        </pc:spChg>
        <pc:spChg chg="mod">
          <ac:chgData name="Hoor Swag" userId="7dd96b9f77c0dc85" providerId="LiveId" clId="{CAC78498-E537-45EF-AB00-93FF0F06EBF9}" dt="2025-01-15T17:08:19.144" v="8168"/>
          <ac:spMkLst>
            <pc:docMk/>
            <pc:sldMk cId="4187648984" sldId="301"/>
            <ac:spMk id="207" creationId="{5F3AE5AA-6192-9677-FE8D-88E33F479692}"/>
          </ac:spMkLst>
        </pc:spChg>
        <pc:spChg chg="mod">
          <ac:chgData name="Hoor Swag" userId="7dd96b9f77c0dc85" providerId="LiveId" clId="{CAC78498-E537-45EF-AB00-93FF0F06EBF9}" dt="2025-01-15T17:08:19.144" v="8168"/>
          <ac:spMkLst>
            <pc:docMk/>
            <pc:sldMk cId="4187648984" sldId="301"/>
            <ac:spMk id="230" creationId="{37537210-BAA3-365D-3AB5-E5282F74BA9E}"/>
          </ac:spMkLst>
        </pc:spChg>
        <pc:grpChg chg="mod">
          <ac:chgData name="Hoor Swag" userId="7dd96b9f77c0dc85" providerId="LiveId" clId="{CAC78498-E537-45EF-AB00-93FF0F06EBF9}" dt="2025-01-15T17:08:48.221" v="8175" actId="1037"/>
          <ac:grpSpMkLst>
            <pc:docMk/>
            <pc:sldMk cId="4187648984" sldId="301"/>
            <ac:grpSpMk id="3" creationId="{3E3344B5-FF2B-CA6F-C1BE-0E48655C179F}"/>
          </ac:grpSpMkLst>
        </pc:grpChg>
        <pc:grpChg chg="add mod">
          <ac:chgData name="Hoor Swag" userId="7dd96b9f77c0dc85" providerId="LiveId" clId="{CAC78498-E537-45EF-AB00-93FF0F06EBF9}" dt="2025-01-12T08:38:15.722" v="3410" actId="1076"/>
          <ac:grpSpMkLst>
            <pc:docMk/>
            <pc:sldMk cId="4187648984" sldId="301"/>
            <ac:grpSpMk id="28" creationId="{01185A43-AE1B-52A4-67B2-FAAC02B692B3}"/>
          </ac:grpSpMkLst>
        </pc:grpChg>
        <pc:grpChg chg="mod">
          <ac:chgData name="Hoor Swag" userId="7dd96b9f77c0dc85" providerId="LiveId" clId="{CAC78498-E537-45EF-AB00-93FF0F06EBF9}" dt="2025-01-12T08:38:15.722" v="3410" actId="1076"/>
          <ac:grpSpMkLst>
            <pc:docMk/>
            <pc:sldMk cId="4187648984" sldId="301"/>
            <ac:grpSpMk id="29" creationId="{1FA3D942-361D-0934-0E4F-BD7AEA4371D4}"/>
          </ac:grpSpMkLst>
        </pc:grpChg>
        <pc:picChg chg="add mod">
          <ac:chgData name="Hoor Swag" userId="7dd96b9f77c0dc85" providerId="LiveId" clId="{CAC78498-E537-45EF-AB00-93FF0F06EBF9}" dt="2025-01-13T12:55:10.155" v="5296" actId="1076"/>
          <ac:picMkLst>
            <pc:docMk/>
            <pc:sldMk cId="4187648984" sldId="301"/>
            <ac:picMk id="33" creationId="{65535691-BB8B-4BD0-7195-D533B501BD0E}"/>
          </ac:picMkLst>
        </pc:picChg>
      </pc:sldChg>
      <pc:sldChg chg="addSp delSp modSp add del mod">
        <pc:chgData name="Hoor Swag" userId="7dd96b9f77c0dc85" providerId="LiveId" clId="{CAC78498-E537-45EF-AB00-93FF0F06EBF9}" dt="2025-01-12T11:15:04.655" v="3453" actId="2696"/>
        <pc:sldMkLst>
          <pc:docMk/>
          <pc:sldMk cId="2391269816" sldId="302"/>
        </pc:sldMkLst>
      </pc:sldChg>
      <pc:sldChg chg="addSp delSp modSp add mod">
        <pc:chgData name="Hoor Swag" userId="7dd96b9f77c0dc85" providerId="LiveId" clId="{CAC78498-E537-45EF-AB00-93FF0F06EBF9}" dt="2025-01-14T17:45:58.455" v="7715" actId="403"/>
        <pc:sldMkLst>
          <pc:docMk/>
          <pc:sldMk cId="3462549739" sldId="302"/>
        </pc:sldMkLst>
        <pc:spChg chg="add mod">
          <ac:chgData name="Hoor Swag" userId="7dd96b9f77c0dc85" providerId="LiveId" clId="{CAC78498-E537-45EF-AB00-93FF0F06EBF9}" dt="2025-01-14T12:52:57.794" v="7566" actId="1076"/>
          <ac:spMkLst>
            <pc:docMk/>
            <pc:sldMk cId="3462549739" sldId="302"/>
            <ac:spMk id="13" creationId="{B17C7C73-E240-4D8B-3E7B-B522611FAD72}"/>
          </ac:spMkLst>
        </pc:spChg>
        <pc:spChg chg="add mod">
          <ac:chgData name="Hoor Swag" userId="7dd96b9f77c0dc85" providerId="LiveId" clId="{CAC78498-E537-45EF-AB00-93FF0F06EBF9}" dt="2025-01-14T12:49:41.992" v="7557" actId="1076"/>
          <ac:spMkLst>
            <pc:docMk/>
            <pc:sldMk cId="3462549739" sldId="302"/>
            <ac:spMk id="14" creationId="{968B301C-9CA2-EE57-D9DC-14487E05A9A3}"/>
          </ac:spMkLst>
        </pc:spChg>
        <pc:spChg chg="add mod">
          <ac:chgData name="Hoor Swag" userId="7dd96b9f77c0dc85" providerId="LiveId" clId="{CAC78498-E537-45EF-AB00-93FF0F06EBF9}" dt="2025-01-14T17:45:58.455" v="7715" actId="403"/>
          <ac:spMkLst>
            <pc:docMk/>
            <pc:sldMk cId="3462549739" sldId="302"/>
            <ac:spMk id="15" creationId="{EE479C79-3D60-2A84-33AE-A73B1BFBDB55}"/>
          </ac:spMkLst>
        </pc:spChg>
        <pc:picChg chg="add del mod">
          <ac:chgData name="Hoor Swag" userId="7dd96b9f77c0dc85" providerId="LiveId" clId="{CAC78498-E537-45EF-AB00-93FF0F06EBF9}" dt="2025-01-14T12:52:26.778" v="7560" actId="478"/>
          <ac:picMkLst>
            <pc:docMk/>
            <pc:sldMk cId="3462549739" sldId="302"/>
            <ac:picMk id="2" creationId="{B9E3D3AC-B212-74F9-DEA6-4A44D587CB89}"/>
          </ac:picMkLst>
        </pc:picChg>
        <pc:picChg chg="add mod">
          <ac:chgData name="Hoor Swag" userId="7dd96b9f77c0dc85" providerId="LiveId" clId="{CAC78498-E537-45EF-AB00-93FF0F06EBF9}" dt="2025-01-14T12:49:46.243" v="7559" actId="1076"/>
          <ac:picMkLst>
            <pc:docMk/>
            <pc:sldMk cId="3462549739" sldId="302"/>
            <ac:picMk id="1026" creationId="{2C69A57A-AED8-6FD7-001C-0574E7CE1845}"/>
          </ac:picMkLst>
        </pc:picChg>
        <pc:picChg chg="add mod">
          <ac:chgData name="Hoor Swag" userId="7dd96b9f77c0dc85" providerId="LiveId" clId="{CAC78498-E537-45EF-AB00-93FF0F06EBF9}" dt="2025-01-14T12:52:54.458" v="7565" actId="1076"/>
          <ac:picMkLst>
            <pc:docMk/>
            <pc:sldMk cId="3462549739" sldId="302"/>
            <ac:picMk id="1028" creationId="{87D0E564-DCCF-18F9-00B3-9F55A6A29ADF}"/>
          </ac:picMkLst>
        </pc:picChg>
      </pc:sldChg>
      <pc:sldChg chg="delSp add del mod">
        <pc:chgData name="Hoor Swag" userId="7dd96b9f77c0dc85" providerId="LiveId" clId="{CAC78498-E537-45EF-AB00-93FF0F06EBF9}" dt="2025-01-12T08:43:18.143" v="3423" actId="2696"/>
        <pc:sldMkLst>
          <pc:docMk/>
          <pc:sldMk cId="4192631159" sldId="302"/>
        </pc:sldMkLst>
      </pc:sldChg>
      <pc:sldChg chg="addSp delSp modSp add mod">
        <pc:chgData name="Hoor Swag" userId="7dd96b9f77c0dc85" providerId="LiveId" clId="{CAC78498-E537-45EF-AB00-93FF0F06EBF9}" dt="2025-01-14T12:56:13.232" v="7573" actId="1076"/>
        <pc:sldMkLst>
          <pc:docMk/>
          <pc:sldMk cId="366060174" sldId="303"/>
        </pc:sldMkLst>
        <pc:spChg chg="add mod">
          <ac:chgData name="Hoor Swag" userId="7dd96b9f77c0dc85" providerId="LiveId" clId="{CAC78498-E537-45EF-AB00-93FF0F06EBF9}" dt="2025-01-13T05:49:08.215" v="4898" actId="20577"/>
          <ac:spMkLst>
            <pc:docMk/>
            <pc:sldMk cId="366060174" sldId="303"/>
            <ac:spMk id="6" creationId="{C6080886-68C7-51A2-ECD2-95EEC3013F82}"/>
          </ac:spMkLst>
        </pc:spChg>
        <pc:picChg chg="add del mod">
          <ac:chgData name="Hoor Swag" userId="7dd96b9f77c0dc85" providerId="LiveId" clId="{CAC78498-E537-45EF-AB00-93FF0F06EBF9}" dt="2025-01-14T12:55:50.997" v="7567" actId="478"/>
          <ac:picMkLst>
            <pc:docMk/>
            <pc:sldMk cId="366060174" sldId="303"/>
            <ac:picMk id="7" creationId="{9D314B55-5CCF-DE56-D115-F1D73D076332}"/>
          </ac:picMkLst>
        </pc:picChg>
        <pc:picChg chg="add mod">
          <ac:chgData name="Hoor Swag" userId="7dd96b9f77c0dc85" providerId="LiveId" clId="{CAC78498-E537-45EF-AB00-93FF0F06EBF9}" dt="2025-01-14T12:56:13.232" v="7573" actId="1076"/>
          <ac:picMkLst>
            <pc:docMk/>
            <pc:sldMk cId="366060174" sldId="303"/>
            <ac:picMk id="7170" creationId="{ED534967-E058-31A4-FBFB-B836EAFFF646}"/>
          </ac:picMkLst>
        </pc:picChg>
      </pc:sldChg>
      <pc:sldChg chg="addSp delSp modSp add mod">
        <pc:chgData name="Hoor Swag" userId="7dd96b9f77c0dc85" providerId="LiveId" clId="{CAC78498-E537-45EF-AB00-93FF0F06EBF9}" dt="2025-01-14T08:56:23.448" v="6915" actId="1076"/>
        <pc:sldMkLst>
          <pc:docMk/>
          <pc:sldMk cId="1278295993" sldId="304"/>
        </pc:sldMkLst>
        <pc:spChg chg="add mod">
          <ac:chgData name="Hoor Swag" userId="7dd96b9f77c0dc85" providerId="LiveId" clId="{CAC78498-E537-45EF-AB00-93FF0F06EBF9}" dt="2025-01-12T12:57:19.620" v="4451" actId="20577"/>
          <ac:spMkLst>
            <pc:docMk/>
            <pc:sldMk cId="1278295993" sldId="304"/>
            <ac:spMk id="3" creationId="{306D253E-35A2-81FD-62B1-F4789A19CEE4}"/>
          </ac:spMkLst>
        </pc:spChg>
        <pc:spChg chg="add mod">
          <ac:chgData name="Hoor Swag" userId="7dd96b9f77c0dc85" providerId="LiveId" clId="{CAC78498-E537-45EF-AB00-93FF0F06EBF9}" dt="2025-01-14T08:56:23.448" v="6915" actId="1076"/>
          <ac:spMkLst>
            <pc:docMk/>
            <pc:sldMk cId="1278295993" sldId="304"/>
            <ac:spMk id="5" creationId="{A208BC2A-7277-3C3E-A1FB-94425F597513}"/>
          </ac:spMkLst>
        </pc:spChg>
        <pc:picChg chg="add del mod">
          <ac:chgData name="Hoor Swag" userId="7dd96b9f77c0dc85" providerId="LiveId" clId="{CAC78498-E537-45EF-AB00-93FF0F06EBF9}" dt="2025-01-14T08:56:11.570" v="6910" actId="478"/>
          <ac:picMkLst>
            <pc:docMk/>
            <pc:sldMk cId="1278295993" sldId="304"/>
            <ac:picMk id="2" creationId="{07365D3F-0EA4-648E-7F60-A1AA3DD3292A}"/>
          </ac:picMkLst>
        </pc:picChg>
        <pc:picChg chg="add mod">
          <ac:chgData name="Hoor Swag" userId="7dd96b9f77c0dc85" providerId="LiveId" clId="{CAC78498-E537-45EF-AB00-93FF0F06EBF9}" dt="2025-01-14T08:56:19.343" v="6914" actId="14100"/>
          <ac:picMkLst>
            <pc:docMk/>
            <pc:sldMk cId="1278295993" sldId="304"/>
            <ac:picMk id="2050" creationId="{F3D8E126-D6EE-444A-3643-4445EE598D05}"/>
          </ac:picMkLst>
        </pc:picChg>
      </pc:sldChg>
      <pc:sldChg chg="addSp delSp modSp add mod">
        <pc:chgData name="Hoor Swag" userId="7dd96b9f77c0dc85" providerId="LiveId" clId="{CAC78498-E537-45EF-AB00-93FF0F06EBF9}" dt="2025-01-14T17:47:13.186" v="7727" actId="113"/>
        <pc:sldMkLst>
          <pc:docMk/>
          <pc:sldMk cId="4075768313" sldId="305"/>
        </pc:sldMkLst>
        <pc:spChg chg="mod">
          <ac:chgData name="Hoor Swag" userId="7dd96b9f77c0dc85" providerId="LiveId" clId="{CAC78498-E537-45EF-AB00-93FF0F06EBF9}" dt="2025-01-12T13:10:50.905" v="4746" actId="1076"/>
          <ac:spMkLst>
            <pc:docMk/>
            <pc:sldMk cId="4075768313" sldId="305"/>
            <ac:spMk id="3" creationId="{1CC1F2B3-92C6-08F6-351A-1171D1CE86E8}"/>
          </ac:spMkLst>
        </pc:spChg>
        <pc:spChg chg="mod">
          <ac:chgData name="Hoor Swag" userId="7dd96b9f77c0dc85" providerId="LiveId" clId="{CAC78498-E537-45EF-AB00-93FF0F06EBF9}" dt="2025-01-12T12:59:31.426" v="4456"/>
          <ac:spMkLst>
            <pc:docMk/>
            <pc:sldMk cId="4075768313" sldId="305"/>
            <ac:spMk id="5" creationId="{D9E9C750-41C6-C46D-F317-4E1BCCD7A38D}"/>
          </ac:spMkLst>
        </pc:spChg>
        <pc:spChg chg="mod">
          <ac:chgData name="Hoor Swag" userId="7dd96b9f77c0dc85" providerId="LiveId" clId="{CAC78498-E537-45EF-AB00-93FF0F06EBF9}" dt="2025-01-12T12:59:31.426" v="4456"/>
          <ac:spMkLst>
            <pc:docMk/>
            <pc:sldMk cId="4075768313" sldId="305"/>
            <ac:spMk id="6" creationId="{F17C1F24-6C5E-3F02-222B-E66ED18A5109}"/>
          </ac:spMkLst>
        </pc:spChg>
        <pc:spChg chg="mod">
          <ac:chgData name="Hoor Swag" userId="7dd96b9f77c0dc85" providerId="LiveId" clId="{CAC78498-E537-45EF-AB00-93FF0F06EBF9}" dt="2025-01-12T12:59:31.426" v="4456"/>
          <ac:spMkLst>
            <pc:docMk/>
            <pc:sldMk cId="4075768313" sldId="305"/>
            <ac:spMk id="7" creationId="{AD4AEF66-D75A-5037-A75B-DBCA6400AED7}"/>
          </ac:spMkLst>
        </pc:spChg>
        <pc:spChg chg="mod">
          <ac:chgData name="Hoor Swag" userId="7dd96b9f77c0dc85" providerId="LiveId" clId="{CAC78498-E537-45EF-AB00-93FF0F06EBF9}" dt="2025-01-12T12:59:31.426" v="4456"/>
          <ac:spMkLst>
            <pc:docMk/>
            <pc:sldMk cId="4075768313" sldId="305"/>
            <ac:spMk id="8" creationId="{44245DDE-5318-36E6-B2B0-D5709E85CAB4}"/>
          </ac:spMkLst>
        </pc:spChg>
        <pc:spChg chg="mod">
          <ac:chgData name="Hoor Swag" userId="7dd96b9f77c0dc85" providerId="LiveId" clId="{CAC78498-E537-45EF-AB00-93FF0F06EBF9}" dt="2025-01-12T12:59:31.426" v="4456"/>
          <ac:spMkLst>
            <pc:docMk/>
            <pc:sldMk cId="4075768313" sldId="305"/>
            <ac:spMk id="9" creationId="{0447FBF4-DBC7-1DDB-3559-D89CA9221F76}"/>
          </ac:spMkLst>
        </pc:spChg>
        <pc:spChg chg="mod">
          <ac:chgData name="Hoor Swag" userId="7dd96b9f77c0dc85" providerId="LiveId" clId="{CAC78498-E537-45EF-AB00-93FF0F06EBF9}" dt="2025-01-12T12:59:31.426" v="4456"/>
          <ac:spMkLst>
            <pc:docMk/>
            <pc:sldMk cId="4075768313" sldId="305"/>
            <ac:spMk id="10" creationId="{CEB03E5A-DBE2-10EE-B93D-5B368DBEDCA2}"/>
          </ac:spMkLst>
        </pc:spChg>
        <pc:spChg chg="mod">
          <ac:chgData name="Hoor Swag" userId="7dd96b9f77c0dc85" providerId="LiveId" clId="{CAC78498-E537-45EF-AB00-93FF0F06EBF9}" dt="2025-01-12T12:59:31.426" v="4456"/>
          <ac:spMkLst>
            <pc:docMk/>
            <pc:sldMk cId="4075768313" sldId="305"/>
            <ac:spMk id="12" creationId="{8FB64C13-6A5D-DF6C-B59D-018A0E80F6DE}"/>
          </ac:spMkLst>
        </pc:spChg>
        <pc:spChg chg="mod">
          <ac:chgData name="Hoor Swag" userId="7dd96b9f77c0dc85" providerId="LiveId" clId="{CAC78498-E537-45EF-AB00-93FF0F06EBF9}" dt="2025-01-12T12:59:31.426" v="4456"/>
          <ac:spMkLst>
            <pc:docMk/>
            <pc:sldMk cId="4075768313" sldId="305"/>
            <ac:spMk id="13" creationId="{2A0E3FE3-7DE7-49B8-A327-DF2F6D5917A9}"/>
          </ac:spMkLst>
        </pc:spChg>
        <pc:spChg chg="mod">
          <ac:chgData name="Hoor Swag" userId="7dd96b9f77c0dc85" providerId="LiveId" clId="{CAC78498-E537-45EF-AB00-93FF0F06EBF9}" dt="2025-01-12T12:59:31.426" v="4456"/>
          <ac:spMkLst>
            <pc:docMk/>
            <pc:sldMk cId="4075768313" sldId="305"/>
            <ac:spMk id="14" creationId="{6A178C0C-B943-AF1F-BD18-919F3B94FEEA}"/>
          </ac:spMkLst>
        </pc:spChg>
        <pc:spChg chg="mod">
          <ac:chgData name="Hoor Swag" userId="7dd96b9f77c0dc85" providerId="LiveId" clId="{CAC78498-E537-45EF-AB00-93FF0F06EBF9}" dt="2025-01-12T12:59:31.426" v="4456"/>
          <ac:spMkLst>
            <pc:docMk/>
            <pc:sldMk cId="4075768313" sldId="305"/>
            <ac:spMk id="15" creationId="{B4944B83-8813-E12C-5125-DCCB146D7BF6}"/>
          </ac:spMkLst>
        </pc:spChg>
        <pc:spChg chg="add mod">
          <ac:chgData name="Hoor Swag" userId="7dd96b9f77c0dc85" providerId="LiveId" clId="{CAC78498-E537-45EF-AB00-93FF0F06EBF9}" dt="2025-01-13T18:13:00.957" v="6121" actId="1076"/>
          <ac:spMkLst>
            <pc:docMk/>
            <pc:sldMk cId="4075768313" sldId="305"/>
            <ac:spMk id="18" creationId="{03280802-6FF8-B8A9-3CD4-D67EC0FEBFFC}"/>
          </ac:spMkLst>
        </pc:spChg>
        <pc:spChg chg="mod">
          <ac:chgData name="Hoor Swag" userId="7dd96b9f77c0dc85" providerId="LiveId" clId="{CAC78498-E537-45EF-AB00-93FF0F06EBF9}" dt="2025-01-12T13:04:33.696" v="4571"/>
          <ac:spMkLst>
            <pc:docMk/>
            <pc:sldMk cId="4075768313" sldId="305"/>
            <ac:spMk id="20" creationId="{00D4E827-63FE-3D91-4502-A1950A2C08AF}"/>
          </ac:spMkLst>
        </pc:spChg>
        <pc:spChg chg="mod">
          <ac:chgData name="Hoor Swag" userId="7dd96b9f77c0dc85" providerId="LiveId" clId="{CAC78498-E537-45EF-AB00-93FF0F06EBF9}" dt="2025-01-12T13:04:33.696" v="4571"/>
          <ac:spMkLst>
            <pc:docMk/>
            <pc:sldMk cId="4075768313" sldId="305"/>
            <ac:spMk id="21" creationId="{5425F03A-6184-C9CB-5B25-4398DCE43756}"/>
          </ac:spMkLst>
        </pc:spChg>
        <pc:spChg chg="mod">
          <ac:chgData name="Hoor Swag" userId="7dd96b9f77c0dc85" providerId="LiveId" clId="{CAC78498-E537-45EF-AB00-93FF0F06EBF9}" dt="2025-01-12T13:04:33.696" v="4571"/>
          <ac:spMkLst>
            <pc:docMk/>
            <pc:sldMk cId="4075768313" sldId="305"/>
            <ac:spMk id="22" creationId="{9AFA4FA8-12F0-624B-D296-47148BD607B6}"/>
          </ac:spMkLst>
        </pc:spChg>
        <pc:spChg chg="mod">
          <ac:chgData name="Hoor Swag" userId="7dd96b9f77c0dc85" providerId="LiveId" clId="{CAC78498-E537-45EF-AB00-93FF0F06EBF9}" dt="2025-01-12T13:04:33.696" v="4571"/>
          <ac:spMkLst>
            <pc:docMk/>
            <pc:sldMk cId="4075768313" sldId="305"/>
            <ac:spMk id="23" creationId="{32681D25-3996-C93E-EB9B-F7844E05ADEB}"/>
          </ac:spMkLst>
        </pc:spChg>
        <pc:spChg chg="mod">
          <ac:chgData name="Hoor Swag" userId="7dd96b9f77c0dc85" providerId="LiveId" clId="{CAC78498-E537-45EF-AB00-93FF0F06EBF9}" dt="2025-01-12T13:04:33.696" v="4571"/>
          <ac:spMkLst>
            <pc:docMk/>
            <pc:sldMk cId="4075768313" sldId="305"/>
            <ac:spMk id="24" creationId="{4F2BE130-38B8-5914-0586-43DD75AB4E95}"/>
          </ac:spMkLst>
        </pc:spChg>
        <pc:spChg chg="mod">
          <ac:chgData name="Hoor Swag" userId="7dd96b9f77c0dc85" providerId="LiveId" clId="{CAC78498-E537-45EF-AB00-93FF0F06EBF9}" dt="2025-01-12T13:04:33.696" v="4571"/>
          <ac:spMkLst>
            <pc:docMk/>
            <pc:sldMk cId="4075768313" sldId="305"/>
            <ac:spMk id="25" creationId="{7039E786-0D32-C5EB-EBD1-74E3D94C16B2}"/>
          </ac:spMkLst>
        </pc:spChg>
        <pc:spChg chg="mod">
          <ac:chgData name="Hoor Swag" userId="7dd96b9f77c0dc85" providerId="LiveId" clId="{CAC78498-E537-45EF-AB00-93FF0F06EBF9}" dt="2025-01-12T13:04:33.696" v="4571"/>
          <ac:spMkLst>
            <pc:docMk/>
            <pc:sldMk cId="4075768313" sldId="305"/>
            <ac:spMk id="26" creationId="{0FBA5C6A-18C3-0E11-7F93-5408C6FD2A25}"/>
          </ac:spMkLst>
        </pc:spChg>
        <pc:spChg chg="mod">
          <ac:chgData name="Hoor Swag" userId="7dd96b9f77c0dc85" providerId="LiveId" clId="{CAC78498-E537-45EF-AB00-93FF0F06EBF9}" dt="2025-01-12T13:04:33.696" v="4571"/>
          <ac:spMkLst>
            <pc:docMk/>
            <pc:sldMk cId="4075768313" sldId="305"/>
            <ac:spMk id="27" creationId="{5ADCBA20-41B9-2E97-D02D-08AC05C1581F}"/>
          </ac:spMkLst>
        </pc:spChg>
        <pc:spChg chg="mod">
          <ac:chgData name="Hoor Swag" userId="7dd96b9f77c0dc85" providerId="LiveId" clId="{CAC78498-E537-45EF-AB00-93FF0F06EBF9}" dt="2025-01-12T13:04:33.696" v="4571"/>
          <ac:spMkLst>
            <pc:docMk/>
            <pc:sldMk cId="4075768313" sldId="305"/>
            <ac:spMk id="28" creationId="{4293885F-F640-72C7-3202-58EAA194839B}"/>
          </ac:spMkLst>
        </pc:spChg>
        <pc:spChg chg="mod">
          <ac:chgData name="Hoor Swag" userId="7dd96b9f77c0dc85" providerId="LiveId" clId="{CAC78498-E537-45EF-AB00-93FF0F06EBF9}" dt="2025-01-12T13:04:33.696" v="4571"/>
          <ac:spMkLst>
            <pc:docMk/>
            <pc:sldMk cId="4075768313" sldId="305"/>
            <ac:spMk id="30" creationId="{B1F730AA-904F-7B1A-28CA-584D41582A3F}"/>
          </ac:spMkLst>
        </pc:spChg>
        <pc:spChg chg="mod">
          <ac:chgData name="Hoor Swag" userId="7dd96b9f77c0dc85" providerId="LiveId" clId="{CAC78498-E537-45EF-AB00-93FF0F06EBF9}" dt="2025-01-12T13:04:34.027" v="4572"/>
          <ac:spMkLst>
            <pc:docMk/>
            <pc:sldMk cId="4075768313" sldId="305"/>
            <ac:spMk id="32" creationId="{C5177D6E-E25A-0213-F64B-B3D2F7F463AB}"/>
          </ac:spMkLst>
        </pc:spChg>
        <pc:spChg chg="mod">
          <ac:chgData name="Hoor Swag" userId="7dd96b9f77c0dc85" providerId="LiveId" clId="{CAC78498-E537-45EF-AB00-93FF0F06EBF9}" dt="2025-01-12T13:04:34.027" v="4572"/>
          <ac:spMkLst>
            <pc:docMk/>
            <pc:sldMk cId="4075768313" sldId="305"/>
            <ac:spMk id="33" creationId="{9A0BFBD7-982E-EE72-60AA-C2DBD2EEE698}"/>
          </ac:spMkLst>
        </pc:spChg>
        <pc:spChg chg="mod">
          <ac:chgData name="Hoor Swag" userId="7dd96b9f77c0dc85" providerId="LiveId" clId="{CAC78498-E537-45EF-AB00-93FF0F06EBF9}" dt="2025-01-12T13:04:34.027" v="4572"/>
          <ac:spMkLst>
            <pc:docMk/>
            <pc:sldMk cId="4075768313" sldId="305"/>
            <ac:spMk id="34" creationId="{2BA3DF37-B32B-1F57-223C-830F84FB2E0A}"/>
          </ac:spMkLst>
        </pc:spChg>
        <pc:spChg chg="mod">
          <ac:chgData name="Hoor Swag" userId="7dd96b9f77c0dc85" providerId="LiveId" clId="{CAC78498-E537-45EF-AB00-93FF0F06EBF9}" dt="2025-01-12T13:04:34.027" v="4572"/>
          <ac:spMkLst>
            <pc:docMk/>
            <pc:sldMk cId="4075768313" sldId="305"/>
            <ac:spMk id="35" creationId="{2916C19E-AF8F-F60F-BF7B-E7F67C7C5249}"/>
          </ac:spMkLst>
        </pc:spChg>
        <pc:spChg chg="mod">
          <ac:chgData name="Hoor Swag" userId="7dd96b9f77c0dc85" providerId="LiveId" clId="{CAC78498-E537-45EF-AB00-93FF0F06EBF9}" dt="2025-01-12T13:04:34.027" v="4572"/>
          <ac:spMkLst>
            <pc:docMk/>
            <pc:sldMk cId="4075768313" sldId="305"/>
            <ac:spMk id="36" creationId="{3BE39FEE-ECFB-0890-BBEA-5F37614A06A4}"/>
          </ac:spMkLst>
        </pc:spChg>
        <pc:spChg chg="mod">
          <ac:chgData name="Hoor Swag" userId="7dd96b9f77c0dc85" providerId="LiveId" clId="{CAC78498-E537-45EF-AB00-93FF0F06EBF9}" dt="2025-01-12T13:04:34.027" v="4572"/>
          <ac:spMkLst>
            <pc:docMk/>
            <pc:sldMk cId="4075768313" sldId="305"/>
            <ac:spMk id="37" creationId="{802371AA-8DA7-36A7-4DAB-2DA9781904FA}"/>
          </ac:spMkLst>
        </pc:spChg>
        <pc:spChg chg="mod">
          <ac:chgData name="Hoor Swag" userId="7dd96b9f77c0dc85" providerId="LiveId" clId="{CAC78498-E537-45EF-AB00-93FF0F06EBF9}" dt="2025-01-12T13:04:34.027" v="4572"/>
          <ac:spMkLst>
            <pc:docMk/>
            <pc:sldMk cId="4075768313" sldId="305"/>
            <ac:spMk id="39" creationId="{553BD85B-D2FB-C89E-CF55-2E674DD0C0D5}"/>
          </ac:spMkLst>
        </pc:spChg>
        <pc:spChg chg="mod">
          <ac:chgData name="Hoor Swag" userId="7dd96b9f77c0dc85" providerId="LiveId" clId="{CAC78498-E537-45EF-AB00-93FF0F06EBF9}" dt="2025-01-12T13:04:34.027" v="4572"/>
          <ac:spMkLst>
            <pc:docMk/>
            <pc:sldMk cId="4075768313" sldId="305"/>
            <ac:spMk id="40" creationId="{4975789A-AB15-24C3-3AF7-29E75042266B}"/>
          </ac:spMkLst>
        </pc:spChg>
        <pc:spChg chg="mod">
          <ac:chgData name="Hoor Swag" userId="7dd96b9f77c0dc85" providerId="LiveId" clId="{CAC78498-E537-45EF-AB00-93FF0F06EBF9}" dt="2025-01-12T13:04:34.027" v="4572"/>
          <ac:spMkLst>
            <pc:docMk/>
            <pc:sldMk cId="4075768313" sldId="305"/>
            <ac:spMk id="41" creationId="{A72411EC-5452-FC3B-5546-6321BD912B8F}"/>
          </ac:spMkLst>
        </pc:spChg>
        <pc:spChg chg="mod">
          <ac:chgData name="Hoor Swag" userId="7dd96b9f77c0dc85" providerId="LiveId" clId="{CAC78498-E537-45EF-AB00-93FF0F06EBF9}" dt="2025-01-12T13:04:34.027" v="4572"/>
          <ac:spMkLst>
            <pc:docMk/>
            <pc:sldMk cId="4075768313" sldId="305"/>
            <ac:spMk id="42" creationId="{EA919530-CD2F-B206-8C5A-FBEA6E6F2ADF}"/>
          </ac:spMkLst>
        </pc:spChg>
        <pc:spChg chg="add mod">
          <ac:chgData name="Hoor Swag" userId="7dd96b9f77c0dc85" providerId="LiveId" clId="{CAC78498-E537-45EF-AB00-93FF0F06EBF9}" dt="2025-01-12T13:08:08.263" v="4629" actId="1076"/>
          <ac:spMkLst>
            <pc:docMk/>
            <pc:sldMk cId="4075768313" sldId="305"/>
            <ac:spMk id="43" creationId="{35F3CE93-7F73-E875-7A72-DE9CAFA566AD}"/>
          </ac:spMkLst>
        </pc:spChg>
        <pc:spChg chg="add mod">
          <ac:chgData name="Hoor Swag" userId="7dd96b9f77c0dc85" providerId="LiveId" clId="{CAC78498-E537-45EF-AB00-93FF0F06EBF9}" dt="2025-01-12T13:08:14.277" v="4630" actId="1076"/>
          <ac:spMkLst>
            <pc:docMk/>
            <pc:sldMk cId="4075768313" sldId="305"/>
            <ac:spMk id="44" creationId="{38694F05-541F-E9C2-ED76-79BFB67B2CF9}"/>
          </ac:spMkLst>
        </pc:spChg>
        <pc:spChg chg="add mod">
          <ac:chgData name="Hoor Swag" userId="7dd96b9f77c0dc85" providerId="LiveId" clId="{CAC78498-E537-45EF-AB00-93FF0F06EBF9}" dt="2025-01-12T13:09:12.049" v="4643" actId="1076"/>
          <ac:spMkLst>
            <pc:docMk/>
            <pc:sldMk cId="4075768313" sldId="305"/>
            <ac:spMk id="45" creationId="{F12B4938-0098-BE31-8AF0-45C2886410F6}"/>
          </ac:spMkLst>
        </pc:spChg>
        <pc:spChg chg="add mod">
          <ac:chgData name="Hoor Swag" userId="7dd96b9f77c0dc85" providerId="LiveId" clId="{CAC78498-E537-45EF-AB00-93FF0F06EBF9}" dt="2025-01-12T13:09:07.642" v="4641" actId="1076"/>
          <ac:spMkLst>
            <pc:docMk/>
            <pc:sldMk cId="4075768313" sldId="305"/>
            <ac:spMk id="46" creationId="{A021AB65-1F70-08E0-0CA1-CBBC61D59D59}"/>
          </ac:spMkLst>
        </pc:spChg>
        <pc:spChg chg="add mod">
          <ac:chgData name="Hoor Swag" userId="7dd96b9f77c0dc85" providerId="LiveId" clId="{CAC78498-E537-45EF-AB00-93FF0F06EBF9}" dt="2025-01-12T13:09:18.243" v="4645" actId="1076"/>
          <ac:spMkLst>
            <pc:docMk/>
            <pc:sldMk cId="4075768313" sldId="305"/>
            <ac:spMk id="47" creationId="{C6389C43-BE60-6691-3C89-01CEAB8E324B}"/>
          </ac:spMkLst>
        </pc:spChg>
        <pc:spChg chg="add mod">
          <ac:chgData name="Hoor Swag" userId="7dd96b9f77c0dc85" providerId="LiveId" clId="{CAC78498-E537-45EF-AB00-93FF0F06EBF9}" dt="2025-01-14T17:47:13.186" v="7727" actId="113"/>
          <ac:spMkLst>
            <pc:docMk/>
            <pc:sldMk cId="4075768313" sldId="305"/>
            <ac:spMk id="51" creationId="{A997372D-7EF3-4B32-D4E9-9DFA4758BCA5}"/>
          </ac:spMkLst>
        </pc:spChg>
        <pc:grpChg chg="mod">
          <ac:chgData name="Hoor Swag" userId="7dd96b9f77c0dc85" providerId="LiveId" clId="{CAC78498-E537-45EF-AB00-93FF0F06EBF9}" dt="2025-01-13T18:49:28.790" v="6494" actId="1076"/>
          <ac:grpSpMkLst>
            <pc:docMk/>
            <pc:sldMk cId="4075768313" sldId="305"/>
            <ac:grpSpMk id="2" creationId="{DD311DB9-8AE4-3C52-A75B-5F78AD4A57BA}"/>
          </ac:grpSpMkLst>
        </pc:grpChg>
        <pc:grpChg chg="mod">
          <ac:chgData name="Hoor Swag" userId="7dd96b9f77c0dc85" providerId="LiveId" clId="{CAC78498-E537-45EF-AB00-93FF0F06EBF9}" dt="2025-01-12T13:07:55.398" v="4626" actId="1076"/>
          <ac:grpSpMkLst>
            <pc:docMk/>
            <pc:sldMk cId="4075768313" sldId="305"/>
            <ac:grpSpMk id="19" creationId="{02BCD31C-42BD-DAB8-BECC-D3E2083C0CAA}"/>
          </ac:grpSpMkLst>
        </pc:grpChg>
        <pc:grpChg chg="mod">
          <ac:chgData name="Hoor Swag" userId="7dd96b9f77c0dc85" providerId="LiveId" clId="{CAC78498-E537-45EF-AB00-93FF0F06EBF9}" dt="2025-01-13T18:49:32.318" v="6495" actId="1076"/>
          <ac:grpSpMkLst>
            <pc:docMk/>
            <pc:sldMk cId="4075768313" sldId="305"/>
            <ac:grpSpMk id="31" creationId="{7EAD269B-068B-208E-5FAC-C806348ED449}"/>
          </ac:grpSpMkLst>
        </pc:grpChg>
        <pc:cxnChg chg="add">
          <ac:chgData name="Hoor Swag" userId="7dd96b9f77c0dc85" providerId="LiveId" clId="{CAC78498-E537-45EF-AB00-93FF0F06EBF9}" dt="2025-01-12T13:07:43.771" v="4624" actId="11529"/>
          <ac:cxnSpMkLst>
            <pc:docMk/>
            <pc:sldMk cId="4075768313" sldId="305"/>
            <ac:cxnSpMk id="49" creationId="{A955FE99-C504-4712-24A3-5CC13A01F085}"/>
          </ac:cxnSpMkLst>
        </pc:cxnChg>
        <pc:cxnChg chg="add mod">
          <ac:chgData name="Hoor Swag" userId="7dd96b9f77c0dc85" providerId="LiveId" clId="{CAC78498-E537-45EF-AB00-93FF0F06EBF9}" dt="2025-01-12T13:14:35.690" v="4842" actId="1076"/>
          <ac:cxnSpMkLst>
            <pc:docMk/>
            <pc:sldMk cId="4075768313" sldId="305"/>
            <ac:cxnSpMk id="50" creationId="{3443E260-DFCF-F00C-22FD-84F47B3625CD}"/>
          </ac:cxnSpMkLst>
        </pc:cxnChg>
      </pc:sldChg>
      <pc:sldChg chg="addSp delSp modSp new mod">
        <pc:chgData name="Hoor Swag" userId="7dd96b9f77c0dc85" providerId="LiveId" clId="{CAC78498-E537-45EF-AB00-93FF0F06EBF9}" dt="2025-01-15T17:52:23.889" v="8353" actId="1076"/>
        <pc:sldMkLst>
          <pc:docMk/>
          <pc:sldMk cId="2571992953" sldId="306"/>
        </pc:sldMkLst>
        <pc:spChg chg="add mod">
          <ac:chgData name="Hoor Swag" userId="7dd96b9f77c0dc85" providerId="LiveId" clId="{CAC78498-E537-45EF-AB00-93FF0F06EBF9}" dt="2025-01-15T17:52:23.889" v="8353" actId="1076"/>
          <ac:spMkLst>
            <pc:docMk/>
            <pc:sldMk cId="2571992953" sldId="306"/>
            <ac:spMk id="2" creationId="{0BDE3E1D-22BA-B597-C7B8-6F5D395E9B34}"/>
          </ac:spMkLst>
        </pc:spChg>
        <pc:spChg chg="add del mod">
          <ac:chgData name="Hoor Swag" userId="7dd96b9f77c0dc85" providerId="LiveId" clId="{CAC78498-E537-45EF-AB00-93FF0F06EBF9}" dt="2025-01-14T05:49:56.100" v="6526" actId="478"/>
          <ac:spMkLst>
            <pc:docMk/>
            <pc:sldMk cId="2571992953" sldId="306"/>
            <ac:spMk id="2" creationId="{8CFD214B-5711-CB0F-F38C-10C40A1E39BC}"/>
          </ac:spMkLst>
        </pc:spChg>
        <pc:spChg chg="add mod">
          <ac:chgData name="Hoor Swag" userId="7dd96b9f77c0dc85" providerId="LiveId" clId="{CAC78498-E537-45EF-AB00-93FF0F06EBF9}" dt="2025-01-14T06:18:26.454" v="6653" actId="11530"/>
          <ac:spMkLst>
            <pc:docMk/>
            <pc:sldMk cId="2571992953" sldId="306"/>
            <ac:spMk id="3" creationId="{F6047520-F5C9-73FB-9B5D-283C19B2F0AC}"/>
          </ac:spMkLst>
        </pc:spChg>
        <pc:spChg chg="add mod">
          <ac:chgData name="Hoor Swag" userId="7dd96b9f77c0dc85" providerId="LiveId" clId="{CAC78498-E537-45EF-AB00-93FF0F06EBF9}" dt="2025-01-14T08:42:59.854" v="6896" actId="20577"/>
          <ac:spMkLst>
            <pc:docMk/>
            <pc:sldMk cId="2571992953" sldId="306"/>
            <ac:spMk id="6" creationId="{5AC40CA8-049F-C8D0-4AFA-6C2929D82B68}"/>
          </ac:spMkLst>
        </pc:spChg>
        <pc:spChg chg="add mod">
          <ac:chgData name="Hoor Swag" userId="7dd96b9f77c0dc85" providerId="LiveId" clId="{CAC78498-E537-45EF-AB00-93FF0F06EBF9}" dt="2025-01-15T17:52:14.768" v="8351" actId="20577"/>
          <ac:spMkLst>
            <pc:docMk/>
            <pc:sldMk cId="2571992953" sldId="306"/>
            <ac:spMk id="7" creationId="{41DB0CF9-2A17-9588-CD46-808F39D6C141}"/>
          </ac:spMkLst>
        </pc:spChg>
        <pc:picChg chg="add mod">
          <ac:chgData name="Hoor Swag" userId="7dd96b9f77c0dc85" providerId="LiveId" clId="{CAC78498-E537-45EF-AB00-93FF0F06EBF9}" dt="2025-01-12T13:20:15.443" v="4877"/>
          <ac:picMkLst>
            <pc:docMk/>
            <pc:sldMk cId="2571992953" sldId="306"/>
            <ac:picMk id="4" creationId="{CA833398-C928-9AC8-17E3-B60AAE5C28F9}"/>
          </ac:picMkLst>
        </pc:picChg>
        <pc:picChg chg="add mod">
          <ac:chgData name="Hoor Swag" userId="7dd96b9f77c0dc85" providerId="LiveId" clId="{CAC78498-E537-45EF-AB00-93FF0F06EBF9}" dt="2025-01-14T17:53:17.632" v="7801" actId="1076"/>
          <ac:picMkLst>
            <pc:docMk/>
            <pc:sldMk cId="2571992953" sldId="306"/>
            <ac:picMk id="5" creationId="{CC11CDD4-D4A9-D4B5-4179-BE713D70B422}"/>
          </ac:picMkLst>
        </pc:picChg>
      </pc:sldChg>
      <pc:sldChg chg="addSp delSp modSp new del mod">
        <pc:chgData name="Hoor Swag" userId="7dd96b9f77c0dc85" providerId="LiveId" clId="{CAC78498-E537-45EF-AB00-93FF0F06EBF9}" dt="2025-01-13T17:39:06.360" v="5522" actId="2696"/>
        <pc:sldMkLst>
          <pc:docMk/>
          <pc:sldMk cId="752355240" sldId="307"/>
        </pc:sldMkLst>
      </pc:sldChg>
      <pc:sldChg chg="addSp delSp modSp add mod ord modShow">
        <pc:chgData name="Hoor Swag" userId="7dd96b9f77c0dc85" providerId="LiveId" clId="{CAC78498-E537-45EF-AB00-93FF0F06EBF9}" dt="2025-01-14T12:59:36.437" v="7594"/>
        <pc:sldMkLst>
          <pc:docMk/>
          <pc:sldMk cId="591155676" sldId="308"/>
        </pc:sldMkLst>
        <pc:spChg chg="add mod">
          <ac:chgData name="Hoor Swag" userId="7dd96b9f77c0dc85" providerId="LiveId" clId="{CAC78498-E537-45EF-AB00-93FF0F06EBF9}" dt="2025-01-13T17:44:36.364" v="5632" actId="20577"/>
          <ac:spMkLst>
            <pc:docMk/>
            <pc:sldMk cId="591155676" sldId="308"/>
            <ac:spMk id="3" creationId="{5BE8AF7F-10F0-6DB7-A75A-32670CF24042}"/>
          </ac:spMkLst>
        </pc:spChg>
        <pc:spChg chg="add mod">
          <ac:chgData name="Hoor Swag" userId="7dd96b9f77c0dc85" providerId="LiveId" clId="{CAC78498-E537-45EF-AB00-93FF0F06EBF9}" dt="2025-01-13T17:38:07.583" v="5517"/>
          <ac:spMkLst>
            <pc:docMk/>
            <pc:sldMk cId="591155676" sldId="308"/>
            <ac:spMk id="6" creationId="{1B9115AB-AB57-D921-0702-B70E0BF64FBA}"/>
          </ac:spMkLst>
        </pc:spChg>
        <pc:spChg chg="add mod">
          <ac:chgData name="Hoor Swag" userId="7dd96b9f77c0dc85" providerId="LiveId" clId="{CAC78498-E537-45EF-AB00-93FF0F06EBF9}" dt="2025-01-13T17:42:31.992" v="5609" actId="1076"/>
          <ac:spMkLst>
            <pc:docMk/>
            <pc:sldMk cId="591155676" sldId="308"/>
            <ac:spMk id="15" creationId="{AB0A8A46-D49B-54A9-0C18-39DD06D23F90}"/>
          </ac:spMkLst>
        </pc:spChg>
        <pc:spChg chg="add mod">
          <ac:chgData name="Hoor Swag" userId="7dd96b9f77c0dc85" providerId="LiveId" clId="{CAC78498-E537-45EF-AB00-93FF0F06EBF9}" dt="2025-01-13T17:42:38.605" v="5611" actId="1076"/>
          <ac:spMkLst>
            <pc:docMk/>
            <pc:sldMk cId="591155676" sldId="308"/>
            <ac:spMk id="18" creationId="{96DC561F-1EC1-DA72-3091-ED382913ACCE}"/>
          </ac:spMkLst>
        </pc:spChg>
        <pc:spChg chg="add mod">
          <ac:chgData name="Hoor Swag" userId="7dd96b9f77c0dc85" providerId="LiveId" clId="{CAC78498-E537-45EF-AB00-93FF0F06EBF9}" dt="2025-01-13T17:42:45.713" v="5613" actId="1076"/>
          <ac:spMkLst>
            <pc:docMk/>
            <pc:sldMk cId="591155676" sldId="308"/>
            <ac:spMk id="19" creationId="{D75CF45B-E91C-FF3B-E677-E6025F0E052C}"/>
          </ac:spMkLst>
        </pc:spChg>
        <pc:picChg chg="add mod">
          <ac:chgData name="Hoor Swag" userId="7dd96b9f77c0dc85" providerId="LiveId" clId="{CAC78498-E537-45EF-AB00-93FF0F06EBF9}" dt="2025-01-13T17:43:43.047" v="5628" actId="1076"/>
          <ac:picMkLst>
            <pc:docMk/>
            <pc:sldMk cId="591155676" sldId="308"/>
            <ac:picMk id="2" creationId="{61DBBD71-389A-036D-FD9B-EA62D1873639}"/>
          </ac:picMkLst>
        </pc:picChg>
        <pc:picChg chg="mod">
          <ac:chgData name="Hoor Swag" userId="7dd96b9f77c0dc85" providerId="LiveId" clId="{CAC78498-E537-45EF-AB00-93FF0F06EBF9}" dt="2025-01-13T17:43:49.819" v="5630" actId="14100"/>
          <ac:picMkLst>
            <pc:docMk/>
            <pc:sldMk cId="591155676" sldId="308"/>
            <ac:picMk id="4" creationId="{0ED01A9B-61AE-BB3B-E898-C30206D24C2D}"/>
          </ac:picMkLst>
        </pc:picChg>
        <pc:picChg chg="add mod">
          <ac:chgData name="Hoor Swag" userId="7dd96b9f77c0dc85" providerId="LiveId" clId="{CAC78498-E537-45EF-AB00-93FF0F06EBF9}" dt="2025-01-13T17:42:26.432" v="5608" actId="1076"/>
          <ac:picMkLst>
            <pc:docMk/>
            <pc:sldMk cId="591155676" sldId="308"/>
            <ac:picMk id="7" creationId="{159235F4-4114-639F-EF7B-E9A27AC39B4D}"/>
          </ac:picMkLst>
        </pc:picChg>
        <pc:picChg chg="add mod">
          <ac:chgData name="Hoor Swag" userId="7dd96b9f77c0dc85" providerId="LiveId" clId="{CAC78498-E537-45EF-AB00-93FF0F06EBF9}" dt="2025-01-13T17:42:34.099" v="5610" actId="1076"/>
          <ac:picMkLst>
            <pc:docMk/>
            <pc:sldMk cId="591155676" sldId="308"/>
            <ac:picMk id="13" creationId="{937D22F0-A261-2AB5-6B97-81C33FEB5741}"/>
          </ac:picMkLst>
        </pc:picChg>
        <pc:picChg chg="add mod">
          <ac:chgData name="Hoor Swag" userId="7dd96b9f77c0dc85" providerId="LiveId" clId="{CAC78498-E537-45EF-AB00-93FF0F06EBF9}" dt="2025-01-13T17:42:41.406" v="5612" actId="1076"/>
          <ac:picMkLst>
            <pc:docMk/>
            <pc:sldMk cId="591155676" sldId="308"/>
            <ac:picMk id="14" creationId="{8535D782-8940-C48A-0CFE-60854782FB8A}"/>
          </ac:picMkLst>
        </pc:picChg>
      </pc:sldChg>
      <pc:sldChg chg="addSp delSp modSp new del mod">
        <pc:chgData name="Hoor Swag" userId="7dd96b9f77c0dc85" providerId="LiveId" clId="{CAC78498-E537-45EF-AB00-93FF0F06EBF9}" dt="2025-01-13T17:37:40.177" v="5509" actId="2696"/>
        <pc:sldMkLst>
          <pc:docMk/>
          <pc:sldMk cId="907359572" sldId="308"/>
        </pc:sldMkLst>
      </pc:sldChg>
      <pc:sldChg chg="add mod ord modShow">
        <pc:chgData name="Hoor Swag" userId="7dd96b9f77c0dc85" providerId="LiveId" clId="{CAC78498-E537-45EF-AB00-93FF0F06EBF9}" dt="2025-01-13T17:47:59.168" v="5661" actId="729"/>
        <pc:sldMkLst>
          <pc:docMk/>
          <pc:sldMk cId="981934857" sldId="309"/>
        </pc:sldMkLst>
      </pc:sldChg>
      <pc:sldChg chg="addSp delSp modSp add mod">
        <pc:chgData name="Hoor Swag" userId="7dd96b9f77c0dc85" providerId="LiveId" clId="{CAC78498-E537-45EF-AB00-93FF0F06EBF9}" dt="2025-01-14T06:22:22.363" v="6678" actId="207"/>
        <pc:sldMkLst>
          <pc:docMk/>
          <pc:sldMk cId="833970883" sldId="310"/>
        </pc:sldMkLst>
        <pc:spChg chg="add mod">
          <ac:chgData name="Hoor Swag" userId="7dd96b9f77c0dc85" providerId="LiveId" clId="{CAC78498-E537-45EF-AB00-93FF0F06EBF9}" dt="2025-01-14T06:22:12.983" v="6675" actId="207"/>
          <ac:spMkLst>
            <pc:docMk/>
            <pc:sldMk cId="833970883" sldId="310"/>
            <ac:spMk id="8" creationId="{A210EB70-BD74-15D0-33B0-AB3321579E7C}"/>
          </ac:spMkLst>
        </pc:spChg>
        <pc:spChg chg="add del mod">
          <ac:chgData name="Hoor Swag" userId="7dd96b9f77c0dc85" providerId="LiveId" clId="{CAC78498-E537-45EF-AB00-93FF0F06EBF9}" dt="2025-01-13T18:35:19.752" v="6372" actId="1076"/>
          <ac:spMkLst>
            <pc:docMk/>
            <pc:sldMk cId="833970883" sldId="310"/>
            <ac:spMk id="10" creationId="{AC270EF0-969C-2251-94AA-C9EFCB56CBB8}"/>
          </ac:spMkLst>
        </pc:spChg>
        <pc:spChg chg="mod">
          <ac:chgData name="Hoor Swag" userId="7dd96b9f77c0dc85" providerId="LiveId" clId="{CAC78498-E537-45EF-AB00-93FF0F06EBF9}" dt="2025-01-13T18:34:53.851" v="6368" actId="403"/>
          <ac:spMkLst>
            <pc:docMk/>
            <pc:sldMk cId="833970883" sldId="310"/>
            <ac:spMk id="11" creationId="{242E9292-2975-59A2-B6E1-CFCC3EFDACF1}"/>
          </ac:spMkLst>
        </pc:spChg>
        <pc:spChg chg="add mod">
          <ac:chgData name="Hoor Swag" userId="7dd96b9f77c0dc85" providerId="LiveId" clId="{CAC78498-E537-45EF-AB00-93FF0F06EBF9}" dt="2025-01-14T06:22:10.574" v="6674" actId="207"/>
          <ac:spMkLst>
            <pc:docMk/>
            <pc:sldMk cId="833970883" sldId="310"/>
            <ac:spMk id="13" creationId="{A487A275-0383-80A8-22AF-8F187DA58C8B}"/>
          </ac:spMkLst>
        </pc:spChg>
        <pc:spChg chg="add mod">
          <ac:chgData name="Hoor Swag" userId="7dd96b9f77c0dc85" providerId="LiveId" clId="{CAC78498-E537-45EF-AB00-93FF0F06EBF9}" dt="2025-01-14T06:22:07.689" v="6673" actId="207"/>
          <ac:spMkLst>
            <pc:docMk/>
            <pc:sldMk cId="833970883" sldId="310"/>
            <ac:spMk id="14" creationId="{2C1F19DC-911E-8DC9-C3D9-DAD8143962DC}"/>
          </ac:spMkLst>
        </pc:spChg>
        <pc:spChg chg="add mod">
          <ac:chgData name="Hoor Swag" userId="7dd96b9f77c0dc85" providerId="LiveId" clId="{CAC78498-E537-45EF-AB00-93FF0F06EBF9}" dt="2025-01-13T18:35:17.060" v="6371" actId="1076"/>
          <ac:spMkLst>
            <pc:docMk/>
            <pc:sldMk cId="833970883" sldId="310"/>
            <ac:spMk id="15" creationId="{BEEDC019-4878-EBB4-9459-7E81B47E2A78}"/>
          </ac:spMkLst>
        </pc:spChg>
        <pc:spChg chg="add mod">
          <ac:chgData name="Hoor Swag" userId="7dd96b9f77c0dc85" providerId="LiveId" clId="{CAC78498-E537-45EF-AB00-93FF0F06EBF9}" dt="2025-01-13T18:35:17.060" v="6371" actId="1076"/>
          <ac:spMkLst>
            <pc:docMk/>
            <pc:sldMk cId="833970883" sldId="310"/>
            <ac:spMk id="16" creationId="{596AD85A-FA53-D764-8F94-0FE8D01FADED}"/>
          </ac:spMkLst>
        </pc:spChg>
        <pc:spChg chg="add mod">
          <ac:chgData name="Hoor Swag" userId="7dd96b9f77c0dc85" providerId="LiveId" clId="{CAC78498-E537-45EF-AB00-93FF0F06EBF9}" dt="2025-01-13T18:35:17.060" v="6371" actId="1076"/>
          <ac:spMkLst>
            <pc:docMk/>
            <pc:sldMk cId="833970883" sldId="310"/>
            <ac:spMk id="17" creationId="{3BBD7B52-2FE1-5CE9-3C8E-A70159ED8817}"/>
          </ac:spMkLst>
        </pc:spChg>
        <pc:spChg chg="add mod">
          <ac:chgData name="Hoor Swag" userId="7dd96b9f77c0dc85" providerId="LiveId" clId="{CAC78498-E537-45EF-AB00-93FF0F06EBF9}" dt="2025-01-14T06:22:16.894" v="6676" actId="207"/>
          <ac:spMkLst>
            <pc:docMk/>
            <pc:sldMk cId="833970883" sldId="310"/>
            <ac:spMk id="18" creationId="{2035FB0F-DE70-BB48-7231-BE44D68C6815}"/>
          </ac:spMkLst>
        </pc:spChg>
        <pc:spChg chg="add mod">
          <ac:chgData name="Hoor Swag" userId="7dd96b9f77c0dc85" providerId="LiveId" clId="{CAC78498-E537-45EF-AB00-93FF0F06EBF9}" dt="2025-01-14T06:22:19.074" v="6677" actId="207"/>
          <ac:spMkLst>
            <pc:docMk/>
            <pc:sldMk cId="833970883" sldId="310"/>
            <ac:spMk id="19" creationId="{9E64F342-67A4-9C51-B4C1-9879DF440EB3}"/>
          </ac:spMkLst>
        </pc:spChg>
        <pc:spChg chg="add mod">
          <ac:chgData name="Hoor Swag" userId="7dd96b9f77c0dc85" providerId="LiveId" clId="{CAC78498-E537-45EF-AB00-93FF0F06EBF9}" dt="2025-01-14T06:22:22.363" v="6678" actId="207"/>
          <ac:spMkLst>
            <pc:docMk/>
            <pc:sldMk cId="833970883" sldId="310"/>
            <ac:spMk id="20" creationId="{4DE0237B-9918-DD20-973B-57E5AF29453A}"/>
          </ac:spMkLst>
        </pc:spChg>
        <pc:spChg chg="add mod">
          <ac:chgData name="Hoor Swag" userId="7dd96b9f77c0dc85" providerId="LiveId" clId="{CAC78498-E537-45EF-AB00-93FF0F06EBF9}" dt="2025-01-13T18:33:57.051" v="6358" actId="207"/>
          <ac:spMkLst>
            <pc:docMk/>
            <pc:sldMk cId="833970883" sldId="310"/>
            <ac:spMk id="21" creationId="{E2FA5875-AF5D-B6F8-32B3-A20B5CC405E1}"/>
          </ac:spMkLst>
        </pc:spChg>
        <pc:spChg chg="add mod">
          <ac:chgData name="Hoor Swag" userId="7dd96b9f77c0dc85" providerId="LiveId" clId="{CAC78498-E537-45EF-AB00-93FF0F06EBF9}" dt="2025-01-13T18:33:59.542" v="6359" actId="207"/>
          <ac:spMkLst>
            <pc:docMk/>
            <pc:sldMk cId="833970883" sldId="310"/>
            <ac:spMk id="22" creationId="{BE2A4C7D-F5FB-177C-8ECA-0B99C59DB454}"/>
          </ac:spMkLst>
        </pc:spChg>
        <pc:spChg chg="add mod">
          <ac:chgData name="Hoor Swag" userId="7dd96b9f77c0dc85" providerId="LiveId" clId="{CAC78498-E537-45EF-AB00-93FF0F06EBF9}" dt="2025-01-13T18:34:02.293" v="6360" actId="207"/>
          <ac:spMkLst>
            <pc:docMk/>
            <pc:sldMk cId="833970883" sldId="310"/>
            <ac:spMk id="23" creationId="{EA1149A5-4D29-6382-B5C6-7D83B6BCBE9E}"/>
          </ac:spMkLst>
        </pc:spChg>
        <pc:cxnChg chg="mod">
          <ac:chgData name="Hoor Swag" userId="7dd96b9f77c0dc85" providerId="LiveId" clId="{CAC78498-E537-45EF-AB00-93FF0F06EBF9}" dt="2025-01-13T18:25:41.259" v="6304" actId="1076"/>
          <ac:cxnSpMkLst>
            <pc:docMk/>
            <pc:sldMk cId="833970883" sldId="310"/>
            <ac:cxnSpMk id="2" creationId="{183A2BF4-6486-ED15-13FB-0EA9BA694794}"/>
          </ac:cxnSpMkLst>
        </pc:cxnChg>
      </pc:sldChg>
      <pc:sldChg chg="addSp delSp modSp new mod ord modShow">
        <pc:chgData name="Hoor Swag" userId="7dd96b9f77c0dc85" providerId="LiveId" clId="{CAC78498-E537-45EF-AB00-93FF0F06EBF9}" dt="2025-01-14T06:18:57.189" v="6657" actId="729"/>
        <pc:sldMkLst>
          <pc:docMk/>
          <pc:sldMk cId="1973873647" sldId="311"/>
        </pc:sldMkLst>
        <pc:spChg chg="mod">
          <ac:chgData name="Hoor Swag" userId="7dd96b9f77c0dc85" providerId="LiveId" clId="{CAC78498-E537-45EF-AB00-93FF0F06EBF9}" dt="2025-01-13T18:48:36.196" v="6492" actId="1076"/>
          <ac:spMkLst>
            <pc:docMk/>
            <pc:sldMk cId="1973873647" sldId="311"/>
            <ac:spMk id="2" creationId="{44576AC7-E227-5AF7-992B-5D4175A5AF2E}"/>
          </ac:spMkLst>
        </pc:spChg>
        <pc:spChg chg="add mod">
          <ac:chgData name="Hoor Swag" userId="7dd96b9f77c0dc85" providerId="LiveId" clId="{CAC78498-E537-45EF-AB00-93FF0F06EBF9}" dt="2025-01-13T18:48:44.904" v="6493" actId="1076"/>
          <ac:spMkLst>
            <pc:docMk/>
            <pc:sldMk cId="1973873647" sldId="311"/>
            <ac:spMk id="3" creationId="{2364319D-C5FB-8162-7458-EFC7D5F27D75}"/>
          </ac:spMkLst>
        </pc:spChg>
        <pc:picChg chg="add mod">
          <ac:chgData name="Hoor Swag" userId="7dd96b9f77c0dc85" providerId="LiveId" clId="{CAC78498-E537-45EF-AB00-93FF0F06EBF9}" dt="2025-01-13T18:25:10.891" v="6300" actId="688"/>
          <ac:picMkLst>
            <pc:docMk/>
            <pc:sldMk cId="1973873647" sldId="311"/>
            <ac:picMk id="5126" creationId="{0322096E-3497-F26A-4235-C9CBA52C6E4F}"/>
          </ac:picMkLst>
        </pc:picChg>
      </pc:sldChg>
      <pc:sldChg chg="addSp modSp new del">
        <pc:chgData name="Hoor Swag" userId="7dd96b9f77c0dc85" providerId="LiveId" clId="{CAC78498-E537-45EF-AB00-93FF0F06EBF9}" dt="2025-01-13T18:50:53.378" v="6499" actId="680"/>
        <pc:sldMkLst>
          <pc:docMk/>
          <pc:sldMk cId="1973423362" sldId="312"/>
        </pc:sldMkLst>
      </pc:sldChg>
      <pc:sldChg chg="addSp delSp modSp add del mod">
        <pc:chgData name="Hoor Swag" userId="7dd96b9f77c0dc85" providerId="LiveId" clId="{CAC78498-E537-45EF-AB00-93FF0F06EBF9}" dt="2025-01-13T18:44:23.388" v="6466" actId="2696"/>
        <pc:sldMkLst>
          <pc:docMk/>
          <pc:sldMk cId="2906271148" sldId="312"/>
        </pc:sldMkLst>
      </pc:sldChg>
      <pc:sldChg chg="addSp delSp modSp new del mod">
        <pc:chgData name="Hoor Swag" userId="7dd96b9f77c0dc85" providerId="LiveId" clId="{CAC78498-E537-45EF-AB00-93FF0F06EBF9}" dt="2025-01-13T18:51:55.312" v="6520" actId="2696"/>
        <pc:sldMkLst>
          <pc:docMk/>
          <pc:sldMk cId="3260559507" sldId="312"/>
        </pc:sldMkLst>
      </pc:sldChg>
      <pc:sldChg chg="addSp delSp modSp add del mod modShow">
        <pc:chgData name="Hoor Swag" userId="7dd96b9f77c0dc85" providerId="LiveId" clId="{CAC78498-E537-45EF-AB00-93FF0F06EBF9}" dt="2025-01-14T12:29:07.768" v="7374" actId="2696"/>
        <pc:sldMkLst>
          <pc:docMk/>
          <pc:sldMk cId="3533861654" sldId="312"/>
        </pc:sldMkLst>
        <pc:spChg chg="mod ord">
          <ac:chgData name="Hoor Swag" userId="7dd96b9f77c0dc85" providerId="LiveId" clId="{CAC78498-E537-45EF-AB00-93FF0F06EBF9}" dt="2025-01-14T08:18:44.457" v="6788" actId="1076"/>
          <ac:spMkLst>
            <pc:docMk/>
            <pc:sldMk cId="3533861654" sldId="312"/>
            <ac:spMk id="10" creationId="{89A067CB-8622-1EEA-17EB-98C484CE9E17}"/>
          </ac:spMkLst>
        </pc:spChg>
        <pc:spChg chg="mod">
          <ac:chgData name="Hoor Swag" userId="7dd96b9f77c0dc85" providerId="LiveId" clId="{CAC78498-E537-45EF-AB00-93FF0F06EBF9}" dt="2025-01-14T08:19:49.515" v="6799" actId="1076"/>
          <ac:spMkLst>
            <pc:docMk/>
            <pc:sldMk cId="3533861654" sldId="312"/>
            <ac:spMk id="14" creationId="{B9D30DC4-5095-2464-C3A6-CBD9F2B37E64}"/>
          </ac:spMkLst>
        </pc:spChg>
        <pc:spChg chg="mod">
          <ac:chgData name="Hoor Swag" userId="7dd96b9f77c0dc85" providerId="LiveId" clId="{CAC78498-E537-45EF-AB00-93FF0F06EBF9}" dt="2025-01-14T08:20:11.177" v="6802" actId="1076"/>
          <ac:spMkLst>
            <pc:docMk/>
            <pc:sldMk cId="3533861654" sldId="312"/>
            <ac:spMk id="16" creationId="{36BE428D-E946-F3F3-C74E-D3010BEAB645}"/>
          </ac:spMkLst>
        </pc:spChg>
        <pc:spChg chg="add del mod">
          <ac:chgData name="Hoor Swag" userId="7dd96b9f77c0dc85" providerId="LiveId" clId="{CAC78498-E537-45EF-AB00-93FF0F06EBF9}" dt="2025-01-14T08:17:46.934" v="6779" actId="478"/>
          <ac:spMkLst>
            <pc:docMk/>
            <pc:sldMk cId="3533861654" sldId="312"/>
            <ac:spMk id="19" creationId="{2FBE6933-2725-F3E7-6C1B-964989561610}"/>
          </ac:spMkLst>
        </pc:spChg>
        <pc:spChg chg="add del">
          <ac:chgData name="Hoor Swag" userId="7dd96b9f77c0dc85" providerId="LiveId" clId="{CAC78498-E537-45EF-AB00-93FF0F06EBF9}" dt="2025-01-14T08:18:02.218" v="6781" actId="478"/>
          <ac:spMkLst>
            <pc:docMk/>
            <pc:sldMk cId="3533861654" sldId="312"/>
            <ac:spMk id="20" creationId="{8449B69F-4264-3347-309A-A2D3F7B77090}"/>
          </ac:spMkLst>
        </pc:spChg>
        <pc:spChg chg="add del mod">
          <ac:chgData name="Hoor Swag" userId="7dd96b9f77c0dc85" providerId="LiveId" clId="{CAC78498-E537-45EF-AB00-93FF0F06EBF9}" dt="2025-01-14T08:18:50.066" v="6789" actId="478"/>
          <ac:spMkLst>
            <pc:docMk/>
            <pc:sldMk cId="3533861654" sldId="312"/>
            <ac:spMk id="21" creationId="{0E7E0B8F-30FF-CFE7-415D-80211C192BE9}"/>
          </ac:spMkLst>
        </pc:spChg>
        <pc:spChg chg="mod">
          <ac:chgData name="Hoor Swag" userId="7dd96b9f77c0dc85" providerId="LiveId" clId="{CAC78498-E537-45EF-AB00-93FF0F06EBF9}" dt="2025-01-14T08:18:37.685" v="6787" actId="1076"/>
          <ac:spMkLst>
            <pc:docMk/>
            <pc:sldMk cId="3533861654" sldId="312"/>
            <ac:spMk id="6972" creationId="{C52A1DC4-E64D-3085-E66C-FEFC2185D2C8}"/>
          </ac:spMkLst>
        </pc:spChg>
        <pc:spChg chg="mod">
          <ac:chgData name="Hoor Swag" userId="7dd96b9f77c0dc85" providerId="LiveId" clId="{CAC78498-E537-45EF-AB00-93FF0F06EBF9}" dt="2025-01-14T08:18:37.685" v="6787" actId="1076"/>
          <ac:spMkLst>
            <pc:docMk/>
            <pc:sldMk cId="3533861654" sldId="312"/>
            <ac:spMk id="6973" creationId="{F4BDD653-7ECE-D35C-B1D1-9AF5DFD46901}"/>
          </ac:spMkLst>
        </pc:spChg>
        <pc:spChg chg="mod">
          <ac:chgData name="Hoor Swag" userId="7dd96b9f77c0dc85" providerId="LiveId" clId="{CAC78498-E537-45EF-AB00-93FF0F06EBF9}" dt="2025-01-14T08:18:37.685" v="6787" actId="1076"/>
          <ac:spMkLst>
            <pc:docMk/>
            <pc:sldMk cId="3533861654" sldId="312"/>
            <ac:spMk id="6974" creationId="{B2884FB4-EA85-D434-8210-4C8BB6E31E2C}"/>
          </ac:spMkLst>
        </pc:spChg>
        <pc:spChg chg="mod">
          <ac:chgData name="Hoor Swag" userId="7dd96b9f77c0dc85" providerId="LiveId" clId="{CAC78498-E537-45EF-AB00-93FF0F06EBF9}" dt="2025-01-14T08:18:37.685" v="6787" actId="1076"/>
          <ac:spMkLst>
            <pc:docMk/>
            <pc:sldMk cId="3533861654" sldId="312"/>
            <ac:spMk id="6975" creationId="{7EE57BFD-65F5-4940-D178-8C7FBE45A0FC}"/>
          </ac:spMkLst>
        </pc:spChg>
        <pc:spChg chg="mod">
          <ac:chgData name="Hoor Swag" userId="7dd96b9f77c0dc85" providerId="LiveId" clId="{CAC78498-E537-45EF-AB00-93FF0F06EBF9}" dt="2025-01-14T08:18:37.685" v="6787" actId="1076"/>
          <ac:spMkLst>
            <pc:docMk/>
            <pc:sldMk cId="3533861654" sldId="312"/>
            <ac:spMk id="6976" creationId="{608814AA-143E-9CEB-B188-06C111442FA1}"/>
          </ac:spMkLst>
        </pc:spChg>
        <pc:spChg chg="mod">
          <ac:chgData name="Hoor Swag" userId="7dd96b9f77c0dc85" providerId="LiveId" clId="{CAC78498-E537-45EF-AB00-93FF0F06EBF9}" dt="2025-01-14T08:18:37.685" v="6787" actId="1076"/>
          <ac:spMkLst>
            <pc:docMk/>
            <pc:sldMk cId="3533861654" sldId="312"/>
            <ac:spMk id="6977" creationId="{952D5361-768D-C84C-E9E5-79E3E2A29D23}"/>
          </ac:spMkLst>
        </pc:spChg>
        <pc:grpChg chg="mod">
          <ac:chgData name="Hoor Swag" userId="7dd96b9f77c0dc85" providerId="LiveId" clId="{CAC78498-E537-45EF-AB00-93FF0F06EBF9}" dt="2025-01-14T08:15:24.697" v="6757" actId="1076"/>
          <ac:grpSpMkLst>
            <pc:docMk/>
            <pc:sldMk cId="3533861654" sldId="312"/>
            <ac:grpSpMk id="6723" creationId="{DDAE8020-8E91-7CC0-03C1-E49B70838134}"/>
          </ac:grpSpMkLst>
        </pc:grpChg>
        <pc:graphicFrameChg chg="add mod modGraphic">
          <ac:chgData name="Hoor Swag" userId="7dd96b9f77c0dc85" providerId="LiveId" clId="{CAC78498-E537-45EF-AB00-93FF0F06EBF9}" dt="2025-01-14T08:20:26.962" v="6805" actId="2711"/>
          <ac:graphicFrameMkLst>
            <pc:docMk/>
            <pc:sldMk cId="3533861654" sldId="312"/>
            <ac:graphicFrameMk id="22" creationId="{7EE88619-51AB-5079-07BA-D9151A16A7FB}"/>
          </ac:graphicFrameMkLst>
        </pc:graphicFrameChg>
        <pc:cxnChg chg="add del mod">
          <ac:chgData name="Hoor Swag" userId="7dd96b9f77c0dc85" providerId="LiveId" clId="{CAC78498-E537-45EF-AB00-93FF0F06EBF9}" dt="2025-01-14T08:16:40.422" v="6774" actId="478"/>
          <ac:cxnSpMkLst>
            <pc:docMk/>
            <pc:sldMk cId="3533861654" sldId="312"/>
            <ac:cxnSpMk id="9" creationId="{307DBFFD-52C3-1E0C-56A6-2FF7248ECF73}"/>
          </ac:cxnSpMkLst>
        </pc:cxnChg>
        <pc:cxnChg chg="del mod">
          <ac:chgData name="Hoor Swag" userId="7dd96b9f77c0dc85" providerId="LiveId" clId="{CAC78498-E537-45EF-AB00-93FF0F06EBF9}" dt="2025-01-14T08:15:38.484" v="6762" actId="478"/>
          <ac:cxnSpMkLst>
            <pc:docMk/>
            <pc:sldMk cId="3533861654" sldId="312"/>
            <ac:cxnSpMk id="6978" creationId="{FEC90C9E-2390-4191-DAAD-74BC55A18691}"/>
          </ac:cxnSpMkLst>
        </pc:cxnChg>
        <pc:cxnChg chg="del mod">
          <ac:chgData name="Hoor Swag" userId="7dd96b9f77c0dc85" providerId="LiveId" clId="{CAC78498-E537-45EF-AB00-93FF0F06EBF9}" dt="2025-01-14T08:15:34.973" v="6761" actId="478"/>
          <ac:cxnSpMkLst>
            <pc:docMk/>
            <pc:sldMk cId="3533861654" sldId="312"/>
            <ac:cxnSpMk id="6979" creationId="{C9F32414-B529-C9F1-4866-2E0D8A6660D6}"/>
          </ac:cxnSpMkLst>
        </pc:cxnChg>
        <pc:cxnChg chg="del mod">
          <ac:chgData name="Hoor Swag" userId="7dd96b9f77c0dc85" providerId="LiveId" clId="{CAC78498-E537-45EF-AB00-93FF0F06EBF9}" dt="2025-01-14T08:15:32.074" v="6760" actId="478"/>
          <ac:cxnSpMkLst>
            <pc:docMk/>
            <pc:sldMk cId="3533861654" sldId="312"/>
            <ac:cxnSpMk id="6981" creationId="{42E26EB0-B0FF-72EA-073B-C4C383114985}"/>
          </ac:cxnSpMkLst>
        </pc:cxnChg>
        <pc:cxnChg chg="del mod">
          <ac:chgData name="Hoor Swag" userId="7dd96b9f77c0dc85" providerId="LiveId" clId="{CAC78498-E537-45EF-AB00-93FF0F06EBF9}" dt="2025-01-14T08:15:30.166" v="6758" actId="478"/>
          <ac:cxnSpMkLst>
            <pc:docMk/>
            <pc:sldMk cId="3533861654" sldId="312"/>
            <ac:cxnSpMk id="6982" creationId="{DC453A5D-94B3-58BC-3A41-56791D5CE59F}"/>
          </ac:cxnSpMkLst>
        </pc:cxnChg>
      </pc:sldChg>
      <pc:sldChg chg="delSp modSp add mod ord">
        <pc:chgData name="Hoor Swag" userId="7dd96b9f77c0dc85" providerId="LiveId" clId="{CAC78498-E537-45EF-AB00-93FF0F06EBF9}" dt="2025-01-14T18:05:15.153" v="8117"/>
        <pc:sldMkLst>
          <pc:docMk/>
          <pc:sldMk cId="3096026853" sldId="313"/>
        </pc:sldMkLst>
        <pc:spChg chg="del mod">
          <ac:chgData name="Hoor Swag" userId="7dd96b9f77c0dc85" providerId="LiveId" clId="{CAC78498-E537-45EF-AB00-93FF0F06EBF9}" dt="2025-01-14T08:45:13.251" v="6899" actId="478"/>
          <ac:spMkLst>
            <pc:docMk/>
            <pc:sldMk cId="3096026853" sldId="313"/>
            <ac:spMk id="15" creationId="{35CF4DC1-ABBB-2535-EF0D-5A2434C4E7BE}"/>
          </ac:spMkLst>
        </pc:spChg>
        <pc:spChg chg="del">
          <ac:chgData name="Hoor Swag" userId="7dd96b9f77c0dc85" providerId="LiveId" clId="{CAC78498-E537-45EF-AB00-93FF0F06EBF9}" dt="2025-01-14T08:45:15.745" v="6900" actId="478"/>
          <ac:spMkLst>
            <pc:docMk/>
            <pc:sldMk cId="3096026853" sldId="313"/>
            <ac:spMk id="18" creationId="{1E0FD556-DC9E-AC96-3A5F-DFE8F9E5DDE9}"/>
          </ac:spMkLst>
        </pc:spChg>
        <pc:spChg chg="del mod">
          <ac:chgData name="Hoor Swag" userId="7dd96b9f77c0dc85" providerId="LiveId" clId="{CAC78498-E537-45EF-AB00-93FF0F06EBF9}" dt="2025-01-14T08:45:17.896" v="6902" actId="478"/>
          <ac:spMkLst>
            <pc:docMk/>
            <pc:sldMk cId="3096026853" sldId="313"/>
            <ac:spMk id="19" creationId="{266E78C6-5659-05F3-2B65-1543C78C3477}"/>
          </ac:spMkLst>
        </pc:spChg>
        <pc:picChg chg="mod">
          <ac:chgData name="Hoor Swag" userId="7dd96b9f77c0dc85" providerId="LiveId" clId="{CAC78498-E537-45EF-AB00-93FF0F06EBF9}" dt="2025-01-14T13:00:09.539" v="7601" actId="1076"/>
          <ac:picMkLst>
            <pc:docMk/>
            <pc:sldMk cId="3096026853" sldId="313"/>
            <ac:picMk id="2" creationId="{840EC9A3-28A5-1FD1-74C7-A8E1E6BDCCE0}"/>
          </ac:picMkLst>
        </pc:picChg>
        <pc:picChg chg="mod">
          <ac:chgData name="Hoor Swag" userId="7dd96b9f77c0dc85" providerId="LiveId" clId="{CAC78498-E537-45EF-AB00-93FF0F06EBF9}" dt="2025-01-14T12:59:59.583" v="7599" actId="1076"/>
          <ac:picMkLst>
            <pc:docMk/>
            <pc:sldMk cId="3096026853" sldId="313"/>
            <ac:picMk id="4" creationId="{4051F4C2-698A-E576-0178-95E7372A1011}"/>
          </ac:picMkLst>
        </pc:picChg>
        <pc:picChg chg="mod">
          <ac:chgData name="Hoor Swag" userId="7dd96b9f77c0dc85" providerId="LiveId" clId="{CAC78498-E537-45EF-AB00-93FF0F06EBF9}" dt="2025-01-14T12:59:42.884" v="7595" actId="14100"/>
          <ac:picMkLst>
            <pc:docMk/>
            <pc:sldMk cId="3096026853" sldId="313"/>
            <ac:picMk id="7" creationId="{FE7AB072-9FF1-CA8B-0B8E-125C31EF973B}"/>
          </ac:picMkLst>
        </pc:picChg>
        <pc:picChg chg="mod">
          <ac:chgData name="Hoor Swag" userId="7dd96b9f77c0dc85" providerId="LiveId" clId="{CAC78498-E537-45EF-AB00-93FF0F06EBF9}" dt="2025-01-14T12:59:45.389" v="7596" actId="14100"/>
          <ac:picMkLst>
            <pc:docMk/>
            <pc:sldMk cId="3096026853" sldId="313"/>
            <ac:picMk id="13" creationId="{D4B454DF-05E3-CE52-ADDD-6F8803C2B2F3}"/>
          </ac:picMkLst>
        </pc:picChg>
        <pc:picChg chg="mod">
          <ac:chgData name="Hoor Swag" userId="7dd96b9f77c0dc85" providerId="LiveId" clId="{CAC78498-E537-45EF-AB00-93FF0F06EBF9}" dt="2025-01-14T12:59:52.082" v="7598" actId="1076"/>
          <ac:picMkLst>
            <pc:docMk/>
            <pc:sldMk cId="3096026853" sldId="313"/>
            <ac:picMk id="14" creationId="{3084A19B-D094-281E-1DE1-D5889D4F25DE}"/>
          </ac:picMkLst>
        </pc:picChg>
      </pc:sldChg>
      <pc:sldChg chg="addSp delSp modSp new del mod">
        <pc:chgData name="Hoor Swag" userId="7dd96b9f77c0dc85" providerId="LiveId" clId="{CAC78498-E537-45EF-AB00-93FF0F06EBF9}" dt="2025-01-14T12:28:57.138" v="7372" actId="2696"/>
        <pc:sldMkLst>
          <pc:docMk/>
          <pc:sldMk cId="3153665279" sldId="314"/>
        </pc:sldMkLst>
        <pc:spChg chg="del">
          <ac:chgData name="Hoor Swag" userId="7dd96b9f77c0dc85" providerId="LiveId" clId="{CAC78498-E537-45EF-AB00-93FF0F06EBF9}" dt="2025-01-14T11:47:07.460" v="6917" actId="478"/>
          <ac:spMkLst>
            <pc:docMk/>
            <pc:sldMk cId="3153665279" sldId="314"/>
            <ac:spMk id="2" creationId="{DC5CD1BC-B6FE-A1AD-AF24-31F6CB7947BA}"/>
          </ac:spMkLst>
        </pc:spChg>
        <pc:spChg chg="del">
          <ac:chgData name="Hoor Swag" userId="7dd96b9f77c0dc85" providerId="LiveId" clId="{CAC78498-E537-45EF-AB00-93FF0F06EBF9}" dt="2025-01-14T11:47:07.460" v="6917" actId="478"/>
          <ac:spMkLst>
            <pc:docMk/>
            <pc:sldMk cId="3153665279" sldId="314"/>
            <ac:spMk id="3" creationId="{E8043BA7-67EE-D7DB-23BE-8501608D6729}"/>
          </ac:spMkLst>
        </pc:spChg>
        <pc:spChg chg="mod">
          <ac:chgData name="Hoor Swag" userId="7dd96b9f77c0dc85" providerId="LiveId" clId="{CAC78498-E537-45EF-AB00-93FF0F06EBF9}" dt="2025-01-14T11:47:58.309" v="6927" actId="14100"/>
          <ac:spMkLst>
            <pc:docMk/>
            <pc:sldMk cId="3153665279" sldId="314"/>
            <ac:spMk id="7" creationId="{6BED2FEF-F6C9-11FF-74A7-B281D41431A4}"/>
          </ac:spMkLst>
        </pc:spChg>
        <pc:spChg chg="mod">
          <ac:chgData name="Hoor Swag" userId="7dd96b9f77c0dc85" providerId="LiveId" clId="{CAC78498-E537-45EF-AB00-93FF0F06EBF9}" dt="2025-01-14T11:47:58.309" v="6927" actId="14100"/>
          <ac:spMkLst>
            <pc:docMk/>
            <pc:sldMk cId="3153665279" sldId="314"/>
            <ac:spMk id="8" creationId="{E1AB36CC-D36C-3FC8-F9CB-8C1E4AC52D14}"/>
          </ac:spMkLst>
        </pc:spChg>
        <pc:spChg chg="mod">
          <ac:chgData name="Hoor Swag" userId="7dd96b9f77c0dc85" providerId="LiveId" clId="{CAC78498-E537-45EF-AB00-93FF0F06EBF9}" dt="2025-01-14T11:47:31.322" v="6919"/>
          <ac:spMkLst>
            <pc:docMk/>
            <pc:sldMk cId="3153665279" sldId="314"/>
            <ac:spMk id="10" creationId="{894D85A3-6879-B3CB-6FD4-066F2DB977D5}"/>
          </ac:spMkLst>
        </pc:spChg>
        <pc:spChg chg="mod">
          <ac:chgData name="Hoor Swag" userId="7dd96b9f77c0dc85" providerId="LiveId" clId="{CAC78498-E537-45EF-AB00-93FF0F06EBF9}" dt="2025-01-14T11:47:31.322" v="6919"/>
          <ac:spMkLst>
            <pc:docMk/>
            <pc:sldMk cId="3153665279" sldId="314"/>
            <ac:spMk id="11" creationId="{5BB2E785-85DF-107E-C1E0-37EA322B829A}"/>
          </ac:spMkLst>
        </pc:spChg>
        <pc:spChg chg="mod">
          <ac:chgData name="Hoor Swag" userId="7dd96b9f77c0dc85" providerId="LiveId" clId="{CAC78498-E537-45EF-AB00-93FF0F06EBF9}" dt="2025-01-14T11:47:47.693" v="6924" actId="1076"/>
          <ac:spMkLst>
            <pc:docMk/>
            <pc:sldMk cId="3153665279" sldId="314"/>
            <ac:spMk id="15" creationId="{AAB5F793-0ABE-F3E3-A82A-AEB843B251F5}"/>
          </ac:spMkLst>
        </pc:spChg>
        <pc:spChg chg="mod">
          <ac:chgData name="Hoor Swag" userId="7dd96b9f77c0dc85" providerId="LiveId" clId="{CAC78498-E537-45EF-AB00-93FF0F06EBF9}" dt="2025-01-14T11:47:47.693" v="6924" actId="1076"/>
          <ac:spMkLst>
            <pc:docMk/>
            <pc:sldMk cId="3153665279" sldId="314"/>
            <ac:spMk id="16" creationId="{C1C6BF48-C935-C9D9-CF32-B89F472D0DFF}"/>
          </ac:spMkLst>
        </pc:spChg>
        <pc:spChg chg="mod">
          <ac:chgData name="Hoor Swag" userId="7dd96b9f77c0dc85" providerId="LiveId" clId="{CAC78498-E537-45EF-AB00-93FF0F06EBF9}" dt="2025-01-14T11:47:47.693" v="6924" actId="1076"/>
          <ac:spMkLst>
            <pc:docMk/>
            <pc:sldMk cId="3153665279" sldId="314"/>
            <ac:spMk id="17" creationId="{2071FD0D-1801-5DD6-1586-F37C74EFAFB1}"/>
          </ac:spMkLst>
        </pc:spChg>
        <pc:spChg chg="mod">
          <ac:chgData name="Hoor Swag" userId="7dd96b9f77c0dc85" providerId="LiveId" clId="{CAC78498-E537-45EF-AB00-93FF0F06EBF9}" dt="2025-01-14T11:47:47.693" v="6924" actId="1076"/>
          <ac:spMkLst>
            <pc:docMk/>
            <pc:sldMk cId="3153665279" sldId="314"/>
            <ac:spMk id="18" creationId="{252E286C-C931-744D-1D95-2DA77D4068A6}"/>
          </ac:spMkLst>
        </pc:spChg>
        <pc:spChg chg="mod">
          <ac:chgData name="Hoor Swag" userId="7dd96b9f77c0dc85" providerId="LiveId" clId="{CAC78498-E537-45EF-AB00-93FF0F06EBF9}" dt="2025-01-14T12:26:54.808" v="7358" actId="1076"/>
          <ac:spMkLst>
            <pc:docMk/>
            <pc:sldMk cId="3153665279" sldId="314"/>
            <ac:spMk id="28" creationId="{43F038B2-7310-5D07-711F-43318C528D29}"/>
          </ac:spMkLst>
        </pc:spChg>
        <pc:spChg chg="mod">
          <ac:chgData name="Hoor Swag" userId="7dd96b9f77c0dc85" providerId="LiveId" clId="{CAC78498-E537-45EF-AB00-93FF0F06EBF9}" dt="2025-01-14T12:26:54.808" v="7358" actId="1076"/>
          <ac:spMkLst>
            <pc:docMk/>
            <pc:sldMk cId="3153665279" sldId="314"/>
            <ac:spMk id="29" creationId="{62FF37D1-C6D6-D9EA-9003-66F3E2B08049}"/>
          </ac:spMkLst>
        </pc:spChg>
        <pc:spChg chg="mod">
          <ac:chgData name="Hoor Swag" userId="7dd96b9f77c0dc85" providerId="LiveId" clId="{CAC78498-E537-45EF-AB00-93FF0F06EBF9}" dt="2025-01-14T12:26:54.808" v="7358" actId="1076"/>
          <ac:spMkLst>
            <pc:docMk/>
            <pc:sldMk cId="3153665279" sldId="314"/>
            <ac:spMk id="30" creationId="{33CE4E9E-AC6B-0CE2-4728-31639AA5F5D1}"/>
          </ac:spMkLst>
        </pc:spChg>
        <pc:spChg chg="mod">
          <ac:chgData name="Hoor Swag" userId="7dd96b9f77c0dc85" providerId="LiveId" clId="{CAC78498-E537-45EF-AB00-93FF0F06EBF9}" dt="2025-01-14T12:26:54.808" v="7358" actId="1076"/>
          <ac:spMkLst>
            <pc:docMk/>
            <pc:sldMk cId="3153665279" sldId="314"/>
            <ac:spMk id="31" creationId="{2BA798EF-1DC6-F81A-EE35-9467C5890145}"/>
          </ac:spMkLst>
        </pc:spChg>
        <pc:spChg chg="mod">
          <ac:chgData name="Hoor Swag" userId="7dd96b9f77c0dc85" providerId="LiveId" clId="{CAC78498-E537-45EF-AB00-93FF0F06EBF9}" dt="2025-01-14T12:18:56.323" v="7339" actId="1076"/>
          <ac:spMkLst>
            <pc:docMk/>
            <pc:sldMk cId="3153665279" sldId="314"/>
            <ac:spMk id="35" creationId="{75DCA13D-4070-965E-276A-582B7B43BB4B}"/>
          </ac:spMkLst>
        </pc:spChg>
        <pc:spChg chg="mod">
          <ac:chgData name="Hoor Swag" userId="7dd96b9f77c0dc85" providerId="LiveId" clId="{CAC78498-E537-45EF-AB00-93FF0F06EBF9}" dt="2025-01-14T12:18:56.323" v="7339" actId="1076"/>
          <ac:spMkLst>
            <pc:docMk/>
            <pc:sldMk cId="3153665279" sldId="314"/>
            <ac:spMk id="36" creationId="{4F322D6B-D8AE-6F1A-133F-748623977AD1}"/>
          </ac:spMkLst>
        </pc:spChg>
        <pc:spChg chg="mod">
          <ac:chgData name="Hoor Swag" userId="7dd96b9f77c0dc85" providerId="LiveId" clId="{CAC78498-E537-45EF-AB00-93FF0F06EBF9}" dt="2025-01-14T12:19:36.225" v="7348" actId="1076"/>
          <ac:spMkLst>
            <pc:docMk/>
            <pc:sldMk cId="3153665279" sldId="314"/>
            <ac:spMk id="40" creationId="{DE4BF38D-D668-92A3-E84B-2EA88B7EAA7E}"/>
          </ac:spMkLst>
        </pc:spChg>
        <pc:spChg chg="mod">
          <ac:chgData name="Hoor Swag" userId="7dd96b9f77c0dc85" providerId="LiveId" clId="{CAC78498-E537-45EF-AB00-93FF0F06EBF9}" dt="2025-01-14T12:19:36.225" v="7348" actId="1076"/>
          <ac:spMkLst>
            <pc:docMk/>
            <pc:sldMk cId="3153665279" sldId="314"/>
            <ac:spMk id="41" creationId="{E77EF055-5926-6A55-F099-6515E29B1D5B}"/>
          </ac:spMkLst>
        </pc:spChg>
        <pc:spChg chg="add mod">
          <ac:chgData name="Hoor Swag" userId="7dd96b9f77c0dc85" providerId="LiveId" clId="{CAC78498-E537-45EF-AB00-93FF0F06EBF9}" dt="2025-01-14T12:20:28.503" v="7353" actId="1076"/>
          <ac:spMkLst>
            <pc:docMk/>
            <pc:sldMk cId="3153665279" sldId="314"/>
            <ac:spMk id="45" creationId="{E9943926-8821-C69D-1BFE-DB9F0EA7A37C}"/>
          </ac:spMkLst>
        </pc:spChg>
        <pc:spChg chg="add mod">
          <ac:chgData name="Hoor Swag" userId="7dd96b9f77c0dc85" providerId="LiveId" clId="{CAC78498-E537-45EF-AB00-93FF0F06EBF9}" dt="2025-01-14T12:27:02.177" v="7359" actId="1076"/>
          <ac:spMkLst>
            <pc:docMk/>
            <pc:sldMk cId="3153665279" sldId="314"/>
            <ac:spMk id="46" creationId="{A6C576B7-CA63-8052-1D24-617E9DB83ED7}"/>
          </ac:spMkLst>
        </pc:spChg>
        <pc:spChg chg="add mod">
          <ac:chgData name="Hoor Swag" userId="7dd96b9f77c0dc85" providerId="LiveId" clId="{CAC78498-E537-45EF-AB00-93FF0F06EBF9}" dt="2025-01-14T12:21:21.611" v="7356" actId="1076"/>
          <ac:spMkLst>
            <pc:docMk/>
            <pc:sldMk cId="3153665279" sldId="314"/>
            <ac:spMk id="47" creationId="{469F3CD4-2776-1B63-BFC6-25E3E74F6414}"/>
          </ac:spMkLst>
        </pc:spChg>
        <pc:spChg chg="add mod">
          <ac:chgData name="Hoor Swag" userId="7dd96b9f77c0dc85" providerId="LiveId" clId="{CAC78498-E537-45EF-AB00-93FF0F06EBF9}" dt="2025-01-14T12:02:24.169" v="7118" actId="1076"/>
          <ac:spMkLst>
            <pc:docMk/>
            <pc:sldMk cId="3153665279" sldId="314"/>
            <ac:spMk id="52" creationId="{D8D19682-5D59-65DF-F01D-2D25C1C834F4}"/>
          </ac:spMkLst>
        </pc:spChg>
        <pc:spChg chg="mod">
          <ac:chgData name="Hoor Swag" userId="7dd96b9f77c0dc85" providerId="LiveId" clId="{CAC78498-E537-45EF-AB00-93FF0F06EBF9}" dt="2025-01-14T12:01:44.873" v="7097"/>
          <ac:spMkLst>
            <pc:docMk/>
            <pc:sldMk cId="3153665279" sldId="314"/>
            <ac:spMk id="55" creationId="{83EC7143-7032-5B4D-7330-F40DEC7D8C8C}"/>
          </ac:spMkLst>
        </pc:spChg>
        <pc:spChg chg="mod">
          <ac:chgData name="Hoor Swag" userId="7dd96b9f77c0dc85" providerId="LiveId" clId="{CAC78498-E537-45EF-AB00-93FF0F06EBF9}" dt="2025-01-14T12:02:12.260" v="7115" actId="1076"/>
          <ac:spMkLst>
            <pc:docMk/>
            <pc:sldMk cId="3153665279" sldId="314"/>
            <ac:spMk id="56" creationId="{5CDB4FE7-1137-B2E9-2C9A-5C8D3E3D7171}"/>
          </ac:spMkLst>
        </pc:spChg>
        <pc:spChg chg="mod">
          <ac:chgData name="Hoor Swag" userId="7dd96b9f77c0dc85" providerId="LiveId" clId="{CAC78498-E537-45EF-AB00-93FF0F06EBF9}" dt="2025-01-14T12:01:44.873" v="7097"/>
          <ac:spMkLst>
            <pc:docMk/>
            <pc:sldMk cId="3153665279" sldId="314"/>
            <ac:spMk id="57" creationId="{82D2A252-4575-2A83-0853-A6B0E9FCF8AD}"/>
          </ac:spMkLst>
        </pc:spChg>
        <pc:spChg chg="add mod">
          <ac:chgData name="Hoor Swag" userId="7dd96b9f77c0dc85" providerId="LiveId" clId="{CAC78498-E537-45EF-AB00-93FF0F06EBF9}" dt="2025-01-14T12:27:34.450" v="7366" actId="1076"/>
          <ac:spMkLst>
            <pc:docMk/>
            <pc:sldMk cId="3153665279" sldId="314"/>
            <ac:spMk id="59" creationId="{74E36238-1ADB-10F0-2EFF-E0B8E210B202}"/>
          </ac:spMkLst>
        </pc:spChg>
        <pc:grpChg chg="add del mod">
          <ac:chgData name="Hoor Swag" userId="7dd96b9f77c0dc85" providerId="LiveId" clId="{CAC78498-E537-45EF-AB00-93FF0F06EBF9}" dt="2025-01-14T11:48:03.105" v="6928" actId="478"/>
          <ac:grpSpMkLst>
            <pc:docMk/>
            <pc:sldMk cId="3153665279" sldId="314"/>
            <ac:grpSpMk id="4" creationId="{CCA62DD0-A3E2-09AC-E5D8-D09F418204D7}"/>
          </ac:grpSpMkLst>
        </pc:grpChg>
        <pc:grpChg chg="mod">
          <ac:chgData name="Hoor Swag" userId="7dd96b9f77c0dc85" providerId="LiveId" clId="{CAC78498-E537-45EF-AB00-93FF0F06EBF9}" dt="2025-01-14T11:47:58.309" v="6927" actId="14100"/>
          <ac:grpSpMkLst>
            <pc:docMk/>
            <pc:sldMk cId="3153665279" sldId="314"/>
            <ac:grpSpMk id="5" creationId="{E70B1945-441F-4298-CC27-D88677A0CC0E}"/>
          </ac:grpSpMkLst>
        </pc:grpChg>
        <pc:grpChg chg="mod">
          <ac:chgData name="Hoor Swag" userId="7dd96b9f77c0dc85" providerId="LiveId" clId="{CAC78498-E537-45EF-AB00-93FF0F06EBF9}" dt="2025-01-14T11:47:43.556" v="6923" actId="164"/>
          <ac:grpSpMkLst>
            <pc:docMk/>
            <pc:sldMk cId="3153665279" sldId="314"/>
            <ac:grpSpMk id="9" creationId="{C59C911B-DEEA-F408-916D-3D7627C91C96}"/>
          </ac:grpSpMkLst>
        </pc:grpChg>
        <pc:grpChg chg="add mod">
          <ac:chgData name="Hoor Swag" userId="7dd96b9f77c0dc85" providerId="LiveId" clId="{CAC78498-E537-45EF-AB00-93FF0F06EBF9}" dt="2025-01-14T11:47:47.693" v="6924" actId="1076"/>
          <ac:grpSpMkLst>
            <pc:docMk/>
            <pc:sldMk cId="3153665279" sldId="314"/>
            <ac:grpSpMk id="12" creationId="{E53AEEC5-FFDB-3EE2-D105-74AB4CC493B3}"/>
          </ac:grpSpMkLst>
        </pc:grpChg>
        <pc:grpChg chg="mod">
          <ac:chgData name="Hoor Swag" userId="7dd96b9f77c0dc85" providerId="LiveId" clId="{CAC78498-E537-45EF-AB00-93FF0F06EBF9}" dt="2025-01-14T11:47:47.693" v="6924" actId="1076"/>
          <ac:grpSpMkLst>
            <pc:docMk/>
            <pc:sldMk cId="3153665279" sldId="314"/>
            <ac:grpSpMk id="13" creationId="{85BE6829-AE8A-0C2F-AA3A-06987F261C40}"/>
          </ac:grpSpMkLst>
        </pc:grpChg>
        <pc:grpChg chg="mod">
          <ac:chgData name="Hoor Swag" userId="7dd96b9f77c0dc85" providerId="LiveId" clId="{CAC78498-E537-45EF-AB00-93FF0F06EBF9}" dt="2025-01-14T11:47:47.693" v="6924" actId="1076"/>
          <ac:grpSpMkLst>
            <pc:docMk/>
            <pc:sldMk cId="3153665279" sldId="314"/>
            <ac:grpSpMk id="14" creationId="{E1E23F55-CCE9-E962-701A-95C48026C76D}"/>
          </ac:grpSpMkLst>
        </pc:grpChg>
        <pc:grpChg chg="add del mod">
          <ac:chgData name="Hoor Swag" userId="7dd96b9f77c0dc85" providerId="LiveId" clId="{CAC78498-E537-45EF-AB00-93FF0F06EBF9}" dt="2025-01-14T11:48:03.105" v="6928" actId="478"/>
          <ac:grpSpMkLst>
            <pc:docMk/>
            <pc:sldMk cId="3153665279" sldId="314"/>
            <ac:grpSpMk id="21" creationId="{64E33325-C5E3-C0E7-96D1-30E9F9B8688C}"/>
          </ac:grpSpMkLst>
        </pc:grpChg>
        <pc:grpChg chg="add del mod">
          <ac:chgData name="Hoor Swag" userId="7dd96b9f77c0dc85" providerId="LiveId" clId="{CAC78498-E537-45EF-AB00-93FF0F06EBF9}" dt="2025-01-14T11:48:03.105" v="6928" actId="478"/>
          <ac:grpSpMkLst>
            <pc:docMk/>
            <pc:sldMk cId="3153665279" sldId="314"/>
            <ac:grpSpMk id="22" creationId="{049AF0F4-1192-86A6-F71E-B49A86997CB4}"/>
          </ac:grpSpMkLst>
        </pc:grpChg>
        <pc:grpChg chg="mod">
          <ac:chgData name="Hoor Swag" userId="7dd96b9f77c0dc85" providerId="LiveId" clId="{CAC78498-E537-45EF-AB00-93FF0F06EBF9}" dt="2025-01-14T12:26:54.808" v="7358" actId="1076"/>
          <ac:grpSpMkLst>
            <pc:docMk/>
            <pc:sldMk cId="3153665279" sldId="314"/>
            <ac:grpSpMk id="23" creationId="{0C764019-485D-EAD3-6810-69174892D115}"/>
          </ac:grpSpMkLst>
        </pc:grpChg>
        <pc:grpChg chg="mod">
          <ac:chgData name="Hoor Swag" userId="7dd96b9f77c0dc85" providerId="LiveId" clId="{CAC78498-E537-45EF-AB00-93FF0F06EBF9}" dt="2025-01-14T12:26:54.808" v="7358" actId="1076"/>
          <ac:grpSpMkLst>
            <pc:docMk/>
            <pc:sldMk cId="3153665279" sldId="314"/>
            <ac:grpSpMk id="24" creationId="{20845A95-2D7A-8B6A-9D6E-00F6812A5741}"/>
          </ac:grpSpMkLst>
        </pc:grpChg>
        <pc:grpChg chg="mod">
          <ac:chgData name="Hoor Swag" userId="7dd96b9f77c0dc85" providerId="LiveId" clId="{CAC78498-E537-45EF-AB00-93FF0F06EBF9}" dt="2025-01-14T12:26:54.808" v="7358" actId="1076"/>
          <ac:grpSpMkLst>
            <pc:docMk/>
            <pc:sldMk cId="3153665279" sldId="314"/>
            <ac:grpSpMk id="26" creationId="{FC23CED9-05B1-A13A-BBB2-CA1692A5209E}"/>
          </ac:grpSpMkLst>
        </pc:grpChg>
        <pc:grpChg chg="mod">
          <ac:chgData name="Hoor Swag" userId="7dd96b9f77c0dc85" providerId="LiveId" clId="{CAC78498-E537-45EF-AB00-93FF0F06EBF9}" dt="2025-01-14T12:26:54.808" v="7358" actId="1076"/>
          <ac:grpSpMkLst>
            <pc:docMk/>
            <pc:sldMk cId="3153665279" sldId="314"/>
            <ac:grpSpMk id="27" creationId="{AF870D11-03F8-11B9-0531-34B01D5A0A09}"/>
          </ac:grpSpMkLst>
        </pc:grpChg>
        <pc:grpChg chg="mod">
          <ac:chgData name="Hoor Swag" userId="7dd96b9f77c0dc85" providerId="LiveId" clId="{CAC78498-E537-45EF-AB00-93FF0F06EBF9}" dt="2025-01-14T12:18:56.323" v="7339" actId="1076"/>
          <ac:grpSpMkLst>
            <pc:docMk/>
            <pc:sldMk cId="3153665279" sldId="314"/>
            <ac:grpSpMk id="32" creationId="{21852C0E-04C9-79D0-FFA0-650A877EE95D}"/>
          </ac:grpSpMkLst>
        </pc:grpChg>
        <pc:grpChg chg="mod">
          <ac:chgData name="Hoor Swag" userId="7dd96b9f77c0dc85" providerId="LiveId" clId="{CAC78498-E537-45EF-AB00-93FF0F06EBF9}" dt="2025-01-14T12:18:56.323" v="7339" actId="1076"/>
          <ac:grpSpMkLst>
            <pc:docMk/>
            <pc:sldMk cId="3153665279" sldId="314"/>
            <ac:grpSpMk id="33" creationId="{BC369A4B-D0D1-FDBD-B8B0-A364AC5F7000}"/>
          </ac:grpSpMkLst>
        </pc:grpChg>
        <pc:grpChg chg="mod">
          <ac:chgData name="Hoor Swag" userId="7dd96b9f77c0dc85" providerId="LiveId" clId="{CAC78498-E537-45EF-AB00-93FF0F06EBF9}" dt="2025-01-14T12:19:36.225" v="7348" actId="1076"/>
          <ac:grpSpMkLst>
            <pc:docMk/>
            <pc:sldMk cId="3153665279" sldId="314"/>
            <ac:grpSpMk id="37" creationId="{45AB25B5-56BE-7A44-48C9-D5BD9F7CA531}"/>
          </ac:grpSpMkLst>
        </pc:grpChg>
        <pc:grpChg chg="mod">
          <ac:chgData name="Hoor Swag" userId="7dd96b9f77c0dc85" providerId="LiveId" clId="{CAC78498-E537-45EF-AB00-93FF0F06EBF9}" dt="2025-01-14T12:19:36.225" v="7348" actId="1076"/>
          <ac:grpSpMkLst>
            <pc:docMk/>
            <pc:sldMk cId="3153665279" sldId="314"/>
            <ac:grpSpMk id="38" creationId="{220C8ABF-63CC-DF1C-2298-6164E706C0CA}"/>
          </ac:grpSpMkLst>
        </pc:grpChg>
        <pc:grpChg chg="add del mod">
          <ac:chgData name="Hoor Swag" userId="7dd96b9f77c0dc85" providerId="LiveId" clId="{CAC78498-E537-45EF-AB00-93FF0F06EBF9}" dt="2025-01-14T12:14:35.290" v="7260" actId="478"/>
          <ac:grpSpMkLst>
            <pc:docMk/>
            <pc:sldMk cId="3153665279" sldId="314"/>
            <ac:grpSpMk id="48" creationId="{C95C73D2-E38C-F6FC-EBC5-26679C9811AC}"/>
          </ac:grpSpMkLst>
        </pc:grpChg>
        <pc:grpChg chg="add del mod">
          <ac:chgData name="Hoor Swag" userId="7dd96b9f77c0dc85" providerId="LiveId" clId="{CAC78498-E537-45EF-AB00-93FF0F06EBF9}" dt="2025-01-14T12:01:20.679" v="7095" actId="1076"/>
          <ac:grpSpMkLst>
            <pc:docMk/>
            <pc:sldMk cId="3153665279" sldId="314"/>
            <ac:grpSpMk id="49" creationId="{C273C21A-988A-14DD-DF52-4DBB47AC4A3A}"/>
          </ac:grpSpMkLst>
        </pc:grpChg>
        <pc:grpChg chg="add mod">
          <ac:chgData name="Hoor Swag" userId="7dd96b9f77c0dc85" providerId="LiveId" clId="{CAC78498-E537-45EF-AB00-93FF0F06EBF9}" dt="2025-01-14T12:02:15.291" v="7116" actId="1076"/>
          <ac:grpSpMkLst>
            <pc:docMk/>
            <pc:sldMk cId="3153665279" sldId="314"/>
            <ac:grpSpMk id="53" creationId="{277026CC-E962-ABB6-A995-3D1519F00C22}"/>
          </ac:grpSpMkLst>
        </pc:grpChg>
        <pc:grpChg chg="mod">
          <ac:chgData name="Hoor Swag" userId="7dd96b9f77c0dc85" providerId="LiveId" clId="{CAC78498-E537-45EF-AB00-93FF0F06EBF9}" dt="2025-01-14T12:01:44.873" v="7097"/>
          <ac:grpSpMkLst>
            <pc:docMk/>
            <pc:sldMk cId="3153665279" sldId="314"/>
            <ac:grpSpMk id="54" creationId="{D9B6E754-0FDD-5680-F0A0-105771C7502D}"/>
          </ac:grpSpMkLst>
        </pc:grpChg>
        <pc:picChg chg="mod">
          <ac:chgData name="Hoor Swag" userId="7dd96b9f77c0dc85" providerId="LiveId" clId="{CAC78498-E537-45EF-AB00-93FF0F06EBF9}" dt="2025-01-14T11:47:58.309" v="6927" actId="14100"/>
          <ac:picMkLst>
            <pc:docMk/>
            <pc:sldMk cId="3153665279" sldId="314"/>
            <ac:picMk id="6" creationId="{D1C429A4-633C-DE9A-468D-10785B2ADAEA}"/>
          </ac:picMkLst>
        </pc:picChg>
        <pc:picChg chg="add mod">
          <ac:chgData name="Hoor Swag" userId="7dd96b9f77c0dc85" providerId="LiveId" clId="{CAC78498-E537-45EF-AB00-93FF0F06EBF9}" dt="2025-01-14T11:47:47.693" v="6924" actId="1076"/>
          <ac:picMkLst>
            <pc:docMk/>
            <pc:sldMk cId="3153665279" sldId="314"/>
            <ac:picMk id="19" creationId="{AB02568D-C39F-0896-ED99-4F1739B5011F}"/>
          </ac:picMkLst>
        </pc:picChg>
        <pc:picChg chg="add mod">
          <ac:chgData name="Hoor Swag" userId="7dd96b9f77c0dc85" providerId="LiveId" clId="{CAC78498-E537-45EF-AB00-93FF0F06EBF9}" dt="2025-01-14T11:47:43.556" v="6923" actId="164"/>
          <ac:picMkLst>
            <pc:docMk/>
            <pc:sldMk cId="3153665279" sldId="314"/>
            <ac:picMk id="20" creationId="{B2EBA035-FF99-F809-E205-8F1EA8205D92}"/>
          </ac:picMkLst>
        </pc:picChg>
        <pc:picChg chg="mod">
          <ac:chgData name="Hoor Swag" userId="7dd96b9f77c0dc85" providerId="LiveId" clId="{CAC78498-E537-45EF-AB00-93FF0F06EBF9}" dt="2025-01-14T12:26:54.808" v="7358" actId="1076"/>
          <ac:picMkLst>
            <pc:docMk/>
            <pc:sldMk cId="3153665279" sldId="314"/>
            <ac:picMk id="25" creationId="{70CFB738-A120-AFCE-376B-5F8F8BA509E3}"/>
          </ac:picMkLst>
        </pc:picChg>
        <pc:picChg chg="mod">
          <ac:chgData name="Hoor Swag" userId="7dd96b9f77c0dc85" providerId="LiveId" clId="{CAC78498-E537-45EF-AB00-93FF0F06EBF9}" dt="2025-01-14T12:18:56.323" v="7339" actId="1076"/>
          <ac:picMkLst>
            <pc:docMk/>
            <pc:sldMk cId="3153665279" sldId="314"/>
            <ac:picMk id="34" creationId="{33B4666C-62E2-6291-BD3A-A75E7C017C16}"/>
          </ac:picMkLst>
        </pc:picChg>
        <pc:picChg chg="mod">
          <ac:chgData name="Hoor Swag" userId="7dd96b9f77c0dc85" providerId="LiveId" clId="{CAC78498-E537-45EF-AB00-93FF0F06EBF9}" dt="2025-01-14T12:19:36.225" v="7348" actId="1076"/>
          <ac:picMkLst>
            <pc:docMk/>
            <pc:sldMk cId="3153665279" sldId="314"/>
            <ac:picMk id="39" creationId="{955BCF2C-D1AF-F7E8-D775-E53AF6E99738}"/>
          </ac:picMkLst>
        </pc:picChg>
        <pc:picChg chg="add del mod">
          <ac:chgData name="Hoor Swag" userId="7dd96b9f77c0dc85" providerId="LiveId" clId="{CAC78498-E537-45EF-AB00-93FF0F06EBF9}" dt="2025-01-14T12:20:23.889" v="7352" actId="478"/>
          <ac:picMkLst>
            <pc:docMk/>
            <pc:sldMk cId="3153665279" sldId="314"/>
            <ac:picMk id="42" creationId="{82CF2A0A-BC32-4898-F07D-D7152482E526}"/>
          </ac:picMkLst>
        </pc:picChg>
        <pc:picChg chg="add mod">
          <ac:chgData name="Hoor Swag" userId="7dd96b9f77c0dc85" providerId="LiveId" clId="{CAC78498-E537-45EF-AB00-93FF0F06EBF9}" dt="2025-01-14T12:00:59.011" v="7084" actId="1076"/>
          <ac:picMkLst>
            <pc:docMk/>
            <pc:sldMk cId="3153665279" sldId="314"/>
            <ac:picMk id="43" creationId="{204BEE02-E187-DF97-D7E1-7C808C408A82}"/>
          </ac:picMkLst>
        </pc:picChg>
        <pc:picChg chg="add mod">
          <ac:chgData name="Hoor Swag" userId="7dd96b9f77c0dc85" providerId="LiveId" clId="{CAC78498-E537-45EF-AB00-93FF0F06EBF9}" dt="2025-01-14T12:00:59.011" v="7084" actId="1076"/>
          <ac:picMkLst>
            <pc:docMk/>
            <pc:sldMk cId="3153665279" sldId="314"/>
            <ac:picMk id="44" creationId="{AA0F2B85-E66F-9143-5C05-E6B055135F7C}"/>
          </ac:picMkLst>
        </pc:picChg>
        <pc:picChg chg="add del mod">
          <ac:chgData name="Hoor Swag" userId="7dd96b9f77c0dc85" providerId="LiveId" clId="{CAC78498-E537-45EF-AB00-93FF0F06EBF9}" dt="2025-01-14T12:01:20.679" v="7095" actId="1076"/>
          <ac:picMkLst>
            <pc:docMk/>
            <pc:sldMk cId="3153665279" sldId="314"/>
            <ac:picMk id="50" creationId="{6989A289-4AC3-A946-D13B-57F2F0046FF7}"/>
          </ac:picMkLst>
        </pc:picChg>
        <pc:picChg chg="mod">
          <ac:chgData name="Hoor Swag" userId="7dd96b9f77c0dc85" providerId="LiveId" clId="{CAC78498-E537-45EF-AB00-93FF0F06EBF9}" dt="2025-01-14T12:01:20.679" v="7095" actId="1076"/>
          <ac:picMkLst>
            <pc:docMk/>
            <pc:sldMk cId="3153665279" sldId="314"/>
            <ac:picMk id="51" creationId="{D3D4C151-60F0-6C68-CC0C-DD74362FCA8A}"/>
          </ac:picMkLst>
        </pc:picChg>
        <pc:picChg chg="add del mod">
          <ac:chgData name="Hoor Swag" userId="7dd96b9f77c0dc85" providerId="LiveId" clId="{CAC78498-E537-45EF-AB00-93FF0F06EBF9}" dt="2025-01-14T12:16:09.443" v="7284" actId="478"/>
          <ac:picMkLst>
            <pc:docMk/>
            <pc:sldMk cId="3153665279" sldId="314"/>
            <ac:picMk id="58" creationId="{997FEE73-7C29-96EB-378C-F7EB123837B8}"/>
          </ac:picMkLst>
        </pc:picChg>
        <pc:picChg chg="add del mod">
          <ac:chgData name="Hoor Swag" userId="7dd96b9f77c0dc85" providerId="LiveId" clId="{CAC78498-E537-45EF-AB00-93FF0F06EBF9}" dt="2025-01-14T12:20:22.050" v="7351" actId="478"/>
          <ac:picMkLst>
            <pc:docMk/>
            <pc:sldMk cId="3153665279" sldId="314"/>
            <ac:picMk id="4098" creationId="{F016ECAC-3D79-A8EE-0B30-3B349B56581F}"/>
          </ac:picMkLst>
        </pc:picChg>
        <pc:picChg chg="add del mod">
          <ac:chgData name="Hoor Swag" userId="7dd96b9f77c0dc85" providerId="LiveId" clId="{CAC78498-E537-45EF-AB00-93FF0F06EBF9}" dt="2025-01-14T12:14:36.476" v="7261" actId="478"/>
          <ac:picMkLst>
            <pc:docMk/>
            <pc:sldMk cId="3153665279" sldId="314"/>
            <ac:picMk id="4100" creationId="{2EE97C36-EED1-E79A-9BD2-1DB99802BF03}"/>
          </ac:picMkLst>
        </pc:picChg>
        <pc:picChg chg="add del mod">
          <ac:chgData name="Hoor Swag" userId="7dd96b9f77c0dc85" providerId="LiveId" clId="{CAC78498-E537-45EF-AB00-93FF0F06EBF9}" dt="2025-01-14T12:27:59.211" v="7368" actId="478"/>
          <ac:picMkLst>
            <pc:docMk/>
            <pc:sldMk cId="3153665279" sldId="314"/>
            <ac:picMk id="4102" creationId="{38D5EA35-735B-E2F9-AF40-ED8B0B739EA2}"/>
          </ac:picMkLst>
        </pc:picChg>
        <pc:picChg chg="add del">
          <ac:chgData name="Hoor Swag" userId="7dd96b9f77c0dc85" providerId="LiveId" clId="{CAC78498-E537-45EF-AB00-93FF0F06EBF9}" dt="2025-01-14T12:08:35.502" v="7138" actId="478"/>
          <ac:picMkLst>
            <pc:docMk/>
            <pc:sldMk cId="3153665279" sldId="314"/>
            <ac:picMk id="4104" creationId="{4A933F4D-BD94-2C68-40AD-BE4B80AB529E}"/>
          </ac:picMkLst>
        </pc:picChg>
        <pc:picChg chg="add del mod">
          <ac:chgData name="Hoor Swag" userId="7dd96b9f77c0dc85" providerId="LiveId" clId="{CAC78498-E537-45EF-AB00-93FF0F06EBF9}" dt="2025-01-14T12:16:30.335" v="7292" actId="478"/>
          <ac:picMkLst>
            <pc:docMk/>
            <pc:sldMk cId="3153665279" sldId="314"/>
            <ac:picMk id="4106" creationId="{F251AD11-83FA-6B1C-4653-28A37DDF538F}"/>
          </ac:picMkLst>
        </pc:picChg>
        <pc:picChg chg="add del mod">
          <ac:chgData name="Hoor Swag" userId="7dd96b9f77c0dc85" providerId="LiveId" clId="{CAC78498-E537-45EF-AB00-93FF0F06EBF9}" dt="2025-01-14T12:16:57.600" v="7297" actId="478"/>
          <ac:picMkLst>
            <pc:docMk/>
            <pc:sldMk cId="3153665279" sldId="314"/>
            <ac:picMk id="4108" creationId="{E87C357D-2E79-4484-7288-6C4484F63455}"/>
          </ac:picMkLst>
        </pc:picChg>
        <pc:picChg chg="add mod">
          <ac:chgData name="Hoor Swag" userId="7dd96b9f77c0dc85" providerId="LiveId" clId="{CAC78498-E537-45EF-AB00-93FF0F06EBF9}" dt="2025-01-14T12:19:32.852" v="7347" actId="167"/>
          <ac:picMkLst>
            <pc:docMk/>
            <pc:sldMk cId="3153665279" sldId="314"/>
            <ac:picMk id="4110" creationId="{D6ADFC7B-4D87-674B-6AD0-E9068EC2F406}"/>
          </ac:picMkLst>
        </pc:picChg>
      </pc:sldChg>
      <pc:sldChg chg="addSp delSp modSp add del mod">
        <pc:chgData name="Hoor Swag" userId="7dd96b9f77c0dc85" providerId="LiveId" clId="{CAC78498-E537-45EF-AB00-93FF0F06EBF9}" dt="2025-01-14T12:29:03.914" v="7373" actId="2696"/>
        <pc:sldMkLst>
          <pc:docMk/>
          <pc:sldMk cId="251691018" sldId="315"/>
        </pc:sldMkLst>
        <pc:spChg chg="add mod">
          <ac:chgData name="Hoor Swag" userId="7dd96b9f77c0dc85" providerId="LiveId" clId="{CAC78498-E537-45EF-AB00-93FF0F06EBF9}" dt="2025-01-14T12:12:42.826" v="7211" actId="1076"/>
          <ac:spMkLst>
            <pc:docMk/>
            <pc:sldMk cId="251691018" sldId="315"/>
            <ac:spMk id="6" creationId="{C69481B6-62EB-6F77-0204-9F4F72DED4F7}"/>
          </ac:spMkLst>
        </pc:spChg>
        <pc:spChg chg="add mod">
          <ac:chgData name="Hoor Swag" userId="7dd96b9f77c0dc85" providerId="LiveId" clId="{CAC78498-E537-45EF-AB00-93FF0F06EBF9}" dt="2025-01-14T12:13:06.191" v="7216" actId="1076"/>
          <ac:spMkLst>
            <pc:docMk/>
            <pc:sldMk cId="251691018" sldId="315"/>
            <ac:spMk id="7" creationId="{2D872734-7CD5-AD11-0779-11DA55FBEE0B}"/>
          </ac:spMkLst>
        </pc:spChg>
        <pc:spChg chg="add mod">
          <ac:chgData name="Hoor Swag" userId="7dd96b9f77c0dc85" providerId="LiveId" clId="{CAC78498-E537-45EF-AB00-93FF0F06EBF9}" dt="2025-01-14T12:13:28.919" v="7219" actId="1076"/>
          <ac:spMkLst>
            <pc:docMk/>
            <pc:sldMk cId="251691018" sldId="315"/>
            <ac:spMk id="8" creationId="{706968D7-EDBB-E3C0-28CB-4AD04797A693}"/>
          </ac:spMkLst>
        </pc:spChg>
        <pc:spChg chg="mod">
          <ac:chgData name="Hoor Swag" userId="7dd96b9f77c0dc85" providerId="LiveId" clId="{CAC78498-E537-45EF-AB00-93FF0F06EBF9}" dt="2025-01-14T12:12:23.539" v="7207" actId="1076"/>
          <ac:spMkLst>
            <pc:docMk/>
            <pc:sldMk cId="251691018" sldId="315"/>
            <ac:spMk id="28" creationId="{5D53CF1A-0BF2-1E71-29DF-FE0A8408D9E4}"/>
          </ac:spMkLst>
        </pc:spChg>
        <pc:spChg chg="mod">
          <ac:chgData name="Hoor Swag" userId="7dd96b9f77c0dc85" providerId="LiveId" clId="{CAC78498-E537-45EF-AB00-93FF0F06EBF9}" dt="2025-01-14T12:12:23.539" v="7207" actId="1076"/>
          <ac:spMkLst>
            <pc:docMk/>
            <pc:sldMk cId="251691018" sldId="315"/>
            <ac:spMk id="29" creationId="{D99D722A-A509-9994-ACF3-C5C47F00ED4F}"/>
          </ac:spMkLst>
        </pc:spChg>
        <pc:spChg chg="mod">
          <ac:chgData name="Hoor Swag" userId="7dd96b9f77c0dc85" providerId="LiveId" clId="{CAC78498-E537-45EF-AB00-93FF0F06EBF9}" dt="2025-01-14T12:12:23.539" v="7207" actId="1076"/>
          <ac:spMkLst>
            <pc:docMk/>
            <pc:sldMk cId="251691018" sldId="315"/>
            <ac:spMk id="30" creationId="{5E7831B0-3BEC-68C6-9C19-CF90CC10F4F5}"/>
          </ac:spMkLst>
        </pc:spChg>
        <pc:spChg chg="mod">
          <ac:chgData name="Hoor Swag" userId="7dd96b9f77c0dc85" providerId="LiveId" clId="{CAC78498-E537-45EF-AB00-93FF0F06EBF9}" dt="2025-01-14T12:12:23.539" v="7207" actId="1076"/>
          <ac:spMkLst>
            <pc:docMk/>
            <pc:sldMk cId="251691018" sldId="315"/>
            <ac:spMk id="31" creationId="{D560C2B6-EF96-C3A7-4F32-279D987EDACA}"/>
          </ac:spMkLst>
        </pc:spChg>
        <pc:spChg chg="mod">
          <ac:chgData name="Hoor Swag" userId="7dd96b9f77c0dc85" providerId="LiveId" clId="{CAC78498-E537-45EF-AB00-93FF0F06EBF9}" dt="2025-01-14T12:12:23.539" v="7207" actId="1076"/>
          <ac:spMkLst>
            <pc:docMk/>
            <pc:sldMk cId="251691018" sldId="315"/>
            <ac:spMk id="35" creationId="{A5721E58-F4C2-E870-0440-3AE13AFCD19E}"/>
          </ac:spMkLst>
        </pc:spChg>
        <pc:spChg chg="mod">
          <ac:chgData name="Hoor Swag" userId="7dd96b9f77c0dc85" providerId="LiveId" clId="{CAC78498-E537-45EF-AB00-93FF0F06EBF9}" dt="2025-01-14T12:12:23.539" v="7207" actId="1076"/>
          <ac:spMkLst>
            <pc:docMk/>
            <pc:sldMk cId="251691018" sldId="315"/>
            <ac:spMk id="36" creationId="{239ADACA-A6AD-677C-3751-400CF55AD0F9}"/>
          </ac:spMkLst>
        </pc:spChg>
        <pc:spChg chg="mod">
          <ac:chgData name="Hoor Swag" userId="7dd96b9f77c0dc85" providerId="LiveId" clId="{CAC78498-E537-45EF-AB00-93FF0F06EBF9}" dt="2025-01-14T12:12:23.539" v="7207" actId="1076"/>
          <ac:spMkLst>
            <pc:docMk/>
            <pc:sldMk cId="251691018" sldId="315"/>
            <ac:spMk id="40" creationId="{AF323BFB-F6F3-6FF7-534A-B8BE9BB10FFC}"/>
          </ac:spMkLst>
        </pc:spChg>
        <pc:spChg chg="mod">
          <ac:chgData name="Hoor Swag" userId="7dd96b9f77c0dc85" providerId="LiveId" clId="{CAC78498-E537-45EF-AB00-93FF0F06EBF9}" dt="2025-01-14T12:12:23.539" v="7207" actId="1076"/>
          <ac:spMkLst>
            <pc:docMk/>
            <pc:sldMk cId="251691018" sldId="315"/>
            <ac:spMk id="41" creationId="{91A5BD51-7C77-4F2F-4EE6-A6830735CFDE}"/>
          </ac:spMkLst>
        </pc:spChg>
        <pc:spChg chg="del">
          <ac:chgData name="Hoor Swag" userId="7dd96b9f77c0dc85" providerId="LiveId" clId="{CAC78498-E537-45EF-AB00-93FF0F06EBF9}" dt="2025-01-14T12:07:31.918" v="7130" actId="478"/>
          <ac:spMkLst>
            <pc:docMk/>
            <pc:sldMk cId="251691018" sldId="315"/>
            <ac:spMk id="45" creationId="{A0E1E48F-2A1A-32EA-E6A9-03CB33CC9076}"/>
          </ac:spMkLst>
        </pc:spChg>
        <pc:spChg chg="del">
          <ac:chgData name="Hoor Swag" userId="7dd96b9f77c0dc85" providerId="LiveId" clId="{CAC78498-E537-45EF-AB00-93FF0F06EBF9}" dt="2025-01-14T12:07:30.340" v="7129" actId="478"/>
          <ac:spMkLst>
            <pc:docMk/>
            <pc:sldMk cId="251691018" sldId="315"/>
            <ac:spMk id="46" creationId="{FDBBF16F-6C39-47FE-3690-219A32D9D085}"/>
          </ac:spMkLst>
        </pc:spChg>
        <pc:spChg chg="del">
          <ac:chgData name="Hoor Swag" userId="7dd96b9f77c0dc85" providerId="LiveId" clId="{CAC78498-E537-45EF-AB00-93FF0F06EBF9}" dt="2025-01-14T12:07:30.340" v="7129" actId="478"/>
          <ac:spMkLst>
            <pc:docMk/>
            <pc:sldMk cId="251691018" sldId="315"/>
            <ac:spMk id="47" creationId="{39C4D3F1-B5D3-0B2C-68AA-063FAB355F5A}"/>
          </ac:spMkLst>
        </pc:spChg>
        <pc:spChg chg="mod">
          <ac:chgData name="Hoor Swag" userId="7dd96b9f77c0dc85" providerId="LiveId" clId="{CAC78498-E537-45EF-AB00-93FF0F06EBF9}" dt="2025-01-14T12:12:15.537" v="7206" actId="1076"/>
          <ac:spMkLst>
            <pc:docMk/>
            <pc:sldMk cId="251691018" sldId="315"/>
            <ac:spMk id="52" creationId="{7F0C3737-0321-0534-DA50-87C26969D4FF}"/>
          </ac:spMkLst>
        </pc:spChg>
        <pc:grpChg chg="mod">
          <ac:chgData name="Hoor Swag" userId="7dd96b9f77c0dc85" providerId="LiveId" clId="{CAC78498-E537-45EF-AB00-93FF0F06EBF9}" dt="2025-01-14T12:07:45.578" v="7133" actId="1076"/>
          <ac:grpSpMkLst>
            <pc:docMk/>
            <pc:sldMk cId="251691018" sldId="315"/>
            <ac:grpSpMk id="23" creationId="{B6C9FD77-C1D6-1AEB-42C5-8C3D576C729A}"/>
          </ac:grpSpMkLst>
        </pc:grpChg>
        <pc:grpChg chg="mod">
          <ac:chgData name="Hoor Swag" userId="7dd96b9f77c0dc85" providerId="LiveId" clId="{CAC78498-E537-45EF-AB00-93FF0F06EBF9}" dt="2025-01-14T12:07:45.578" v="7133" actId="1076"/>
          <ac:grpSpMkLst>
            <pc:docMk/>
            <pc:sldMk cId="251691018" sldId="315"/>
            <ac:grpSpMk id="24" creationId="{42B7AB29-F337-691E-8CA7-A6B3CD1E1EDB}"/>
          </ac:grpSpMkLst>
        </pc:grpChg>
        <pc:grpChg chg="mod">
          <ac:chgData name="Hoor Swag" userId="7dd96b9f77c0dc85" providerId="LiveId" clId="{CAC78498-E537-45EF-AB00-93FF0F06EBF9}" dt="2025-01-14T12:07:45.578" v="7133" actId="1076"/>
          <ac:grpSpMkLst>
            <pc:docMk/>
            <pc:sldMk cId="251691018" sldId="315"/>
            <ac:grpSpMk id="26" creationId="{C391E0D0-49F1-588F-13D4-482DA47A5F6E}"/>
          </ac:grpSpMkLst>
        </pc:grpChg>
        <pc:grpChg chg="mod">
          <ac:chgData name="Hoor Swag" userId="7dd96b9f77c0dc85" providerId="LiveId" clId="{CAC78498-E537-45EF-AB00-93FF0F06EBF9}" dt="2025-01-14T12:07:45.578" v="7133" actId="1076"/>
          <ac:grpSpMkLst>
            <pc:docMk/>
            <pc:sldMk cId="251691018" sldId="315"/>
            <ac:grpSpMk id="27" creationId="{F2FBB3CC-FFFC-19AE-3F34-CFEC2BA7B2A5}"/>
          </ac:grpSpMkLst>
        </pc:grpChg>
        <pc:grpChg chg="mod">
          <ac:chgData name="Hoor Swag" userId="7dd96b9f77c0dc85" providerId="LiveId" clId="{CAC78498-E537-45EF-AB00-93FF0F06EBF9}" dt="2025-01-14T12:07:57.525" v="7136" actId="1076"/>
          <ac:grpSpMkLst>
            <pc:docMk/>
            <pc:sldMk cId="251691018" sldId="315"/>
            <ac:grpSpMk id="32" creationId="{9DD8F8DA-116B-04DF-5496-27D75DC1EEF1}"/>
          </ac:grpSpMkLst>
        </pc:grpChg>
        <pc:grpChg chg="mod">
          <ac:chgData name="Hoor Swag" userId="7dd96b9f77c0dc85" providerId="LiveId" clId="{CAC78498-E537-45EF-AB00-93FF0F06EBF9}" dt="2025-01-14T12:07:57.525" v="7136" actId="1076"/>
          <ac:grpSpMkLst>
            <pc:docMk/>
            <pc:sldMk cId="251691018" sldId="315"/>
            <ac:grpSpMk id="33" creationId="{0B9DFC9B-2393-F794-DEC2-A7568E9E9E46}"/>
          </ac:grpSpMkLst>
        </pc:grpChg>
        <pc:grpChg chg="mod">
          <ac:chgData name="Hoor Swag" userId="7dd96b9f77c0dc85" providerId="LiveId" clId="{CAC78498-E537-45EF-AB00-93FF0F06EBF9}" dt="2025-01-14T12:07:52.372" v="7135" actId="1076"/>
          <ac:grpSpMkLst>
            <pc:docMk/>
            <pc:sldMk cId="251691018" sldId="315"/>
            <ac:grpSpMk id="37" creationId="{B41FCF27-75D9-FBEC-65E1-FF4F20C730BD}"/>
          </ac:grpSpMkLst>
        </pc:grpChg>
        <pc:grpChg chg="mod">
          <ac:chgData name="Hoor Swag" userId="7dd96b9f77c0dc85" providerId="LiveId" clId="{CAC78498-E537-45EF-AB00-93FF0F06EBF9}" dt="2025-01-14T12:07:52.372" v="7135" actId="1076"/>
          <ac:grpSpMkLst>
            <pc:docMk/>
            <pc:sldMk cId="251691018" sldId="315"/>
            <ac:grpSpMk id="38" creationId="{B039511C-E735-E885-BB00-50ECB9168677}"/>
          </ac:grpSpMkLst>
        </pc:grpChg>
        <pc:grpChg chg="del">
          <ac:chgData name="Hoor Swag" userId="7dd96b9f77c0dc85" providerId="LiveId" clId="{CAC78498-E537-45EF-AB00-93FF0F06EBF9}" dt="2025-01-14T12:03:07.466" v="7120" actId="478"/>
          <ac:grpSpMkLst>
            <pc:docMk/>
            <pc:sldMk cId="251691018" sldId="315"/>
            <ac:grpSpMk id="48" creationId="{4B057074-0480-F518-4A7F-59450547AE25}"/>
          </ac:grpSpMkLst>
        </pc:grpChg>
        <pc:grpChg chg="mod">
          <ac:chgData name="Hoor Swag" userId="7dd96b9f77c0dc85" providerId="LiveId" clId="{CAC78498-E537-45EF-AB00-93FF0F06EBF9}" dt="2025-01-14T12:12:09.172" v="7204" actId="1076"/>
          <ac:grpSpMkLst>
            <pc:docMk/>
            <pc:sldMk cId="251691018" sldId="315"/>
            <ac:grpSpMk id="53" creationId="{2CD5D598-0A92-2FCF-9E64-832652C9C9BB}"/>
          </ac:grpSpMkLst>
        </pc:grpChg>
        <pc:picChg chg="add del mod">
          <ac:chgData name="Hoor Swag" userId="7dd96b9f77c0dc85" providerId="LiveId" clId="{CAC78498-E537-45EF-AB00-93FF0F06EBF9}" dt="2025-01-14T12:10:37.186" v="7150" actId="478"/>
          <ac:picMkLst>
            <pc:docMk/>
            <pc:sldMk cId="251691018" sldId="315"/>
            <ac:picMk id="2" creationId="{437704D1-1943-FF40-B347-8DE58D466485}"/>
          </ac:picMkLst>
        </pc:picChg>
        <pc:picChg chg="add mod">
          <ac:chgData name="Hoor Swag" userId="7dd96b9f77c0dc85" providerId="LiveId" clId="{CAC78498-E537-45EF-AB00-93FF0F06EBF9}" dt="2025-01-14T12:11:04.813" v="7162" actId="1076"/>
          <ac:picMkLst>
            <pc:docMk/>
            <pc:sldMk cId="251691018" sldId="315"/>
            <ac:picMk id="3" creationId="{5A3E0C94-0BF5-71B5-06FD-DFCBDE7CF3E9}"/>
          </ac:picMkLst>
        </pc:picChg>
        <pc:picChg chg="add mod">
          <ac:chgData name="Hoor Swag" userId="7dd96b9f77c0dc85" providerId="LiveId" clId="{CAC78498-E537-45EF-AB00-93FF0F06EBF9}" dt="2025-01-14T12:11:12.110" v="7164" actId="1076"/>
          <ac:picMkLst>
            <pc:docMk/>
            <pc:sldMk cId="251691018" sldId="315"/>
            <ac:picMk id="4" creationId="{65245FF6-04CD-ED89-825E-17D2CEF57266}"/>
          </ac:picMkLst>
        </pc:picChg>
        <pc:picChg chg="add mod">
          <ac:chgData name="Hoor Swag" userId="7dd96b9f77c0dc85" providerId="LiveId" clId="{CAC78498-E537-45EF-AB00-93FF0F06EBF9}" dt="2025-01-14T12:12:26.251" v="7208" actId="1076"/>
          <ac:picMkLst>
            <pc:docMk/>
            <pc:sldMk cId="251691018" sldId="315"/>
            <ac:picMk id="5" creationId="{568C1949-AABD-DEA7-9BD1-021CFD29949B}"/>
          </ac:picMkLst>
        </pc:picChg>
        <pc:picChg chg="mod">
          <ac:chgData name="Hoor Swag" userId="7dd96b9f77c0dc85" providerId="LiveId" clId="{CAC78498-E537-45EF-AB00-93FF0F06EBF9}" dt="2025-01-14T12:12:23.539" v="7207" actId="1076"/>
          <ac:picMkLst>
            <pc:docMk/>
            <pc:sldMk cId="251691018" sldId="315"/>
            <ac:picMk id="25" creationId="{A6C7E971-CFDD-F0BE-096F-357BF7D2A918}"/>
          </ac:picMkLst>
        </pc:picChg>
        <pc:picChg chg="mod">
          <ac:chgData name="Hoor Swag" userId="7dd96b9f77c0dc85" providerId="LiveId" clId="{CAC78498-E537-45EF-AB00-93FF0F06EBF9}" dt="2025-01-14T12:07:57.525" v="7136" actId="1076"/>
          <ac:picMkLst>
            <pc:docMk/>
            <pc:sldMk cId="251691018" sldId="315"/>
            <ac:picMk id="34" creationId="{8CBC93C0-063B-5E7E-9EC2-28CB11A4CFB4}"/>
          </ac:picMkLst>
        </pc:picChg>
        <pc:picChg chg="mod">
          <ac:chgData name="Hoor Swag" userId="7dd96b9f77c0dc85" providerId="LiveId" clId="{CAC78498-E537-45EF-AB00-93FF0F06EBF9}" dt="2025-01-14T12:12:23.539" v="7207" actId="1076"/>
          <ac:picMkLst>
            <pc:docMk/>
            <pc:sldMk cId="251691018" sldId="315"/>
            <ac:picMk id="39" creationId="{B510F422-1FCF-C5AA-F8E0-3744FB36ABBD}"/>
          </ac:picMkLst>
        </pc:picChg>
        <pc:picChg chg="del">
          <ac:chgData name="Hoor Swag" userId="7dd96b9f77c0dc85" providerId="LiveId" clId="{CAC78498-E537-45EF-AB00-93FF0F06EBF9}" dt="2025-01-14T12:07:30.340" v="7129" actId="478"/>
          <ac:picMkLst>
            <pc:docMk/>
            <pc:sldMk cId="251691018" sldId="315"/>
            <ac:picMk id="42" creationId="{4796C6DC-5D18-0662-15A8-611D519AF9D0}"/>
          </ac:picMkLst>
        </pc:picChg>
        <pc:picChg chg="del">
          <ac:chgData name="Hoor Swag" userId="7dd96b9f77c0dc85" providerId="LiveId" clId="{CAC78498-E537-45EF-AB00-93FF0F06EBF9}" dt="2025-01-14T12:07:30.340" v="7129" actId="478"/>
          <ac:picMkLst>
            <pc:docMk/>
            <pc:sldMk cId="251691018" sldId="315"/>
            <ac:picMk id="4098" creationId="{BD3CEC6D-4A2A-B0ED-9472-C7706562EAB3}"/>
          </ac:picMkLst>
        </pc:picChg>
        <pc:picChg chg="del">
          <ac:chgData name="Hoor Swag" userId="7dd96b9f77c0dc85" providerId="LiveId" clId="{CAC78498-E537-45EF-AB00-93FF0F06EBF9}" dt="2025-01-14T12:03:09.957" v="7121" actId="478"/>
          <ac:picMkLst>
            <pc:docMk/>
            <pc:sldMk cId="251691018" sldId="315"/>
            <ac:picMk id="4100" creationId="{500CB12F-B27D-9D0F-7DE9-135A31658A46}"/>
          </ac:picMkLst>
        </pc:picChg>
        <pc:picChg chg="del">
          <ac:chgData name="Hoor Swag" userId="7dd96b9f77c0dc85" providerId="LiveId" clId="{CAC78498-E537-45EF-AB00-93FF0F06EBF9}" dt="2025-01-14T12:03:12.105" v="7122" actId="478"/>
          <ac:picMkLst>
            <pc:docMk/>
            <pc:sldMk cId="251691018" sldId="315"/>
            <ac:picMk id="4102" creationId="{4E24DE2C-4E50-E9D3-3906-3339823A3309}"/>
          </ac:picMkLst>
        </pc:picChg>
        <pc:picChg chg="add del mod">
          <ac:chgData name="Hoor Swag" userId="7dd96b9f77c0dc85" providerId="LiveId" clId="{CAC78498-E537-45EF-AB00-93FF0F06EBF9}" dt="2025-01-14T12:11:43.083" v="7174" actId="478"/>
          <ac:picMkLst>
            <pc:docMk/>
            <pc:sldMk cId="251691018" sldId="315"/>
            <ac:picMk id="5122" creationId="{CC0B92B1-98B0-1874-2EC4-2AFC99504A87}"/>
          </ac:picMkLst>
        </pc:picChg>
      </pc:sldChg>
      <pc:sldChg chg="addSp delSp modSp new mod">
        <pc:chgData name="Hoor Swag" userId="7dd96b9f77c0dc85" providerId="LiveId" clId="{CAC78498-E537-45EF-AB00-93FF0F06EBF9}" dt="2025-01-14T17:41:41.262" v="7659" actId="20577"/>
        <pc:sldMkLst>
          <pc:docMk/>
          <pc:sldMk cId="2071083085" sldId="316"/>
        </pc:sldMkLst>
        <pc:spChg chg="mod">
          <ac:chgData name="Hoor Swag" userId="7dd96b9f77c0dc85" providerId="LiveId" clId="{CAC78498-E537-45EF-AB00-93FF0F06EBF9}" dt="2025-01-14T12:28:04.310" v="7369"/>
          <ac:spMkLst>
            <pc:docMk/>
            <pc:sldMk cId="2071083085" sldId="316"/>
            <ac:spMk id="5" creationId="{860E0833-F7EC-506A-DAF0-BE62DD232FE0}"/>
          </ac:spMkLst>
        </pc:spChg>
        <pc:spChg chg="mod">
          <ac:chgData name="Hoor Swag" userId="7dd96b9f77c0dc85" providerId="LiveId" clId="{CAC78498-E537-45EF-AB00-93FF0F06EBF9}" dt="2025-01-14T12:28:04.310" v="7369"/>
          <ac:spMkLst>
            <pc:docMk/>
            <pc:sldMk cId="2071083085" sldId="316"/>
            <ac:spMk id="6" creationId="{6D4BDF06-D6A4-1756-6E53-FDD8345FBE0D}"/>
          </ac:spMkLst>
        </pc:spChg>
        <pc:spChg chg="mod">
          <ac:chgData name="Hoor Swag" userId="7dd96b9f77c0dc85" providerId="LiveId" clId="{CAC78498-E537-45EF-AB00-93FF0F06EBF9}" dt="2025-01-14T12:28:04.310" v="7369"/>
          <ac:spMkLst>
            <pc:docMk/>
            <pc:sldMk cId="2071083085" sldId="316"/>
            <ac:spMk id="12" creationId="{2FACCA90-6FBC-6301-33B6-24784E180239}"/>
          </ac:spMkLst>
        </pc:spChg>
        <pc:spChg chg="mod">
          <ac:chgData name="Hoor Swag" userId="7dd96b9f77c0dc85" providerId="LiveId" clId="{CAC78498-E537-45EF-AB00-93FF0F06EBF9}" dt="2025-01-14T12:28:04.310" v="7369"/>
          <ac:spMkLst>
            <pc:docMk/>
            <pc:sldMk cId="2071083085" sldId="316"/>
            <ac:spMk id="15" creationId="{381DC0B3-4CA1-09A2-8A30-8C23002946C7}"/>
          </ac:spMkLst>
        </pc:spChg>
        <pc:spChg chg="mod">
          <ac:chgData name="Hoor Swag" userId="7dd96b9f77c0dc85" providerId="LiveId" clId="{CAC78498-E537-45EF-AB00-93FF0F06EBF9}" dt="2025-01-14T12:28:04.310" v="7369"/>
          <ac:spMkLst>
            <pc:docMk/>
            <pc:sldMk cId="2071083085" sldId="316"/>
            <ac:spMk id="19" creationId="{8859B98E-8C36-E1BB-655E-5B9B6AFE13DA}"/>
          </ac:spMkLst>
        </pc:spChg>
        <pc:spChg chg="mod">
          <ac:chgData name="Hoor Swag" userId="7dd96b9f77c0dc85" providerId="LiveId" clId="{CAC78498-E537-45EF-AB00-93FF0F06EBF9}" dt="2025-01-14T12:28:04.310" v="7369"/>
          <ac:spMkLst>
            <pc:docMk/>
            <pc:sldMk cId="2071083085" sldId="316"/>
            <ac:spMk id="20" creationId="{1DBE918E-FD4F-5E24-0A60-1B086706ED76}"/>
          </ac:spMkLst>
        </pc:spChg>
        <pc:spChg chg="add mod">
          <ac:chgData name="Hoor Swag" userId="7dd96b9f77c0dc85" providerId="LiveId" clId="{CAC78498-E537-45EF-AB00-93FF0F06EBF9}" dt="2025-01-14T12:28:04.310" v="7369"/>
          <ac:spMkLst>
            <pc:docMk/>
            <pc:sldMk cId="2071083085" sldId="316"/>
            <ac:spMk id="21" creationId="{D4F0A600-DF47-92AD-205E-6D2EB3B5C979}"/>
          </ac:spMkLst>
        </pc:spChg>
        <pc:spChg chg="add mod">
          <ac:chgData name="Hoor Swag" userId="7dd96b9f77c0dc85" providerId="LiveId" clId="{CAC78498-E537-45EF-AB00-93FF0F06EBF9}" dt="2025-01-14T12:28:04.310" v="7369"/>
          <ac:spMkLst>
            <pc:docMk/>
            <pc:sldMk cId="2071083085" sldId="316"/>
            <ac:spMk id="23" creationId="{5E7F3DB0-DC5B-D8C2-0952-AAE65922DDCB}"/>
          </ac:spMkLst>
        </pc:spChg>
        <pc:spChg chg="mod">
          <ac:chgData name="Hoor Swag" userId="7dd96b9f77c0dc85" providerId="LiveId" clId="{CAC78498-E537-45EF-AB00-93FF0F06EBF9}" dt="2025-01-14T17:41:28.940" v="7657" actId="1076"/>
          <ac:spMkLst>
            <pc:docMk/>
            <pc:sldMk cId="2071083085" sldId="316"/>
            <ac:spMk id="24" creationId="{064DD3FF-6CA3-FB19-1BB7-968F2D709D0A}"/>
          </ac:spMkLst>
        </pc:spChg>
        <pc:spChg chg="mod">
          <ac:chgData name="Hoor Swag" userId="7dd96b9f77c0dc85" providerId="LiveId" clId="{CAC78498-E537-45EF-AB00-93FF0F06EBF9}" dt="2025-01-14T17:41:41.262" v="7659" actId="20577"/>
          <ac:spMkLst>
            <pc:docMk/>
            <pc:sldMk cId="2071083085" sldId="316"/>
            <ac:spMk id="27" creationId="{EC2D9A8A-8BA2-5453-B4DE-33D2B87B9E81}"/>
          </ac:spMkLst>
        </pc:spChg>
        <pc:spChg chg="mod">
          <ac:chgData name="Hoor Swag" userId="7dd96b9f77c0dc85" providerId="LiveId" clId="{CAC78498-E537-45EF-AB00-93FF0F06EBF9}" dt="2025-01-14T12:28:04.310" v="7369"/>
          <ac:spMkLst>
            <pc:docMk/>
            <pc:sldMk cId="2071083085" sldId="316"/>
            <ac:spMk id="28" creationId="{851AAE73-F37A-16CE-1077-310765F0264C}"/>
          </ac:spMkLst>
        </pc:spChg>
        <pc:grpChg chg="mod">
          <ac:chgData name="Hoor Swag" userId="7dd96b9f77c0dc85" providerId="LiveId" clId="{CAC78498-E537-45EF-AB00-93FF0F06EBF9}" dt="2025-01-14T12:28:47.245" v="7371" actId="166"/>
          <ac:grpSpMkLst>
            <pc:docMk/>
            <pc:sldMk cId="2071083085" sldId="316"/>
            <ac:grpSpMk id="2" creationId="{80D20B6C-8C4D-100E-6093-2DE1DBF0E2F5}"/>
          </ac:grpSpMkLst>
        </pc:grpChg>
        <pc:grpChg chg="mod">
          <ac:chgData name="Hoor Swag" userId="7dd96b9f77c0dc85" providerId="LiveId" clId="{CAC78498-E537-45EF-AB00-93FF0F06EBF9}" dt="2025-01-14T12:45:09.672" v="7439" actId="1076"/>
          <ac:grpSpMkLst>
            <pc:docMk/>
            <pc:sldMk cId="2071083085" sldId="316"/>
            <ac:grpSpMk id="25" creationId="{63C0C068-F6B1-8BA2-D85E-C8FF35BD9EA9}"/>
          </ac:grpSpMkLst>
        </pc:grpChg>
        <pc:picChg chg="add mod">
          <ac:chgData name="Hoor Swag" userId="7dd96b9f77c0dc85" providerId="LiveId" clId="{CAC78498-E537-45EF-AB00-93FF0F06EBF9}" dt="2025-01-14T12:28:15.038" v="7370"/>
          <ac:picMkLst>
            <pc:docMk/>
            <pc:sldMk cId="2071083085" sldId="316"/>
            <ac:picMk id="31" creationId="{351B6E2E-C468-68D4-7827-5A04F41CDBC9}"/>
          </ac:picMkLst>
        </pc:picChg>
        <pc:picChg chg="add del mod ord">
          <ac:chgData name="Hoor Swag" userId="7dd96b9f77c0dc85" providerId="LiveId" clId="{CAC78498-E537-45EF-AB00-93FF0F06EBF9}" dt="2025-01-14T12:40:24.030" v="7426" actId="478"/>
          <ac:picMkLst>
            <pc:docMk/>
            <pc:sldMk cId="2071083085" sldId="316"/>
            <ac:picMk id="33" creationId="{8E2F7F53-338E-422E-199B-7DE7DCC3207A}"/>
          </ac:picMkLst>
        </pc:picChg>
        <pc:picChg chg="add mod">
          <ac:chgData name="Hoor Swag" userId="7dd96b9f77c0dc85" providerId="LiveId" clId="{CAC78498-E537-45EF-AB00-93FF0F06EBF9}" dt="2025-01-14T12:39:08.706" v="7407" actId="1076"/>
          <ac:picMkLst>
            <pc:docMk/>
            <pc:sldMk cId="2071083085" sldId="316"/>
            <ac:picMk id="34" creationId="{6BFB7C92-6FF8-A8B1-AC99-B235CCF731A3}"/>
          </ac:picMkLst>
        </pc:picChg>
        <pc:picChg chg="add mod">
          <ac:chgData name="Hoor Swag" userId="7dd96b9f77c0dc85" providerId="LiveId" clId="{CAC78498-E537-45EF-AB00-93FF0F06EBF9}" dt="2025-01-14T12:46:24.153" v="7456" actId="1076"/>
          <ac:picMkLst>
            <pc:docMk/>
            <pc:sldMk cId="2071083085" sldId="316"/>
            <ac:picMk id="35" creationId="{81F71988-0880-B9F6-A348-4F4774C0E3F6}"/>
          </ac:picMkLst>
        </pc:picChg>
        <pc:picChg chg="add mod">
          <ac:chgData name="Hoor Swag" userId="7dd96b9f77c0dc85" providerId="LiveId" clId="{CAC78498-E537-45EF-AB00-93FF0F06EBF9}" dt="2025-01-14T12:46:21.828" v="7455" actId="1076"/>
          <ac:picMkLst>
            <pc:docMk/>
            <pc:sldMk cId="2071083085" sldId="316"/>
            <ac:picMk id="36" creationId="{0176FC9F-C9F4-E37D-53A9-B9B2BEB17B07}"/>
          </ac:picMkLst>
        </pc:picChg>
        <pc:picChg chg="add mod">
          <ac:chgData name="Hoor Swag" userId="7dd96b9f77c0dc85" providerId="LiveId" clId="{CAC78498-E537-45EF-AB00-93FF0F06EBF9}" dt="2025-01-14T12:39:13.237" v="7415" actId="1076"/>
          <ac:picMkLst>
            <pc:docMk/>
            <pc:sldMk cId="2071083085" sldId="316"/>
            <ac:picMk id="6146" creationId="{74CFDE67-2ADA-3D8C-B368-1D8C80B632ED}"/>
          </ac:picMkLst>
        </pc:picChg>
      </pc:sldChg>
      <pc:sldChg chg="addSp delSp modSp add mod">
        <pc:chgData name="Hoor Swag" userId="7dd96b9f77c0dc85" providerId="LiveId" clId="{CAC78498-E537-45EF-AB00-93FF0F06EBF9}" dt="2025-01-14T12:58:56.728" v="7590" actId="1076"/>
        <pc:sldMkLst>
          <pc:docMk/>
          <pc:sldMk cId="1520791023" sldId="317"/>
        </pc:sldMkLst>
        <pc:spChg chg="add mod">
          <ac:chgData name="Hoor Swag" userId="7dd96b9f77c0dc85" providerId="LiveId" clId="{CAC78498-E537-45EF-AB00-93FF0F06EBF9}" dt="2025-01-14T12:58:45.748" v="7588"/>
          <ac:spMkLst>
            <pc:docMk/>
            <pc:sldMk cId="1520791023" sldId="317"/>
            <ac:spMk id="3" creationId="{D31AAD5C-27C6-BEFC-ADC9-18F3C1EDA149}"/>
          </ac:spMkLst>
        </pc:spChg>
        <pc:spChg chg="add mod">
          <ac:chgData name="Hoor Swag" userId="7dd96b9f77c0dc85" providerId="LiveId" clId="{CAC78498-E537-45EF-AB00-93FF0F06EBF9}" dt="2025-01-14T12:58:56.728" v="7590" actId="1076"/>
          <ac:spMkLst>
            <pc:docMk/>
            <pc:sldMk cId="1520791023" sldId="317"/>
            <ac:spMk id="5" creationId="{4562FEF8-78C2-BC30-5D1E-F89CCA706A53}"/>
          </ac:spMkLst>
        </pc:spChg>
        <pc:spChg chg="del">
          <ac:chgData name="Hoor Swag" userId="7dd96b9f77c0dc85" providerId="LiveId" clId="{CAC78498-E537-45EF-AB00-93FF0F06EBF9}" dt="2025-01-14T12:58:00.220" v="7587" actId="478"/>
          <ac:spMkLst>
            <pc:docMk/>
            <pc:sldMk cId="1520791023" sldId="317"/>
            <ac:spMk id="6" creationId="{07E332D1-7DEB-CB6F-0D9F-DB1075BE4802}"/>
          </ac:spMkLst>
        </pc:spChg>
        <pc:picChg chg="add mod">
          <ac:chgData name="Hoor Swag" userId="7dd96b9f77c0dc85" providerId="LiveId" clId="{CAC78498-E537-45EF-AB00-93FF0F06EBF9}" dt="2025-01-14T12:58:54.473" v="7589" actId="1076"/>
          <ac:picMkLst>
            <pc:docMk/>
            <pc:sldMk cId="1520791023" sldId="317"/>
            <ac:picMk id="2" creationId="{FD86922E-03A8-4C6D-0B13-419D05880D19}"/>
          </ac:picMkLst>
        </pc:picChg>
        <pc:picChg chg="del">
          <ac:chgData name="Hoor Swag" userId="7dd96b9f77c0dc85" providerId="LiveId" clId="{CAC78498-E537-45EF-AB00-93FF0F06EBF9}" dt="2025-01-14T12:57:58.521" v="7586" actId="478"/>
          <ac:picMkLst>
            <pc:docMk/>
            <pc:sldMk cId="1520791023" sldId="317"/>
            <ac:picMk id="7170" creationId="{46F7679D-15F0-5FFE-103A-438957F37D6D}"/>
          </ac:picMkLst>
        </pc:picChg>
      </pc:sldChg>
      <pc:sldChg chg="addSp delSp modSp add del mod">
        <pc:chgData name="Hoor Swag" userId="7dd96b9f77c0dc85" providerId="LiveId" clId="{CAC78498-E537-45EF-AB00-93FF0F06EBF9}" dt="2025-01-14T12:46:12.830" v="7452" actId="2890"/>
        <pc:sldMkLst>
          <pc:docMk/>
          <pc:sldMk cId="2776877836" sldId="317"/>
        </pc:sldMkLst>
        <pc:spChg chg="mod">
          <ac:chgData name="Hoor Swag" userId="7dd96b9f77c0dc85" providerId="LiveId" clId="{CAC78498-E537-45EF-AB00-93FF0F06EBF9}" dt="2025-01-14T12:46:12.132" v="7449" actId="688"/>
          <ac:spMkLst>
            <pc:docMk/>
            <pc:sldMk cId="2776877836" sldId="317"/>
            <ac:spMk id="5" creationId="{03629C7A-1379-CB20-1E29-E980AD590124}"/>
          </ac:spMkLst>
        </pc:spChg>
        <pc:spChg chg="mod">
          <ac:chgData name="Hoor Swag" userId="7dd96b9f77c0dc85" providerId="LiveId" clId="{CAC78498-E537-45EF-AB00-93FF0F06EBF9}" dt="2025-01-14T12:46:12.132" v="7449" actId="688"/>
          <ac:spMkLst>
            <pc:docMk/>
            <pc:sldMk cId="2776877836" sldId="317"/>
            <ac:spMk id="6" creationId="{08FA55DF-79A1-374E-38B4-CB3ECE361B07}"/>
          </ac:spMkLst>
        </pc:spChg>
        <pc:spChg chg="mod">
          <ac:chgData name="Hoor Swag" userId="7dd96b9f77c0dc85" providerId="LiveId" clId="{CAC78498-E537-45EF-AB00-93FF0F06EBF9}" dt="2025-01-14T12:46:06.620" v="7446" actId="688"/>
          <ac:spMkLst>
            <pc:docMk/>
            <pc:sldMk cId="2776877836" sldId="317"/>
            <ac:spMk id="12" creationId="{672469AE-8D70-F4F8-60CB-3CFB83938F4D}"/>
          </ac:spMkLst>
        </pc:spChg>
        <pc:spChg chg="mod">
          <ac:chgData name="Hoor Swag" userId="7dd96b9f77c0dc85" providerId="LiveId" clId="{CAC78498-E537-45EF-AB00-93FF0F06EBF9}" dt="2025-01-14T12:46:12.132" v="7449" actId="688"/>
          <ac:spMkLst>
            <pc:docMk/>
            <pc:sldMk cId="2776877836" sldId="317"/>
            <ac:spMk id="13" creationId="{073953E6-FA75-5D9B-00D0-570A8385BBB9}"/>
          </ac:spMkLst>
        </pc:spChg>
        <pc:spChg chg="mod">
          <ac:chgData name="Hoor Swag" userId="7dd96b9f77c0dc85" providerId="LiveId" clId="{CAC78498-E537-45EF-AB00-93FF0F06EBF9}" dt="2025-01-14T12:46:12.132" v="7449" actId="688"/>
          <ac:spMkLst>
            <pc:docMk/>
            <pc:sldMk cId="2776877836" sldId="317"/>
            <ac:spMk id="14" creationId="{346D2147-39B6-B6FF-D438-D1454506477C}"/>
          </ac:spMkLst>
        </pc:spChg>
        <pc:spChg chg="mod">
          <ac:chgData name="Hoor Swag" userId="7dd96b9f77c0dc85" providerId="LiveId" clId="{CAC78498-E537-45EF-AB00-93FF0F06EBF9}" dt="2025-01-14T12:46:12.132" v="7449" actId="688"/>
          <ac:spMkLst>
            <pc:docMk/>
            <pc:sldMk cId="2776877836" sldId="317"/>
            <ac:spMk id="15" creationId="{A51D2FA2-BDF8-9509-55DE-79EF05B09AF2}"/>
          </ac:spMkLst>
        </pc:spChg>
        <pc:spChg chg="mod">
          <ac:chgData name="Hoor Swag" userId="7dd96b9f77c0dc85" providerId="LiveId" clId="{CAC78498-E537-45EF-AB00-93FF0F06EBF9}" dt="2025-01-14T12:46:12.132" v="7449" actId="688"/>
          <ac:spMkLst>
            <pc:docMk/>
            <pc:sldMk cId="2776877836" sldId="317"/>
            <ac:spMk id="19" creationId="{2FDF58FC-47F1-CE43-F491-1E36908B61FC}"/>
          </ac:spMkLst>
        </pc:spChg>
        <pc:spChg chg="mod">
          <ac:chgData name="Hoor Swag" userId="7dd96b9f77c0dc85" providerId="LiveId" clId="{CAC78498-E537-45EF-AB00-93FF0F06EBF9}" dt="2025-01-14T12:46:12.132" v="7449" actId="688"/>
          <ac:spMkLst>
            <pc:docMk/>
            <pc:sldMk cId="2776877836" sldId="317"/>
            <ac:spMk id="20" creationId="{3648B213-320D-1395-B22C-CF757BF41AF8}"/>
          </ac:spMkLst>
        </pc:spChg>
        <pc:spChg chg="mod">
          <ac:chgData name="Hoor Swag" userId="7dd96b9f77c0dc85" providerId="LiveId" clId="{CAC78498-E537-45EF-AB00-93FF0F06EBF9}" dt="2025-01-14T12:46:12.132" v="7449" actId="688"/>
          <ac:spMkLst>
            <pc:docMk/>
            <pc:sldMk cId="2776877836" sldId="317"/>
            <ac:spMk id="22" creationId="{61928807-C767-1ABF-D675-61679E85C739}"/>
          </ac:spMkLst>
        </pc:spChg>
        <pc:spChg chg="mod">
          <ac:chgData name="Hoor Swag" userId="7dd96b9f77c0dc85" providerId="LiveId" clId="{CAC78498-E537-45EF-AB00-93FF0F06EBF9}" dt="2025-01-14T12:46:12.132" v="7449" actId="688"/>
          <ac:spMkLst>
            <pc:docMk/>
            <pc:sldMk cId="2776877836" sldId="317"/>
            <ac:spMk id="23" creationId="{2C76F472-9B0C-CC62-4E04-AF02B6CB33FF}"/>
          </ac:spMkLst>
        </pc:spChg>
        <pc:spChg chg="add del">
          <ac:chgData name="Hoor Swag" userId="7dd96b9f77c0dc85" providerId="LiveId" clId="{CAC78498-E537-45EF-AB00-93FF0F06EBF9}" dt="2025-01-14T12:46:12.631" v="7451" actId="478"/>
          <ac:spMkLst>
            <pc:docMk/>
            <pc:sldMk cId="2776877836" sldId="317"/>
            <ac:spMk id="24" creationId="{E6CB32BB-11C7-A945-F405-8E6FF8A81010}"/>
          </ac:spMkLst>
        </pc:spChg>
        <pc:spChg chg="mod">
          <ac:chgData name="Hoor Swag" userId="7dd96b9f77c0dc85" providerId="LiveId" clId="{CAC78498-E537-45EF-AB00-93FF0F06EBF9}" dt="2025-01-14T12:46:12.132" v="7449" actId="688"/>
          <ac:spMkLst>
            <pc:docMk/>
            <pc:sldMk cId="2776877836" sldId="317"/>
            <ac:spMk id="30" creationId="{E736CDF4-D174-B876-7B9E-3FAD243F80E7}"/>
          </ac:spMkLst>
        </pc:spChg>
        <pc:grpChg chg="add del">
          <ac:chgData name="Hoor Swag" userId="7dd96b9f77c0dc85" providerId="LiveId" clId="{CAC78498-E537-45EF-AB00-93FF0F06EBF9}" dt="2025-01-14T12:46:12.290" v="7450" actId="478"/>
          <ac:grpSpMkLst>
            <pc:docMk/>
            <pc:sldMk cId="2776877836" sldId="317"/>
            <ac:grpSpMk id="25" creationId="{A4C4B506-81DC-BB40-DCF9-668C2DF42485}"/>
          </ac:grpSpMkLst>
        </pc:grpChg>
        <pc:picChg chg="mod">
          <ac:chgData name="Hoor Swag" userId="7dd96b9f77c0dc85" providerId="LiveId" clId="{CAC78498-E537-45EF-AB00-93FF0F06EBF9}" dt="2025-01-14T12:46:11.982" v="7448" actId="1076"/>
          <ac:picMkLst>
            <pc:docMk/>
            <pc:sldMk cId="2776877836" sldId="317"/>
            <ac:picMk id="31" creationId="{1680E418-A4FC-1307-6D28-609D71F00E5B}"/>
          </ac:picMkLst>
        </pc:picChg>
      </pc:sldChg>
      <pc:sldChg chg="new add del">
        <pc:chgData name="Hoor Swag" userId="7dd96b9f77c0dc85" providerId="LiveId" clId="{CAC78498-E537-45EF-AB00-93FF0F06EBF9}" dt="2025-01-14T12:40:24.253" v="7427" actId="2696"/>
        <pc:sldMkLst>
          <pc:docMk/>
          <pc:sldMk cId="4247023776" sldId="317"/>
        </pc:sldMkLst>
      </pc:sldChg>
      <pc:sldChg chg="addSp delSp modSp new del mod">
        <pc:chgData name="Hoor Swag" userId="7dd96b9f77c0dc85" providerId="LiveId" clId="{CAC78498-E537-45EF-AB00-93FF0F06EBF9}" dt="2025-01-14T18:04:30.171" v="8113" actId="2696"/>
        <pc:sldMkLst>
          <pc:docMk/>
          <pc:sldMk cId="2816009468" sldId="318"/>
        </pc:sldMkLst>
        <pc:spChg chg="del">
          <ac:chgData name="Hoor Swag" userId="7dd96b9f77c0dc85" providerId="LiveId" clId="{CAC78498-E537-45EF-AB00-93FF0F06EBF9}" dt="2025-01-14T13:17:07.920" v="7605" actId="478"/>
          <ac:spMkLst>
            <pc:docMk/>
            <pc:sldMk cId="2816009468" sldId="318"/>
            <ac:spMk id="2" creationId="{2BA3124F-F332-99F6-A700-2675E9CBCBC8}"/>
          </ac:spMkLst>
        </pc:spChg>
        <pc:picChg chg="add mod">
          <ac:chgData name="Hoor Swag" userId="7dd96b9f77c0dc85" providerId="LiveId" clId="{CAC78498-E537-45EF-AB00-93FF0F06EBF9}" dt="2025-01-14T17:54:24.679" v="7809" actId="1076"/>
          <ac:picMkLst>
            <pc:docMk/>
            <pc:sldMk cId="2816009468" sldId="318"/>
            <ac:picMk id="9218" creationId="{7A8F2574-C545-4651-20D3-FE89E7AB6A70}"/>
          </ac:picMkLst>
        </pc:picChg>
      </pc:sldChg>
      <pc:sldChg chg="addSp delSp modSp add mod">
        <pc:chgData name="Hoor Swag" userId="7dd96b9f77c0dc85" providerId="LiveId" clId="{CAC78498-E537-45EF-AB00-93FF0F06EBF9}" dt="2025-01-14T18:04:40.348" v="8115" actId="1076"/>
        <pc:sldMkLst>
          <pc:docMk/>
          <pc:sldMk cId="2999602041" sldId="319"/>
        </pc:sldMkLst>
        <pc:spChg chg="del">
          <ac:chgData name="Hoor Swag" userId="7dd96b9f77c0dc85" providerId="LiveId" clId="{CAC78498-E537-45EF-AB00-93FF0F06EBF9}" dt="2025-01-14T17:54:33.785" v="7811" actId="478"/>
          <ac:spMkLst>
            <pc:docMk/>
            <pc:sldMk cId="2999602041" sldId="319"/>
            <ac:spMk id="3" creationId="{242E020B-E476-E22B-43B9-C0BE5517DA56}"/>
          </ac:spMkLst>
        </pc:spChg>
        <pc:spChg chg="mod ord">
          <ac:chgData name="Hoor Swag" userId="7dd96b9f77c0dc85" providerId="LiveId" clId="{CAC78498-E537-45EF-AB00-93FF0F06EBF9}" dt="2025-01-14T18:01:18.322" v="8093" actId="1076"/>
          <ac:spMkLst>
            <pc:docMk/>
            <pc:sldMk cId="2999602041" sldId="319"/>
            <ac:spMk id="6" creationId="{FE7F274D-76CE-5A54-AAB5-A6AE711CE2A2}"/>
          </ac:spMkLst>
        </pc:spChg>
        <pc:spChg chg="del">
          <ac:chgData name="Hoor Swag" userId="7dd96b9f77c0dc85" providerId="LiveId" clId="{CAC78498-E537-45EF-AB00-93FF0F06EBF9}" dt="2025-01-14T17:54:33.785" v="7811" actId="478"/>
          <ac:spMkLst>
            <pc:docMk/>
            <pc:sldMk cId="2999602041" sldId="319"/>
            <ac:spMk id="7" creationId="{37011A07-907E-2C3A-CC42-7D12B0411930}"/>
          </ac:spMkLst>
        </pc:spChg>
        <pc:spChg chg="add">
          <ac:chgData name="Hoor Swag" userId="7dd96b9f77c0dc85" providerId="LiveId" clId="{CAC78498-E537-45EF-AB00-93FF0F06EBF9}" dt="2025-01-14T17:57:43.470" v="7948"/>
          <ac:spMkLst>
            <pc:docMk/>
            <pc:sldMk cId="2999602041" sldId="319"/>
            <ac:spMk id="8" creationId="{2A045250-379C-329E-F151-054B4BD740D7}"/>
          </ac:spMkLst>
        </pc:spChg>
        <pc:spChg chg="add">
          <ac:chgData name="Hoor Swag" userId="7dd96b9f77c0dc85" providerId="LiveId" clId="{CAC78498-E537-45EF-AB00-93FF0F06EBF9}" dt="2025-01-14T17:57:48.694" v="7949"/>
          <ac:spMkLst>
            <pc:docMk/>
            <pc:sldMk cId="2999602041" sldId="319"/>
            <ac:spMk id="9" creationId="{237D574C-B42F-2F5B-9CD7-70E88CBFA7BD}"/>
          </ac:spMkLst>
        </pc:spChg>
        <pc:spChg chg="add mod">
          <ac:chgData name="Hoor Swag" userId="7dd96b9f77c0dc85" providerId="LiveId" clId="{CAC78498-E537-45EF-AB00-93FF0F06EBF9}" dt="2025-01-14T17:57:56.861" v="7952"/>
          <ac:spMkLst>
            <pc:docMk/>
            <pc:sldMk cId="2999602041" sldId="319"/>
            <ac:spMk id="10" creationId="{A85CEBAF-74C2-B268-D1A6-19F20E3A4AA2}"/>
          </ac:spMkLst>
        </pc:spChg>
        <pc:spChg chg="add">
          <ac:chgData name="Hoor Swag" userId="7dd96b9f77c0dc85" providerId="LiveId" clId="{CAC78498-E537-45EF-AB00-93FF0F06EBF9}" dt="2025-01-14T17:58:09.325" v="7956"/>
          <ac:spMkLst>
            <pc:docMk/>
            <pc:sldMk cId="2999602041" sldId="319"/>
            <ac:spMk id="11" creationId="{B0D5EF16-605E-64A5-BA6A-E9907DB34D2B}"/>
          </ac:spMkLst>
        </pc:spChg>
        <pc:spChg chg="add mod">
          <ac:chgData name="Hoor Swag" userId="7dd96b9f77c0dc85" providerId="LiveId" clId="{CAC78498-E537-45EF-AB00-93FF0F06EBF9}" dt="2025-01-14T18:01:57.317" v="8100" actId="1076"/>
          <ac:spMkLst>
            <pc:docMk/>
            <pc:sldMk cId="2999602041" sldId="319"/>
            <ac:spMk id="12" creationId="{9AE9B427-3FB2-4EAD-3A42-D63A472F4E46}"/>
          </ac:spMkLst>
        </pc:spChg>
        <pc:picChg chg="add mod">
          <ac:chgData name="Hoor Swag" userId="7dd96b9f77c0dc85" providerId="LiveId" clId="{CAC78498-E537-45EF-AB00-93FF0F06EBF9}" dt="2025-01-14T18:01:41.761" v="8097" actId="14100"/>
          <ac:picMkLst>
            <pc:docMk/>
            <pc:sldMk cId="2999602041" sldId="319"/>
            <ac:picMk id="2" creationId="{EB68863E-610E-E377-066B-322A39B86018}"/>
          </ac:picMkLst>
        </pc:picChg>
        <pc:picChg chg="del">
          <ac:chgData name="Hoor Swag" userId="7dd96b9f77c0dc85" providerId="LiveId" clId="{CAC78498-E537-45EF-AB00-93FF0F06EBF9}" dt="2025-01-14T17:54:33.785" v="7811" actId="478"/>
          <ac:picMkLst>
            <pc:docMk/>
            <pc:sldMk cId="2999602041" sldId="319"/>
            <ac:picMk id="5" creationId="{E6A2B60C-4A83-CD99-1FEC-E9A7FB418A5D}"/>
          </ac:picMkLst>
        </pc:picChg>
        <pc:picChg chg="add mod">
          <ac:chgData name="Hoor Swag" userId="7dd96b9f77c0dc85" providerId="LiveId" clId="{CAC78498-E537-45EF-AB00-93FF0F06EBF9}" dt="2025-01-14T18:04:40.348" v="8115" actId="1076"/>
          <ac:picMkLst>
            <pc:docMk/>
            <pc:sldMk cId="2999602041" sldId="319"/>
            <ac:picMk id="19" creationId="{C0DAEC07-5B8A-7721-9593-199280459D78}"/>
          </ac:picMkLst>
        </pc:picChg>
        <pc:cxnChg chg="add mod">
          <ac:chgData name="Hoor Swag" userId="7dd96b9f77c0dc85" providerId="LiveId" clId="{CAC78498-E537-45EF-AB00-93FF0F06EBF9}" dt="2025-01-14T18:04:12.252" v="8112" actId="1076"/>
          <ac:cxnSpMkLst>
            <pc:docMk/>
            <pc:sldMk cId="2999602041" sldId="319"/>
            <ac:cxnSpMk id="14" creationId="{94AF1C4B-F2AD-4E2A-3DAB-64F95DD3F843}"/>
          </ac:cxnSpMkLst>
        </pc:cxnChg>
      </pc:sldChg>
      <pc:sldMasterChg chg="delSldLayout">
        <pc:chgData name="Hoor Swag" userId="7dd96b9f77c0dc85" providerId="LiveId" clId="{CAC78498-E537-45EF-AB00-93FF0F06EBF9}" dt="2025-01-14T12:59:06.637" v="7591" actId="2696"/>
        <pc:sldMasterMkLst>
          <pc:docMk/>
          <pc:sldMasterMk cId="0" sldId="2147483679"/>
        </pc:sldMasterMkLst>
        <pc:sldLayoutChg chg="del">
          <pc:chgData name="Hoor Swag" userId="7dd96b9f77c0dc85" providerId="LiveId" clId="{CAC78498-E537-45EF-AB00-93FF0F06EBF9}" dt="2025-01-09T12:30:29.694" v="186" actId="2696"/>
          <pc:sldLayoutMkLst>
            <pc:docMk/>
            <pc:sldMasterMk cId="0" sldId="2147483679"/>
            <pc:sldLayoutMk cId="0" sldId="2147483649"/>
          </pc:sldLayoutMkLst>
        </pc:sldLayoutChg>
        <pc:sldLayoutChg chg="del">
          <pc:chgData name="Hoor Swag" userId="7dd96b9f77c0dc85" providerId="LiveId" clId="{CAC78498-E537-45EF-AB00-93FF0F06EBF9}" dt="2025-01-09T12:19:36.405" v="64" actId="2696"/>
          <pc:sldLayoutMkLst>
            <pc:docMk/>
            <pc:sldMasterMk cId="0" sldId="2147483679"/>
            <pc:sldLayoutMk cId="0" sldId="2147483650"/>
          </pc:sldLayoutMkLst>
        </pc:sldLayoutChg>
        <pc:sldLayoutChg chg="del">
          <pc:chgData name="Hoor Swag" userId="7dd96b9f77c0dc85" providerId="LiveId" clId="{CAC78498-E537-45EF-AB00-93FF0F06EBF9}" dt="2025-01-09T16:05:02.986" v="1032" actId="2696"/>
          <pc:sldLayoutMkLst>
            <pc:docMk/>
            <pc:sldMasterMk cId="0" sldId="2147483679"/>
            <pc:sldLayoutMk cId="0" sldId="2147483651"/>
          </pc:sldLayoutMkLst>
        </pc:sldLayoutChg>
        <pc:sldLayoutChg chg="del">
          <pc:chgData name="Hoor Swag" userId="7dd96b9f77c0dc85" providerId="LiveId" clId="{CAC78498-E537-45EF-AB00-93FF0F06EBF9}" dt="2025-01-09T16:04:48.004" v="1030" actId="2696"/>
          <pc:sldLayoutMkLst>
            <pc:docMk/>
            <pc:sldMasterMk cId="0" sldId="2147483679"/>
            <pc:sldLayoutMk cId="0" sldId="2147483655"/>
          </pc:sldLayoutMkLst>
        </pc:sldLayoutChg>
        <pc:sldLayoutChg chg="del">
          <pc:chgData name="Hoor Swag" userId="7dd96b9f77c0dc85" providerId="LiveId" clId="{CAC78498-E537-45EF-AB00-93FF0F06EBF9}" dt="2025-01-09T11:20:13.442" v="61" actId="2696"/>
          <pc:sldLayoutMkLst>
            <pc:docMk/>
            <pc:sldMasterMk cId="0" sldId="2147483679"/>
            <pc:sldLayoutMk cId="0" sldId="2147483656"/>
          </pc:sldLayoutMkLst>
        </pc:sldLayoutChg>
        <pc:sldLayoutChg chg="del">
          <pc:chgData name="Hoor Swag" userId="7dd96b9f77c0dc85" providerId="LiveId" clId="{CAC78498-E537-45EF-AB00-93FF0F06EBF9}" dt="2025-01-09T16:05:06.822" v="1033" actId="2696"/>
          <pc:sldLayoutMkLst>
            <pc:docMk/>
            <pc:sldMasterMk cId="0" sldId="2147483679"/>
            <pc:sldLayoutMk cId="0" sldId="2147483657"/>
          </pc:sldLayoutMkLst>
        </pc:sldLayoutChg>
        <pc:sldLayoutChg chg="del">
          <pc:chgData name="Hoor Swag" userId="7dd96b9f77c0dc85" providerId="LiveId" clId="{CAC78498-E537-45EF-AB00-93FF0F06EBF9}" dt="2025-01-11T14:40:34.609" v="2558" actId="2696"/>
          <pc:sldLayoutMkLst>
            <pc:docMk/>
            <pc:sldMasterMk cId="0" sldId="2147483679"/>
            <pc:sldLayoutMk cId="0" sldId="2147483658"/>
          </pc:sldLayoutMkLst>
        </pc:sldLayoutChg>
        <pc:sldLayoutChg chg="del">
          <pc:chgData name="Hoor Swag" userId="7dd96b9f77c0dc85" providerId="LiveId" clId="{CAC78498-E537-45EF-AB00-93FF0F06EBF9}" dt="2025-01-14T12:59:06.637" v="7591" actId="2696"/>
          <pc:sldLayoutMkLst>
            <pc:docMk/>
            <pc:sldMasterMk cId="0" sldId="2147483679"/>
            <pc:sldLayoutMk cId="0" sldId="2147483660"/>
          </pc:sldLayoutMkLst>
        </pc:sldLayoutChg>
        <pc:sldLayoutChg chg="del">
          <pc:chgData name="Hoor Swag" userId="7dd96b9f77c0dc85" providerId="LiveId" clId="{CAC78498-E537-45EF-AB00-93FF0F06EBF9}" dt="2025-01-12T12:18:28.656" v="4232" actId="2696"/>
          <pc:sldLayoutMkLst>
            <pc:docMk/>
            <pc:sldMasterMk cId="0" sldId="2147483679"/>
            <pc:sldLayoutMk cId="0" sldId="2147483661"/>
          </pc:sldLayoutMkLst>
        </pc:sldLayoutChg>
        <pc:sldLayoutChg chg="del">
          <pc:chgData name="Hoor Swag" userId="7dd96b9f77c0dc85" providerId="LiveId" clId="{CAC78498-E537-45EF-AB00-93FF0F06EBF9}" dt="2025-01-09T16:04:52.500" v="1031" actId="2696"/>
          <pc:sldLayoutMkLst>
            <pc:docMk/>
            <pc:sldMasterMk cId="0" sldId="2147483679"/>
            <pc:sldLayoutMk cId="0" sldId="2147483663"/>
          </pc:sldLayoutMkLst>
        </pc:sldLayoutChg>
        <pc:sldLayoutChg chg="del">
          <pc:chgData name="Hoor Swag" userId="7dd96b9f77c0dc85" providerId="LiveId" clId="{CAC78498-E537-45EF-AB00-93FF0F06EBF9}" dt="2025-01-09T16:51:51.841" v="1060" actId="2696"/>
          <pc:sldLayoutMkLst>
            <pc:docMk/>
            <pc:sldMasterMk cId="0" sldId="2147483679"/>
            <pc:sldLayoutMk cId="0" sldId="2147483664"/>
          </pc:sldLayoutMkLst>
        </pc:sldLayoutChg>
        <pc:sldLayoutChg chg="del">
          <pc:chgData name="Hoor Swag" userId="7dd96b9f77c0dc85" providerId="LiveId" clId="{CAC78498-E537-45EF-AB00-93FF0F06EBF9}" dt="2025-01-09T16:52:52.692" v="1071" actId="2696"/>
          <pc:sldLayoutMkLst>
            <pc:docMk/>
            <pc:sldMasterMk cId="0" sldId="2147483679"/>
            <pc:sldLayoutMk cId="0" sldId="2147483665"/>
          </pc:sldLayoutMkLst>
        </pc:sldLayoutChg>
        <pc:sldLayoutChg chg="del">
          <pc:chgData name="Hoor Swag" userId="7dd96b9f77c0dc85" providerId="LiveId" clId="{CAC78498-E537-45EF-AB00-93FF0F06EBF9}" dt="2025-01-13T05:55:10.143" v="5085" actId="2696"/>
          <pc:sldLayoutMkLst>
            <pc:docMk/>
            <pc:sldMasterMk cId="0" sldId="2147483679"/>
            <pc:sldLayoutMk cId="0" sldId="2147483667"/>
          </pc:sldLayoutMkLst>
        </pc:sldLayoutChg>
        <pc:sldLayoutChg chg="del">
          <pc:chgData name="Hoor Swag" userId="7dd96b9f77c0dc85" providerId="LiveId" clId="{CAC78498-E537-45EF-AB00-93FF0F06EBF9}" dt="2025-01-09T13:27:29.088" v="400" actId="2696"/>
          <pc:sldLayoutMkLst>
            <pc:docMk/>
            <pc:sldMasterMk cId="0" sldId="2147483679"/>
            <pc:sldLayoutMk cId="0" sldId="2147483668"/>
          </pc:sldLayoutMkLst>
        </pc:sldLayoutChg>
        <pc:sldLayoutChg chg="del">
          <pc:chgData name="Hoor Swag" userId="7dd96b9f77c0dc85" providerId="LiveId" clId="{CAC78498-E537-45EF-AB00-93FF0F06EBF9}" dt="2025-01-09T11:20:03.608" v="60" actId="2696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Hoor Swag" userId="7dd96b9f77c0dc85" providerId="LiveId" clId="{CAC78498-E537-45EF-AB00-93FF0F06EBF9}" dt="2025-01-09T16:04:45.387" v="1029" actId="2696"/>
          <pc:sldLayoutMkLst>
            <pc:docMk/>
            <pc:sldMasterMk cId="0" sldId="2147483679"/>
            <pc:sldLayoutMk cId="0" sldId="2147483670"/>
          </pc:sldLayoutMkLst>
        </pc:sldLayoutChg>
        <pc:sldLayoutChg chg="del">
          <pc:chgData name="Hoor Swag" userId="7dd96b9f77c0dc85" providerId="LiveId" clId="{CAC78498-E537-45EF-AB00-93FF0F06EBF9}" dt="2025-01-09T16:51:35.274" v="1056" actId="2696"/>
          <pc:sldLayoutMkLst>
            <pc:docMk/>
            <pc:sldMasterMk cId="0" sldId="2147483679"/>
            <pc:sldLayoutMk cId="0" sldId="2147483672"/>
          </pc:sldLayoutMkLst>
        </pc:sldLayoutChg>
      </pc:sldMasterChg>
      <pc:sldMasterChg chg="del delSldLayout">
        <pc:chgData name="Hoor Swag" userId="7dd96b9f77c0dc85" providerId="LiveId" clId="{CAC78498-E537-45EF-AB00-93FF0F06EBF9}" dt="2025-01-09T11:20:03.608" v="60" actId="2696"/>
        <pc:sldMasterMkLst>
          <pc:docMk/>
          <pc:sldMasterMk cId="0" sldId="2147483680"/>
        </pc:sldMasterMkLst>
        <pc:sldLayoutChg chg="del">
          <pc:chgData name="Hoor Swag" userId="7dd96b9f77c0dc85" providerId="LiveId" clId="{CAC78498-E537-45EF-AB00-93FF0F06EBF9}" dt="2025-01-09T11:19:55.279" v="59" actId="2696"/>
          <pc:sldLayoutMkLst>
            <pc:docMk/>
            <pc:sldMasterMk cId="0" sldId="2147483680"/>
            <pc:sldLayoutMk cId="0" sldId="2147483677"/>
          </pc:sldLayoutMkLst>
        </pc:sldLayoutChg>
        <pc:sldLayoutChg chg="del">
          <pc:chgData name="Hoor Swag" userId="7dd96b9f77c0dc85" providerId="LiveId" clId="{CAC78498-E537-45EF-AB00-93FF0F06EBF9}" dt="2025-01-09T11:20:03.608" v="60" actId="2696"/>
          <pc:sldLayoutMkLst>
            <pc:docMk/>
            <pc:sldMasterMk cId="0" sldId="2147483680"/>
            <pc:sldLayoutMk cId="0" sldId="21474836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1" name="Google Shape;4891;g104e475c178_0_5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2" name="Google Shape;4892;g104e475c178_0_5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60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1" name="Google Shape;6501;g1055503d57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2" name="Google Shape;6502;g1055503d57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4">
          <a:extLst>
            <a:ext uri="{FF2B5EF4-FFF2-40B4-BE49-F238E27FC236}">
              <a16:creationId xmlns:a16="http://schemas.microsoft.com/office/drawing/2014/main" id="{13C3BD8F-13F5-BC4A-24B7-E78BE7339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" name="Google Shape;6195;g1055503d578_0_20:notes">
            <a:extLst>
              <a:ext uri="{FF2B5EF4-FFF2-40B4-BE49-F238E27FC236}">
                <a16:creationId xmlns:a16="http://schemas.microsoft.com/office/drawing/2014/main" id="{CDA37D9F-43D1-B6F5-6011-ADA26812D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6" name="Google Shape;6196;g1055503d578_0_20:notes">
            <a:extLst>
              <a:ext uri="{FF2B5EF4-FFF2-40B4-BE49-F238E27FC236}">
                <a16:creationId xmlns:a16="http://schemas.microsoft.com/office/drawing/2014/main" id="{D8ACDF38-ADC9-C08B-6CEE-97945F4908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305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6" name="Google Shape;9696;g104e475c178_0_12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7" name="Google Shape;9697;g104e475c178_0_12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1" name="Google Shape;5481;g104e475c178_0_13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2" name="Google Shape;5482;g104e475c178_0_13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9" name="Google Shape;6719;g1055503d57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0" name="Google Shape;6720;g1055503d57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95400" y="1209850"/>
            <a:ext cx="5353200" cy="21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895400" y="3507850"/>
            <a:ext cx="53532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9" name="Google Shape;4369;p28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 flipH="1"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0" name="Google Shape;4370;p28"/>
          <p:cNvGrpSpPr/>
          <p:nvPr/>
        </p:nvGrpSpPr>
        <p:grpSpPr>
          <a:xfrm rot="10800000" flipH="1">
            <a:off x="317855" y="295950"/>
            <a:ext cx="8508290" cy="4503056"/>
            <a:chOff x="317855" y="295950"/>
            <a:chExt cx="8508290" cy="4503056"/>
          </a:xfrm>
        </p:grpSpPr>
        <p:grpSp>
          <p:nvGrpSpPr>
            <p:cNvPr id="4371" name="Google Shape;4371;p28"/>
            <p:cNvGrpSpPr/>
            <p:nvPr/>
          </p:nvGrpSpPr>
          <p:grpSpPr>
            <a:xfrm>
              <a:off x="371748" y="295950"/>
              <a:ext cx="3149667" cy="198675"/>
              <a:chOff x="371748" y="295950"/>
              <a:chExt cx="3149667" cy="198675"/>
            </a:xfrm>
          </p:grpSpPr>
          <p:sp>
            <p:nvSpPr>
              <p:cNvPr id="4372" name="Google Shape;4372;p28"/>
              <p:cNvSpPr/>
              <p:nvPr/>
            </p:nvSpPr>
            <p:spPr>
              <a:xfrm>
                <a:off x="371748" y="361460"/>
                <a:ext cx="102947" cy="9414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952" extrusionOk="0">
                    <a:moveTo>
                      <a:pt x="406" y="1"/>
                    </a:moveTo>
                    <a:cubicBezTo>
                      <a:pt x="166" y="1"/>
                      <a:pt x="232" y="197"/>
                      <a:pt x="374" y="362"/>
                    </a:cubicBezTo>
                    <a:lnTo>
                      <a:pt x="374" y="362"/>
                    </a:lnTo>
                    <a:cubicBezTo>
                      <a:pt x="473" y="262"/>
                      <a:pt x="590" y="176"/>
                      <a:pt x="698" y="134"/>
                    </a:cubicBezTo>
                    <a:lnTo>
                      <a:pt x="698" y="134"/>
                    </a:lnTo>
                    <a:cubicBezTo>
                      <a:pt x="618" y="54"/>
                      <a:pt x="512" y="1"/>
                      <a:pt x="406" y="1"/>
                    </a:cubicBezTo>
                    <a:close/>
                    <a:moveTo>
                      <a:pt x="832" y="104"/>
                    </a:moveTo>
                    <a:cubicBezTo>
                      <a:pt x="791" y="104"/>
                      <a:pt x="745" y="115"/>
                      <a:pt x="698" y="134"/>
                    </a:cubicBezTo>
                    <a:lnTo>
                      <a:pt x="698" y="134"/>
                    </a:lnTo>
                    <a:cubicBezTo>
                      <a:pt x="776" y="213"/>
                      <a:pt x="829" y="318"/>
                      <a:pt x="829" y="423"/>
                    </a:cubicBezTo>
                    <a:cubicBezTo>
                      <a:pt x="829" y="538"/>
                      <a:pt x="784" y="583"/>
                      <a:pt x="719" y="583"/>
                    </a:cubicBezTo>
                    <a:cubicBezTo>
                      <a:pt x="621" y="583"/>
                      <a:pt x="478" y="481"/>
                      <a:pt x="374" y="362"/>
                    </a:cubicBezTo>
                    <a:lnTo>
                      <a:pt x="374" y="362"/>
                    </a:lnTo>
                    <a:cubicBezTo>
                      <a:pt x="130" y="611"/>
                      <a:pt x="1" y="952"/>
                      <a:pt x="406" y="952"/>
                    </a:cubicBezTo>
                    <a:cubicBezTo>
                      <a:pt x="723" y="952"/>
                      <a:pt x="1040" y="740"/>
                      <a:pt x="1040" y="423"/>
                    </a:cubicBezTo>
                    <a:cubicBezTo>
                      <a:pt x="1040" y="192"/>
                      <a:pt x="953" y="104"/>
                      <a:pt x="832" y="1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73" name="Google Shape;4373;p28"/>
              <p:cNvGrpSpPr/>
              <p:nvPr/>
            </p:nvGrpSpPr>
            <p:grpSpPr>
              <a:xfrm>
                <a:off x="504825" y="295950"/>
                <a:ext cx="3016590" cy="198675"/>
                <a:chOff x="504825" y="295950"/>
                <a:chExt cx="3016590" cy="198675"/>
              </a:xfrm>
            </p:grpSpPr>
            <p:sp>
              <p:nvSpPr>
                <p:cNvPr id="4374" name="Google Shape;4374;p28"/>
                <p:cNvSpPr/>
                <p:nvPr/>
              </p:nvSpPr>
              <p:spPr>
                <a:xfrm>
                  <a:off x="569351" y="369131"/>
                  <a:ext cx="9804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5" name="Google Shape;4375;p28"/>
                <p:cNvSpPr/>
                <p:nvPr/>
              </p:nvSpPr>
              <p:spPr>
                <a:xfrm>
                  <a:off x="667244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6" name="Google Shape;4376;p28"/>
                <p:cNvSpPr/>
                <p:nvPr/>
              </p:nvSpPr>
              <p:spPr>
                <a:xfrm>
                  <a:off x="781171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28"/>
                <p:cNvSpPr/>
                <p:nvPr/>
              </p:nvSpPr>
              <p:spPr>
                <a:xfrm>
                  <a:off x="878911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8" name="Google Shape;4378;p28"/>
                <p:cNvSpPr/>
                <p:nvPr/>
              </p:nvSpPr>
              <p:spPr>
                <a:xfrm>
                  <a:off x="992992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9" name="Google Shape;4379;p28"/>
                <p:cNvSpPr/>
                <p:nvPr/>
              </p:nvSpPr>
              <p:spPr>
                <a:xfrm>
                  <a:off x="1090732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0" name="Google Shape;4380;p28"/>
                <p:cNvSpPr/>
                <p:nvPr/>
              </p:nvSpPr>
              <p:spPr>
                <a:xfrm>
                  <a:off x="1204813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1" name="Google Shape;4381;p28"/>
                <p:cNvSpPr/>
                <p:nvPr/>
              </p:nvSpPr>
              <p:spPr>
                <a:xfrm>
                  <a:off x="1302552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2" name="Google Shape;4382;p28"/>
                <p:cNvSpPr/>
                <p:nvPr/>
              </p:nvSpPr>
              <p:spPr>
                <a:xfrm>
                  <a:off x="529550" y="443225"/>
                  <a:ext cx="2962747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20" h="107" extrusionOk="0">
                      <a:moveTo>
                        <a:pt x="1" y="0"/>
                      </a:moveTo>
                      <a:lnTo>
                        <a:pt x="1" y="106"/>
                      </a:lnTo>
                      <a:lnTo>
                        <a:pt x="41319" y="106"/>
                      </a:lnTo>
                      <a:lnTo>
                        <a:pt x="4131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3" name="Google Shape;4383;p28"/>
                <p:cNvSpPr/>
                <p:nvPr/>
              </p:nvSpPr>
              <p:spPr>
                <a:xfrm>
                  <a:off x="1419722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4" name="Google Shape;4384;p28"/>
                <p:cNvSpPr/>
                <p:nvPr/>
              </p:nvSpPr>
              <p:spPr>
                <a:xfrm>
                  <a:off x="1533648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28"/>
                <p:cNvSpPr/>
                <p:nvPr/>
              </p:nvSpPr>
              <p:spPr>
                <a:xfrm>
                  <a:off x="1631388" y="369131"/>
                  <a:ext cx="9804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6" name="Google Shape;4386;p28"/>
                <p:cNvSpPr/>
                <p:nvPr/>
              </p:nvSpPr>
              <p:spPr>
                <a:xfrm>
                  <a:off x="1729282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7" name="Google Shape;4387;p28"/>
                <p:cNvSpPr/>
                <p:nvPr/>
              </p:nvSpPr>
              <p:spPr>
                <a:xfrm>
                  <a:off x="1843209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8" name="Google Shape;4388;p28"/>
                <p:cNvSpPr/>
                <p:nvPr/>
              </p:nvSpPr>
              <p:spPr>
                <a:xfrm>
                  <a:off x="1940948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9" name="Google Shape;4389;p28"/>
                <p:cNvSpPr/>
                <p:nvPr/>
              </p:nvSpPr>
              <p:spPr>
                <a:xfrm>
                  <a:off x="2055029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0" name="Google Shape;4390;p28"/>
                <p:cNvSpPr/>
                <p:nvPr/>
              </p:nvSpPr>
              <p:spPr>
                <a:xfrm>
                  <a:off x="2152769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1" name="Google Shape;4391;p28"/>
                <p:cNvSpPr/>
                <p:nvPr/>
              </p:nvSpPr>
              <p:spPr>
                <a:xfrm>
                  <a:off x="2266850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2" name="Google Shape;4392;p28"/>
                <p:cNvSpPr/>
                <p:nvPr/>
              </p:nvSpPr>
              <p:spPr>
                <a:xfrm>
                  <a:off x="2364590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3" name="Google Shape;4393;p28"/>
                <p:cNvSpPr/>
                <p:nvPr/>
              </p:nvSpPr>
              <p:spPr>
                <a:xfrm>
                  <a:off x="2478517" y="369131"/>
                  <a:ext cx="9804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4" name="Google Shape;4394;p28"/>
                <p:cNvSpPr/>
                <p:nvPr/>
              </p:nvSpPr>
              <p:spPr>
                <a:xfrm>
                  <a:off x="2576410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5" name="Google Shape;4395;p28"/>
                <p:cNvSpPr/>
                <p:nvPr/>
              </p:nvSpPr>
              <p:spPr>
                <a:xfrm>
                  <a:off x="2690337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6" name="Google Shape;4396;p28"/>
                <p:cNvSpPr/>
                <p:nvPr/>
              </p:nvSpPr>
              <p:spPr>
                <a:xfrm>
                  <a:off x="2788077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7" name="Google Shape;4397;p28"/>
                <p:cNvSpPr/>
                <p:nvPr/>
              </p:nvSpPr>
              <p:spPr>
                <a:xfrm>
                  <a:off x="2902158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8" name="Google Shape;4398;p28"/>
                <p:cNvSpPr/>
                <p:nvPr/>
              </p:nvSpPr>
              <p:spPr>
                <a:xfrm>
                  <a:off x="2999898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9" name="Google Shape;4399;p28"/>
                <p:cNvSpPr/>
                <p:nvPr/>
              </p:nvSpPr>
              <p:spPr>
                <a:xfrm>
                  <a:off x="3113979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0" name="Google Shape;4400;p28"/>
                <p:cNvSpPr/>
                <p:nvPr/>
              </p:nvSpPr>
              <p:spPr>
                <a:xfrm>
                  <a:off x="3211718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1" name="Google Shape;4401;p28"/>
                <p:cNvSpPr/>
                <p:nvPr/>
              </p:nvSpPr>
              <p:spPr>
                <a:xfrm>
                  <a:off x="3325645" y="369131"/>
                  <a:ext cx="9804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2" name="Google Shape;4402;p28"/>
                <p:cNvSpPr/>
                <p:nvPr/>
              </p:nvSpPr>
              <p:spPr>
                <a:xfrm>
                  <a:off x="504825" y="295950"/>
                  <a:ext cx="3016590" cy="3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318" extrusionOk="0">
                      <a:moveTo>
                        <a:pt x="212" y="1"/>
                      </a:moveTo>
                      <a:cubicBezTo>
                        <a:pt x="1" y="1"/>
                        <a:pt x="1" y="212"/>
                        <a:pt x="212" y="318"/>
                      </a:cubicBezTo>
                      <a:lnTo>
                        <a:pt x="41530" y="318"/>
                      </a:lnTo>
                      <a:cubicBezTo>
                        <a:pt x="41741" y="318"/>
                        <a:pt x="41741" y="1"/>
                        <a:pt x="415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3" name="Google Shape;4403;p28"/>
                <p:cNvSpPr/>
                <p:nvPr/>
              </p:nvSpPr>
              <p:spPr>
                <a:xfrm>
                  <a:off x="504825" y="473660"/>
                  <a:ext cx="3016590" cy="20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212" extrusionOk="0">
                      <a:moveTo>
                        <a:pt x="212" y="0"/>
                      </a:moveTo>
                      <a:cubicBezTo>
                        <a:pt x="1" y="0"/>
                        <a:pt x="1" y="211"/>
                        <a:pt x="212" y="211"/>
                      </a:cubicBezTo>
                      <a:lnTo>
                        <a:pt x="41530" y="211"/>
                      </a:lnTo>
                      <a:cubicBezTo>
                        <a:pt x="41741" y="211"/>
                        <a:pt x="41741" y="0"/>
                        <a:pt x="415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04" name="Google Shape;4404;p28"/>
            <p:cNvGrpSpPr/>
            <p:nvPr/>
          </p:nvGrpSpPr>
          <p:grpSpPr>
            <a:xfrm>
              <a:off x="5629548" y="295950"/>
              <a:ext cx="3149667" cy="198675"/>
              <a:chOff x="5629548" y="295950"/>
              <a:chExt cx="3149667" cy="198675"/>
            </a:xfrm>
          </p:grpSpPr>
          <p:sp>
            <p:nvSpPr>
              <p:cNvPr id="4405" name="Google Shape;4405;p28"/>
              <p:cNvSpPr/>
              <p:nvPr/>
            </p:nvSpPr>
            <p:spPr>
              <a:xfrm flipH="1">
                <a:off x="8676268" y="361460"/>
                <a:ext cx="102947" cy="9414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952" extrusionOk="0">
                    <a:moveTo>
                      <a:pt x="406" y="1"/>
                    </a:moveTo>
                    <a:cubicBezTo>
                      <a:pt x="166" y="1"/>
                      <a:pt x="232" y="197"/>
                      <a:pt x="374" y="362"/>
                    </a:cubicBezTo>
                    <a:lnTo>
                      <a:pt x="374" y="362"/>
                    </a:lnTo>
                    <a:cubicBezTo>
                      <a:pt x="473" y="262"/>
                      <a:pt x="590" y="176"/>
                      <a:pt x="698" y="134"/>
                    </a:cubicBezTo>
                    <a:lnTo>
                      <a:pt x="698" y="134"/>
                    </a:lnTo>
                    <a:cubicBezTo>
                      <a:pt x="618" y="54"/>
                      <a:pt x="512" y="1"/>
                      <a:pt x="406" y="1"/>
                    </a:cubicBezTo>
                    <a:close/>
                    <a:moveTo>
                      <a:pt x="832" y="104"/>
                    </a:moveTo>
                    <a:cubicBezTo>
                      <a:pt x="791" y="104"/>
                      <a:pt x="745" y="115"/>
                      <a:pt x="698" y="134"/>
                    </a:cubicBezTo>
                    <a:lnTo>
                      <a:pt x="698" y="134"/>
                    </a:lnTo>
                    <a:cubicBezTo>
                      <a:pt x="776" y="213"/>
                      <a:pt x="829" y="318"/>
                      <a:pt x="829" y="423"/>
                    </a:cubicBezTo>
                    <a:cubicBezTo>
                      <a:pt x="829" y="538"/>
                      <a:pt x="784" y="583"/>
                      <a:pt x="719" y="583"/>
                    </a:cubicBezTo>
                    <a:cubicBezTo>
                      <a:pt x="621" y="583"/>
                      <a:pt x="478" y="481"/>
                      <a:pt x="374" y="362"/>
                    </a:cubicBezTo>
                    <a:lnTo>
                      <a:pt x="374" y="362"/>
                    </a:lnTo>
                    <a:cubicBezTo>
                      <a:pt x="130" y="611"/>
                      <a:pt x="1" y="952"/>
                      <a:pt x="406" y="952"/>
                    </a:cubicBezTo>
                    <a:cubicBezTo>
                      <a:pt x="723" y="952"/>
                      <a:pt x="1040" y="740"/>
                      <a:pt x="1040" y="423"/>
                    </a:cubicBezTo>
                    <a:cubicBezTo>
                      <a:pt x="1040" y="192"/>
                      <a:pt x="953" y="104"/>
                      <a:pt x="832" y="1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06" name="Google Shape;4406;p28"/>
              <p:cNvGrpSpPr/>
              <p:nvPr/>
            </p:nvGrpSpPr>
            <p:grpSpPr>
              <a:xfrm>
                <a:off x="5629548" y="295950"/>
                <a:ext cx="3016590" cy="198675"/>
                <a:chOff x="504825" y="295950"/>
                <a:chExt cx="3016590" cy="198675"/>
              </a:xfrm>
            </p:grpSpPr>
            <p:sp>
              <p:nvSpPr>
                <p:cNvPr id="4407" name="Google Shape;4407;p28"/>
                <p:cNvSpPr/>
                <p:nvPr/>
              </p:nvSpPr>
              <p:spPr>
                <a:xfrm>
                  <a:off x="569351" y="369131"/>
                  <a:ext cx="9804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8" name="Google Shape;4408;p28"/>
                <p:cNvSpPr/>
                <p:nvPr/>
              </p:nvSpPr>
              <p:spPr>
                <a:xfrm>
                  <a:off x="667244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9" name="Google Shape;4409;p28"/>
                <p:cNvSpPr/>
                <p:nvPr/>
              </p:nvSpPr>
              <p:spPr>
                <a:xfrm>
                  <a:off x="781171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0" name="Google Shape;4410;p28"/>
                <p:cNvSpPr/>
                <p:nvPr/>
              </p:nvSpPr>
              <p:spPr>
                <a:xfrm>
                  <a:off x="878911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1" name="Google Shape;4411;p28"/>
                <p:cNvSpPr/>
                <p:nvPr/>
              </p:nvSpPr>
              <p:spPr>
                <a:xfrm>
                  <a:off x="992992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2" name="Google Shape;4412;p28"/>
                <p:cNvSpPr/>
                <p:nvPr/>
              </p:nvSpPr>
              <p:spPr>
                <a:xfrm>
                  <a:off x="1090732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3" name="Google Shape;4413;p28"/>
                <p:cNvSpPr/>
                <p:nvPr/>
              </p:nvSpPr>
              <p:spPr>
                <a:xfrm>
                  <a:off x="1204813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4" name="Google Shape;4414;p28"/>
                <p:cNvSpPr/>
                <p:nvPr/>
              </p:nvSpPr>
              <p:spPr>
                <a:xfrm>
                  <a:off x="1302552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5" name="Google Shape;4415;p28"/>
                <p:cNvSpPr/>
                <p:nvPr/>
              </p:nvSpPr>
              <p:spPr>
                <a:xfrm>
                  <a:off x="529550" y="443225"/>
                  <a:ext cx="2962747" cy="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20" h="107" extrusionOk="0">
                      <a:moveTo>
                        <a:pt x="1" y="0"/>
                      </a:moveTo>
                      <a:lnTo>
                        <a:pt x="1" y="106"/>
                      </a:lnTo>
                      <a:lnTo>
                        <a:pt x="41319" y="106"/>
                      </a:lnTo>
                      <a:lnTo>
                        <a:pt x="4131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6" name="Google Shape;4416;p28"/>
                <p:cNvSpPr/>
                <p:nvPr/>
              </p:nvSpPr>
              <p:spPr>
                <a:xfrm>
                  <a:off x="1419722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28"/>
                <p:cNvSpPr/>
                <p:nvPr/>
              </p:nvSpPr>
              <p:spPr>
                <a:xfrm>
                  <a:off x="1533648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8" name="Google Shape;4418;p28"/>
                <p:cNvSpPr/>
                <p:nvPr/>
              </p:nvSpPr>
              <p:spPr>
                <a:xfrm>
                  <a:off x="1631388" y="369131"/>
                  <a:ext cx="9804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9" name="Google Shape;4419;p28"/>
                <p:cNvSpPr/>
                <p:nvPr/>
              </p:nvSpPr>
              <p:spPr>
                <a:xfrm>
                  <a:off x="1729282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0" name="Google Shape;4420;p28"/>
                <p:cNvSpPr/>
                <p:nvPr/>
              </p:nvSpPr>
              <p:spPr>
                <a:xfrm>
                  <a:off x="1843209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1" name="Google Shape;4421;p28"/>
                <p:cNvSpPr/>
                <p:nvPr/>
              </p:nvSpPr>
              <p:spPr>
                <a:xfrm>
                  <a:off x="1940948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28"/>
                <p:cNvSpPr/>
                <p:nvPr/>
              </p:nvSpPr>
              <p:spPr>
                <a:xfrm>
                  <a:off x="2055029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3" name="Google Shape;4423;p28"/>
                <p:cNvSpPr/>
                <p:nvPr/>
              </p:nvSpPr>
              <p:spPr>
                <a:xfrm>
                  <a:off x="2152769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4" name="Google Shape;4424;p28"/>
                <p:cNvSpPr/>
                <p:nvPr/>
              </p:nvSpPr>
              <p:spPr>
                <a:xfrm>
                  <a:off x="2266850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5" name="Google Shape;4425;p28"/>
                <p:cNvSpPr/>
                <p:nvPr/>
              </p:nvSpPr>
              <p:spPr>
                <a:xfrm>
                  <a:off x="2364590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6" name="Google Shape;4426;p28"/>
                <p:cNvSpPr/>
                <p:nvPr/>
              </p:nvSpPr>
              <p:spPr>
                <a:xfrm>
                  <a:off x="2478517" y="369131"/>
                  <a:ext cx="9804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7" name="Google Shape;4427;p28"/>
                <p:cNvSpPr/>
                <p:nvPr/>
              </p:nvSpPr>
              <p:spPr>
                <a:xfrm>
                  <a:off x="2576410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8" name="Google Shape;4428;p28"/>
                <p:cNvSpPr/>
                <p:nvPr/>
              </p:nvSpPr>
              <p:spPr>
                <a:xfrm>
                  <a:off x="2690337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9" name="Google Shape;4429;p28"/>
                <p:cNvSpPr/>
                <p:nvPr/>
              </p:nvSpPr>
              <p:spPr>
                <a:xfrm>
                  <a:off x="2788077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0" name="Google Shape;4430;p28"/>
                <p:cNvSpPr/>
                <p:nvPr/>
              </p:nvSpPr>
              <p:spPr>
                <a:xfrm>
                  <a:off x="2902158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1" name="Google Shape;4431;p28"/>
                <p:cNvSpPr/>
                <p:nvPr/>
              </p:nvSpPr>
              <p:spPr>
                <a:xfrm>
                  <a:off x="2999898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2" name="Google Shape;4432;p28"/>
                <p:cNvSpPr/>
                <p:nvPr/>
              </p:nvSpPr>
              <p:spPr>
                <a:xfrm>
                  <a:off x="3113979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3" name="Google Shape;4433;p28"/>
                <p:cNvSpPr/>
                <p:nvPr/>
              </p:nvSpPr>
              <p:spPr>
                <a:xfrm>
                  <a:off x="3211718" y="369131"/>
                  <a:ext cx="9789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4" name="Google Shape;4434;p28"/>
                <p:cNvSpPr/>
                <p:nvPr/>
              </p:nvSpPr>
              <p:spPr>
                <a:xfrm>
                  <a:off x="3325645" y="369131"/>
                  <a:ext cx="9804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5" name="Google Shape;4435;p28"/>
                <p:cNvSpPr/>
                <p:nvPr/>
              </p:nvSpPr>
              <p:spPr>
                <a:xfrm>
                  <a:off x="504825" y="295950"/>
                  <a:ext cx="3016590" cy="3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318" extrusionOk="0">
                      <a:moveTo>
                        <a:pt x="212" y="1"/>
                      </a:moveTo>
                      <a:cubicBezTo>
                        <a:pt x="1" y="1"/>
                        <a:pt x="1" y="212"/>
                        <a:pt x="212" y="318"/>
                      </a:cubicBezTo>
                      <a:lnTo>
                        <a:pt x="41530" y="318"/>
                      </a:lnTo>
                      <a:cubicBezTo>
                        <a:pt x="41741" y="318"/>
                        <a:pt x="41741" y="1"/>
                        <a:pt x="415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28"/>
                <p:cNvSpPr/>
                <p:nvPr/>
              </p:nvSpPr>
              <p:spPr>
                <a:xfrm>
                  <a:off x="504825" y="473660"/>
                  <a:ext cx="3016590" cy="20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212" extrusionOk="0">
                      <a:moveTo>
                        <a:pt x="212" y="0"/>
                      </a:moveTo>
                      <a:cubicBezTo>
                        <a:pt x="1" y="0"/>
                        <a:pt x="1" y="211"/>
                        <a:pt x="212" y="211"/>
                      </a:cubicBezTo>
                      <a:lnTo>
                        <a:pt x="41530" y="211"/>
                      </a:lnTo>
                      <a:cubicBezTo>
                        <a:pt x="41741" y="211"/>
                        <a:pt x="41741" y="0"/>
                        <a:pt x="415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37" name="Google Shape;4437;p28"/>
            <p:cNvGrpSpPr/>
            <p:nvPr/>
          </p:nvGrpSpPr>
          <p:grpSpPr>
            <a:xfrm>
              <a:off x="8627569" y="510392"/>
              <a:ext cx="198576" cy="4288614"/>
              <a:chOff x="8627569" y="510392"/>
              <a:chExt cx="198576" cy="4288614"/>
            </a:xfrm>
          </p:grpSpPr>
          <p:grpSp>
            <p:nvGrpSpPr>
              <p:cNvPr id="4438" name="Google Shape;4438;p28"/>
              <p:cNvGrpSpPr/>
              <p:nvPr/>
            </p:nvGrpSpPr>
            <p:grpSpPr>
              <a:xfrm>
                <a:off x="8627569" y="510392"/>
                <a:ext cx="198576" cy="4114917"/>
                <a:chOff x="13700828" y="751142"/>
                <a:chExt cx="198576" cy="4114917"/>
              </a:xfrm>
            </p:grpSpPr>
            <p:sp>
              <p:nvSpPr>
                <p:cNvPr id="4439" name="Google Shape;4439;p28"/>
                <p:cNvSpPr/>
                <p:nvPr/>
              </p:nvSpPr>
              <p:spPr>
                <a:xfrm>
                  <a:off x="13763526" y="4771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0" name="Google Shape;4440;p28"/>
                <p:cNvSpPr/>
                <p:nvPr/>
              </p:nvSpPr>
              <p:spPr>
                <a:xfrm>
                  <a:off x="13763526" y="4709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1" name="Google Shape;4441;p28"/>
                <p:cNvSpPr/>
                <p:nvPr/>
              </p:nvSpPr>
              <p:spPr>
                <a:xfrm>
                  <a:off x="13763526" y="46360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28"/>
                <p:cNvSpPr/>
                <p:nvPr/>
              </p:nvSpPr>
              <p:spPr>
                <a:xfrm>
                  <a:off x="13763526" y="45733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28"/>
                <p:cNvSpPr/>
                <p:nvPr/>
              </p:nvSpPr>
              <p:spPr>
                <a:xfrm>
                  <a:off x="13763526" y="450015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28"/>
                <p:cNvSpPr/>
                <p:nvPr/>
              </p:nvSpPr>
              <p:spPr>
                <a:xfrm>
                  <a:off x="13763526" y="44374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28"/>
                <p:cNvSpPr/>
                <p:nvPr/>
              </p:nvSpPr>
              <p:spPr>
                <a:xfrm>
                  <a:off x="13763526" y="4364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6" name="Google Shape;4446;p28"/>
                <p:cNvSpPr/>
                <p:nvPr/>
              </p:nvSpPr>
              <p:spPr>
                <a:xfrm>
                  <a:off x="13763526" y="4301581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7" name="Google Shape;4447;p28"/>
                <p:cNvSpPr/>
                <p:nvPr/>
              </p:nvSpPr>
              <p:spPr>
                <a:xfrm>
                  <a:off x="13763526" y="422849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8" name="Google Shape;4448;p28"/>
                <p:cNvSpPr/>
                <p:nvPr/>
              </p:nvSpPr>
              <p:spPr>
                <a:xfrm>
                  <a:off x="13763526" y="416580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9" name="Google Shape;4449;p28"/>
                <p:cNvSpPr/>
                <p:nvPr/>
              </p:nvSpPr>
              <p:spPr>
                <a:xfrm>
                  <a:off x="13763526" y="409262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0" name="Google Shape;4450;p28"/>
                <p:cNvSpPr/>
                <p:nvPr/>
              </p:nvSpPr>
              <p:spPr>
                <a:xfrm>
                  <a:off x="13763526" y="402992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1" name="Google Shape;4451;p28"/>
                <p:cNvSpPr/>
                <p:nvPr/>
              </p:nvSpPr>
              <p:spPr>
                <a:xfrm>
                  <a:off x="13763526" y="395674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2" name="Google Shape;4452;p28"/>
                <p:cNvSpPr/>
                <p:nvPr/>
              </p:nvSpPr>
              <p:spPr>
                <a:xfrm>
                  <a:off x="13763526" y="389404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3" name="Google Shape;4453;p28"/>
                <p:cNvSpPr/>
                <p:nvPr/>
              </p:nvSpPr>
              <p:spPr>
                <a:xfrm>
                  <a:off x="13763526" y="382096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4" name="Google Shape;4454;p28"/>
                <p:cNvSpPr/>
                <p:nvPr/>
              </p:nvSpPr>
              <p:spPr>
                <a:xfrm>
                  <a:off x="13763526" y="375816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5" name="Google Shape;4455;p28"/>
                <p:cNvSpPr/>
                <p:nvPr/>
              </p:nvSpPr>
              <p:spPr>
                <a:xfrm>
                  <a:off x="13763526" y="368508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6" name="Google Shape;4456;p28"/>
                <p:cNvSpPr/>
                <p:nvPr/>
              </p:nvSpPr>
              <p:spPr>
                <a:xfrm>
                  <a:off x="13763526" y="362238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7" name="Google Shape;4457;p28"/>
                <p:cNvSpPr/>
                <p:nvPr/>
              </p:nvSpPr>
              <p:spPr>
                <a:xfrm>
                  <a:off x="13763526" y="354920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8" name="Google Shape;4458;p28"/>
                <p:cNvSpPr/>
                <p:nvPr/>
              </p:nvSpPr>
              <p:spPr>
                <a:xfrm>
                  <a:off x="13763526" y="3486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9" name="Google Shape;4459;p28"/>
                <p:cNvSpPr/>
                <p:nvPr/>
              </p:nvSpPr>
              <p:spPr>
                <a:xfrm>
                  <a:off x="13763526" y="34133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0" name="Google Shape;4460;p28"/>
                <p:cNvSpPr/>
                <p:nvPr/>
              </p:nvSpPr>
              <p:spPr>
                <a:xfrm>
                  <a:off x="13763526" y="335063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1" name="Google Shape;4461;p28"/>
                <p:cNvSpPr/>
                <p:nvPr/>
              </p:nvSpPr>
              <p:spPr>
                <a:xfrm>
                  <a:off x="13763526" y="327754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2" name="Google Shape;4462;p28"/>
                <p:cNvSpPr/>
                <p:nvPr/>
              </p:nvSpPr>
              <p:spPr>
                <a:xfrm>
                  <a:off x="13763526" y="321475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3" name="Google Shape;4463;p28"/>
                <p:cNvSpPr/>
                <p:nvPr/>
              </p:nvSpPr>
              <p:spPr>
                <a:xfrm>
                  <a:off x="13763526" y="3141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4" name="Google Shape;4464;p28"/>
                <p:cNvSpPr/>
                <p:nvPr/>
              </p:nvSpPr>
              <p:spPr>
                <a:xfrm>
                  <a:off x="13763526" y="3078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5" name="Google Shape;4465;p28"/>
                <p:cNvSpPr/>
                <p:nvPr/>
              </p:nvSpPr>
              <p:spPr>
                <a:xfrm>
                  <a:off x="13763526" y="300579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6" name="Google Shape;4466;p28"/>
                <p:cNvSpPr/>
                <p:nvPr/>
              </p:nvSpPr>
              <p:spPr>
                <a:xfrm>
                  <a:off x="13763526" y="2943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7" name="Google Shape;4467;p28"/>
                <p:cNvSpPr/>
                <p:nvPr/>
              </p:nvSpPr>
              <p:spPr>
                <a:xfrm>
                  <a:off x="13763526" y="2869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8" name="Google Shape;4468;p28"/>
                <p:cNvSpPr/>
                <p:nvPr/>
              </p:nvSpPr>
              <p:spPr>
                <a:xfrm>
                  <a:off x="13763526" y="2807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9" name="Google Shape;4469;p28"/>
                <p:cNvSpPr/>
                <p:nvPr/>
              </p:nvSpPr>
              <p:spPr>
                <a:xfrm>
                  <a:off x="13763526" y="2734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0" name="Google Shape;4470;p28"/>
                <p:cNvSpPr/>
                <p:nvPr/>
              </p:nvSpPr>
              <p:spPr>
                <a:xfrm>
                  <a:off x="13763526" y="267133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1" name="Google Shape;4471;p28"/>
                <p:cNvSpPr/>
                <p:nvPr/>
              </p:nvSpPr>
              <p:spPr>
                <a:xfrm>
                  <a:off x="13763526" y="259825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2" name="Google Shape;4472;p28"/>
                <p:cNvSpPr/>
                <p:nvPr/>
              </p:nvSpPr>
              <p:spPr>
                <a:xfrm>
                  <a:off x="13763526" y="25355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3" name="Google Shape;4473;p28"/>
                <p:cNvSpPr/>
                <p:nvPr/>
              </p:nvSpPr>
              <p:spPr>
                <a:xfrm>
                  <a:off x="13763526" y="2462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4" name="Google Shape;4474;p28"/>
                <p:cNvSpPr/>
                <p:nvPr/>
              </p:nvSpPr>
              <p:spPr>
                <a:xfrm>
                  <a:off x="13763526" y="239968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5" name="Google Shape;4475;p28"/>
                <p:cNvSpPr/>
                <p:nvPr/>
              </p:nvSpPr>
              <p:spPr>
                <a:xfrm>
                  <a:off x="13763526" y="232650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6" name="Google Shape;4476;p28"/>
                <p:cNvSpPr/>
                <p:nvPr/>
              </p:nvSpPr>
              <p:spPr>
                <a:xfrm>
                  <a:off x="13763526" y="226380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28"/>
                <p:cNvSpPr/>
                <p:nvPr/>
              </p:nvSpPr>
              <p:spPr>
                <a:xfrm>
                  <a:off x="13763526" y="219062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8" name="Google Shape;4478;p28"/>
                <p:cNvSpPr/>
                <p:nvPr/>
              </p:nvSpPr>
              <p:spPr>
                <a:xfrm>
                  <a:off x="13763526" y="212792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9" name="Google Shape;4479;p28"/>
                <p:cNvSpPr/>
                <p:nvPr/>
              </p:nvSpPr>
              <p:spPr>
                <a:xfrm>
                  <a:off x="13763526" y="206522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28"/>
                <p:cNvSpPr/>
                <p:nvPr/>
              </p:nvSpPr>
              <p:spPr>
                <a:xfrm>
                  <a:off x="13763526" y="199214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1" name="Google Shape;4481;p28"/>
                <p:cNvSpPr/>
                <p:nvPr/>
              </p:nvSpPr>
              <p:spPr>
                <a:xfrm>
                  <a:off x="13763526" y="191896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8"/>
                <p:cNvSpPr/>
                <p:nvPr/>
              </p:nvSpPr>
              <p:spPr>
                <a:xfrm>
                  <a:off x="13763526" y="185626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8"/>
                <p:cNvSpPr/>
                <p:nvPr/>
              </p:nvSpPr>
              <p:spPr>
                <a:xfrm>
                  <a:off x="13763526" y="178308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8"/>
                <p:cNvSpPr/>
                <p:nvPr/>
              </p:nvSpPr>
              <p:spPr>
                <a:xfrm>
                  <a:off x="13763526" y="172038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8"/>
                <p:cNvSpPr/>
                <p:nvPr/>
              </p:nvSpPr>
              <p:spPr>
                <a:xfrm>
                  <a:off x="13763526" y="164720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8"/>
                <p:cNvSpPr/>
                <p:nvPr/>
              </p:nvSpPr>
              <p:spPr>
                <a:xfrm>
                  <a:off x="13763526" y="1584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8"/>
                <p:cNvSpPr/>
                <p:nvPr/>
              </p:nvSpPr>
              <p:spPr>
                <a:xfrm>
                  <a:off x="13763526" y="15114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8"/>
                <p:cNvSpPr/>
                <p:nvPr/>
              </p:nvSpPr>
              <p:spPr>
                <a:xfrm>
                  <a:off x="13763526" y="144873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9" name="Google Shape;4489;p28"/>
                <p:cNvSpPr/>
                <p:nvPr/>
              </p:nvSpPr>
              <p:spPr>
                <a:xfrm>
                  <a:off x="13763526" y="137555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0" name="Google Shape;4490;p28"/>
                <p:cNvSpPr/>
                <p:nvPr/>
              </p:nvSpPr>
              <p:spPr>
                <a:xfrm>
                  <a:off x="13763526" y="131285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1" name="Google Shape;4491;p28"/>
                <p:cNvSpPr/>
                <p:nvPr/>
              </p:nvSpPr>
              <p:spPr>
                <a:xfrm>
                  <a:off x="13763526" y="1239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2" name="Google Shape;4492;p28"/>
                <p:cNvSpPr/>
                <p:nvPr/>
              </p:nvSpPr>
              <p:spPr>
                <a:xfrm>
                  <a:off x="13763526" y="1176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3" name="Google Shape;4493;p28"/>
                <p:cNvSpPr/>
                <p:nvPr/>
              </p:nvSpPr>
              <p:spPr>
                <a:xfrm>
                  <a:off x="13763526" y="1103793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4" name="Google Shape;4494;p28"/>
                <p:cNvSpPr/>
                <p:nvPr/>
              </p:nvSpPr>
              <p:spPr>
                <a:xfrm>
                  <a:off x="13763526" y="1041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5" name="Google Shape;4495;p28"/>
                <p:cNvSpPr/>
                <p:nvPr/>
              </p:nvSpPr>
              <p:spPr>
                <a:xfrm>
                  <a:off x="13763526" y="9680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6" name="Google Shape;4496;p28"/>
                <p:cNvSpPr/>
                <p:nvPr/>
              </p:nvSpPr>
              <p:spPr>
                <a:xfrm>
                  <a:off x="13763526" y="9053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7" name="Google Shape;4497;p28"/>
                <p:cNvSpPr/>
                <p:nvPr/>
              </p:nvSpPr>
              <p:spPr>
                <a:xfrm>
                  <a:off x="13763526" y="832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8" name="Google Shape;4498;p28"/>
                <p:cNvSpPr/>
                <p:nvPr/>
              </p:nvSpPr>
              <p:spPr>
                <a:xfrm>
                  <a:off x="13763526" y="7694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9" name="Google Shape;4499;p28"/>
                <p:cNvSpPr/>
                <p:nvPr/>
              </p:nvSpPr>
              <p:spPr>
                <a:xfrm>
                  <a:off x="13700828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0" y="27"/>
                        <a:pt x="0" y="80"/>
                      </a:cubicBezTo>
                      <a:lnTo>
                        <a:pt x="0" y="41504"/>
                      </a:lnTo>
                      <a:cubicBezTo>
                        <a:pt x="0" y="41504"/>
                        <a:pt x="106" y="41609"/>
                        <a:pt x="106" y="41609"/>
                      </a:cubicBezTo>
                      <a:cubicBezTo>
                        <a:pt x="211" y="41609"/>
                        <a:pt x="211" y="41609"/>
                        <a:pt x="211" y="41504"/>
                      </a:cubicBezTo>
                      <a:lnTo>
                        <a:pt x="211" y="80"/>
                      </a:lnTo>
                      <a:cubicBezTo>
                        <a:pt x="211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4500;p28"/>
                <p:cNvSpPr/>
                <p:nvPr/>
              </p:nvSpPr>
              <p:spPr>
                <a:xfrm>
                  <a:off x="13878439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1" y="27"/>
                        <a:pt x="1" y="80"/>
                      </a:cubicBezTo>
                      <a:lnTo>
                        <a:pt x="1" y="41504"/>
                      </a:lnTo>
                      <a:cubicBezTo>
                        <a:pt x="1" y="41504"/>
                        <a:pt x="1" y="41609"/>
                        <a:pt x="106" y="41609"/>
                      </a:cubicBezTo>
                      <a:cubicBezTo>
                        <a:pt x="106" y="41609"/>
                        <a:pt x="212" y="41609"/>
                        <a:pt x="212" y="41504"/>
                      </a:cubicBezTo>
                      <a:lnTo>
                        <a:pt x="212" y="80"/>
                      </a:lnTo>
                      <a:cubicBezTo>
                        <a:pt x="212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01" name="Google Shape;4501;p28"/>
              <p:cNvSpPr/>
              <p:nvPr/>
            </p:nvSpPr>
            <p:spPr>
              <a:xfrm flipH="1">
                <a:off x="8676268" y="4704860"/>
                <a:ext cx="102947" cy="9414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952" extrusionOk="0">
                    <a:moveTo>
                      <a:pt x="406" y="1"/>
                    </a:moveTo>
                    <a:cubicBezTo>
                      <a:pt x="166" y="1"/>
                      <a:pt x="232" y="197"/>
                      <a:pt x="374" y="362"/>
                    </a:cubicBezTo>
                    <a:lnTo>
                      <a:pt x="374" y="362"/>
                    </a:lnTo>
                    <a:cubicBezTo>
                      <a:pt x="473" y="262"/>
                      <a:pt x="590" y="176"/>
                      <a:pt x="698" y="134"/>
                    </a:cubicBezTo>
                    <a:lnTo>
                      <a:pt x="698" y="134"/>
                    </a:lnTo>
                    <a:cubicBezTo>
                      <a:pt x="618" y="54"/>
                      <a:pt x="512" y="1"/>
                      <a:pt x="406" y="1"/>
                    </a:cubicBezTo>
                    <a:close/>
                    <a:moveTo>
                      <a:pt x="832" y="104"/>
                    </a:moveTo>
                    <a:cubicBezTo>
                      <a:pt x="791" y="104"/>
                      <a:pt x="745" y="115"/>
                      <a:pt x="698" y="134"/>
                    </a:cubicBezTo>
                    <a:lnTo>
                      <a:pt x="698" y="134"/>
                    </a:lnTo>
                    <a:cubicBezTo>
                      <a:pt x="776" y="213"/>
                      <a:pt x="829" y="318"/>
                      <a:pt x="829" y="423"/>
                    </a:cubicBezTo>
                    <a:cubicBezTo>
                      <a:pt x="829" y="538"/>
                      <a:pt x="784" y="583"/>
                      <a:pt x="719" y="583"/>
                    </a:cubicBezTo>
                    <a:cubicBezTo>
                      <a:pt x="621" y="583"/>
                      <a:pt x="478" y="481"/>
                      <a:pt x="374" y="362"/>
                    </a:cubicBezTo>
                    <a:lnTo>
                      <a:pt x="374" y="362"/>
                    </a:lnTo>
                    <a:cubicBezTo>
                      <a:pt x="130" y="611"/>
                      <a:pt x="1" y="952"/>
                      <a:pt x="406" y="952"/>
                    </a:cubicBezTo>
                    <a:cubicBezTo>
                      <a:pt x="723" y="952"/>
                      <a:pt x="1040" y="740"/>
                      <a:pt x="1040" y="423"/>
                    </a:cubicBezTo>
                    <a:cubicBezTo>
                      <a:pt x="1040" y="192"/>
                      <a:pt x="953" y="104"/>
                      <a:pt x="832" y="1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2" name="Google Shape;4502;p28"/>
            <p:cNvGrpSpPr/>
            <p:nvPr/>
          </p:nvGrpSpPr>
          <p:grpSpPr>
            <a:xfrm>
              <a:off x="317855" y="510392"/>
              <a:ext cx="198576" cy="4288614"/>
              <a:chOff x="317855" y="510392"/>
              <a:chExt cx="198576" cy="4288614"/>
            </a:xfrm>
          </p:grpSpPr>
          <p:grpSp>
            <p:nvGrpSpPr>
              <p:cNvPr id="4503" name="Google Shape;4503;p28"/>
              <p:cNvGrpSpPr/>
              <p:nvPr/>
            </p:nvGrpSpPr>
            <p:grpSpPr>
              <a:xfrm>
                <a:off x="317855" y="510392"/>
                <a:ext cx="198576" cy="4114917"/>
                <a:chOff x="9353514" y="751142"/>
                <a:chExt cx="198576" cy="4114917"/>
              </a:xfrm>
            </p:grpSpPr>
            <p:sp>
              <p:nvSpPr>
                <p:cNvPr id="4504" name="Google Shape;4504;p28"/>
                <p:cNvSpPr/>
                <p:nvPr/>
              </p:nvSpPr>
              <p:spPr>
                <a:xfrm>
                  <a:off x="9416212" y="4771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5" name="Google Shape;4505;p28"/>
                <p:cNvSpPr/>
                <p:nvPr/>
              </p:nvSpPr>
              <p:spPr>
                <a:xfrm>
                  <a:off x="9416212" y="4709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6" name="Google Shape;4506;p28"/>
                <p:cNvSpPr/>
                <p:nvPr/>
              </p:nvSpPr>
              <p:spPr>
                <a:xfrm>
                  <a:off x="9416212" y="46360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7" name="Google Shape;4507;p28"/>
                <p:cNvSpPr/>
                <p:nvPr/>
              </p:nvSpPr>
              <p:spPr>
                <a:xfrm>
                  <a:off x="9416212" y="45733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8" name="Google Shape;4508;p28"/>
                <p:cNvSpPr/>
                <p:nvPr/>
              </p:nvSpPr>
              <p:spPr>
                <a:xfrm>
                  <a:off x="9416212" y="450015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9" name="Google Shape;4509;p28"/>
                <p:cNvSpPr/>
                <p:nvPr/>
              </p:nvSpPr>
              <p:spPr>
                <a:xfrm>
                  <a:off x="9416212" y="44374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p28"/>
                <p:cNvSpPr/>
                <p:nvPr/>
              </p:nvSpPr>
              <p:spPr>
                <a:xfrm>
                  <a:off x="9416212" y="4364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1" name="Google Shape;4511;p28"/>
                <p:cNvSpPr/>
                <p:nvPr/>
              </p:nvSpPr>
              <p:spPr>
                <a:xfrm>
                  <a:off x="9416212" y="4301581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2" name="Google Shape;4512;p28"/>
                <p:cNvSpPr/>
                <p:nvPr/>
              </p:nvSpPr>
              <p:spPr>
                <a:xfrm>
                  <a:off x="9416212" y="422849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28"/>
                <p:cNvSpPr/>
                <p:nvPr/>
              </p:nvSpPr>
              <p:spPr>
                <a:xfrm>
                  <a:off x="9416212" y="416580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p28"/>
                <p:cNvSpPr/>
                <p:nvPr/>
              </p:nvSpPr>
              <p:spPr>
                <a:xfrm>
                  <a:off x="9416212" y="409262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p28"/>
                <p:cNvSpPr/>
                <p:nvPr/>
              </p:nvSpPr>
              <p:spPr>
                <a:xfrm>
                  <a:off x="9416212" y="402992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28"/>
                <p:cNvSpPr/>
                <p:nvPr/>
              </p:nvSpPr>
              <p:spPr>
                <a:xfrm>
                  <a:off x="9416212" y="395674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0" y="1"/>
                      </a:moveTo>
                      <a:lnTo>
                        <a:pt x="740" y="635"/>
                      </a:lnTo>
                      <a:lnTo>
                        <a:pt x="740" y="52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28"/>
                <p:cNvSpPr/>
                <p:nvPr/>
              </p:nvSpPr>
              <p:spPr>
                <a:xfrm>
                  <a:off x="9416212" y="389404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8" name="Google Shape;4518;p28"/>
                <p:cNvSpPr/>
                <p:nvPr/>
              </p:nvSpPr>
              <p:spPr>
                <a:xfrm>
                  <a:off x="9416212" y="382096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28"/>
                <p:cNvSpPr/>
                <p:nvPr/>
              </p:nvSpPr>
              <p:spPr>
                <a:xfrm>
                  <a:off x="9416212" y="375816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28"/>
                <p:cNvSpPr/>
                <p:nvPr/>
              </p:nvSpPr>
              <p:spPr>
                <a:xfrm>
                  <a:off x="9416212" y="369546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0" y="1"/>
                      </a:moveTo>
                      <a:lnTo>
                        <a:pt x="740" y="635"/>
                      </a:lnTo>
                      <a:lnTo>
                        <a:pt x="740" y="52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1" name="Google Shape;4521;p28"/>
                <p:cNvSpPr/>
                <p:nvPr/>
              </p:nvSpPr>
              <p:spPr>
                <a:xfrm>
                  <a:off x="9416212" y="362238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28"/>
                <p:cNvSpPr/>
                <p:nvPr/>
              </p:nvSpPr>
              <p:spPr>
                <a:xfrm>
                  <a:off x="9416212" y="354920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3" name="Google Shape;4523;p28"/>
                <p:cNvSpPr/>
                <p:nvPr/>
              </p:nvSpPr>
              <p:spPr>
                <a:xfrm>
                  <a:off x="9416212" y="3486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4" name="Google Shape;4524;p28"/>
                <p:cNvSpPr/>
                <p:nvPr/>
              </p:nvSpPr>
              <p:spPr>
                <a:xfrm>
                  <a:off x="9416212" y="34133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28"/>
                <p:cNvSpPr/>
                <p:nvPr/>
              </p:nvSpPr>
              <p:spPr>
                <a:xfrm>
                  <a:off x="9416212" y="335063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6" name="Google Shape;4526;p28"/>
                <p:cNvSpPr/>
                <p:nvPr/>
              </p:nvSpPr>
              <p:spPr>
                <a:xfrm>
                  <a:off x="9416212" y="327754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7" name="Google Shape;4527;p28"/>
                <p:cNvSpPr/>
                <p:nvPr/>
              </p:nvSpPr>
              <p:spPr>
                <a:xfrm>
                  <a:off x="9416212" y="321475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28"/>
                <p:cNvSpPr/>
                <p:nvPr/>
              </p:nvSpPr>
              <p:spPr>
                <a:xfrm>
                  <a:off x="9416212" y="3141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28"/>
                <p:cNvSpPr/>
                <p:nvPr/>
              </p:nvSpPr>
              <p:spPr>
                <a:xfrm>
                  <a:off x="9416212" y="3078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28"/>
                <p:cNvSpPr/>
                <p:nvPr/>
              </p:nvSpPr>
              <p:spPr>
                <a:xfrm>
                  <a:off x="9416212" y="300579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28"/>
                <p:cNvSpPr/>
                <p:nvPr/>
              </p:nvSpPr>
              <p:spPr>
                <a:xfrm>
                  <a:off x="9416212" y="2943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28"/>
                <p:cNvSpPr/>
                <p:nvPr/>
              </p:nvSpPr>
              <p:spPr>
                <a:xfrm>
                  <a:off x="9416212" y="2869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28"/>
                <p:cNvSpPr/>
                <p:nvPr/>
              </p:nvSpPr>
              <p:spPr>
                <a:xfrm>
                  <a:off x="9416212" y="2807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28"/>
                <p:cNvSpPr/>
                <p:nvPr/>
              </p:nvSpPr>
              <p:spPr>
                <a:xfrm>
                  <a:off x="9416212" y="2734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28"/>
                <p:cNvSpPr/>
                <p:nvPr/>
              </p:nvSpPr>
              <p:spPr>
                <a:xfrm>
                  <a:off x="9416212" y="267133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28"/>
                <p:cNvSpPr/>
                <p:nvPr/>
              </p:nvSpPr>
              <p:spPr>
                <a:xfrm>
                  <a:off x="9416212" y="259825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28"/>
                <p:cNvSpPr/>
                <p:nvPr/>
              </p:nvSpPr>
              <p:spPr>
                <a:xfrm>
                  <a:off x="9416212" y="25355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28"/>
                <p:cNvSpPr/>
                <p:nvPr/>
              </p:nvSpPr>
              <p:spPr>
                <a:xfrm>
                  <a:off x="9416212" y="2462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28"/>
                <p:cNvSpPr/>
                <p:nvPr/>
              </p:nvSpPr>
              <p:spPr>
                <a:xfrm>
                  <a:off x="9416212" y="239968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0" name="Google Shape;4540;p28"/>
                <p:cNvSpPr/>
                <p:nvPr/>
              </p:nvSpPr>
              <p:spPr>
                <a:xfrm>
                  <a:off x="9416212" y="232650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1" name="Google Shape;4541;p28"/>
                <p:cNvSpPr/>
                <p:nvPr/>
              </p:nvSpPr>
              <p:spPr>
                <a:xfrm>
                  <a:off x="9416212" y="226380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2" name="Google Shape;4542;p28"/>
                <p:cNvSpPr/>
                <p:nvPr/>
              </p:nvSpPr>
              <p:spPr>
                <a:xfrm>
                  <a:off x="9416212" y="219062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28"/>
                <p:cNvSpPr/>
                <p:nvPr/>
              </p:nvSpPr>
              <p:spPr>
                <a:xfrm>
                  <a:off x="9416212" y="212792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740" y="63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28"/>
                <p:cNvSpPr/>
                <p:nvPr/>
              </p:nvSpPr>
              <p:spPr>
                <a:xfrm>
                  <a:off x="9416212" y="206522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5" name="Google Shape;4545;p28"/>
                <p:cNvSpPr/>
                <p:nvPr/>
              </p:nvSpPr>
              <p:spPr>
                <a:xfrm>
                  <a:off x="9416212" y="199214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28"/>
                <p:cNvSpPr/>
                <p:nvPr/>
              </p:nvSpPr>
              <p:spPr>
                <a:xfrm>
                  <a:off x="9416212" y="191896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28"/>
                <p:cNvSpPr/>
                <p:nvPr/>
              </p:nvSpPr>
              <p:spPr>
                <a:xfrm>
                  <a:off x="9416212" y="185626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28"/>
                <p:cNvSpPr/>
                <p:nvPr/>
              </p:nvSpPr>
              <p:spPr>
                <a:xfrm>
                  <a:off x="9416212" y="178308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28"/>
                <p:cNvSpPr/>
                <p:nvPr/>
              </p:nvSpPr>
              <p:spPr>
                <a:xfrm>
                  <a:off x="9416212" y="172038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28"/>
                <p:cNvSpPr/>
                <p:nvPr/>
              </p:nvSpPr>
              <p:spPr>
                <a:xfrm>
                  <a:off x="9416212" y="164720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28"/>
                <p:cNvSpPr/>
                <p:nvPr/>
              </p:nvSpPr>
              <p:spPr>
                <a:xfrm>
                  <a:off x="9416212" y="1584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28"/>
                <p:cNvSpPr/>
                <p:nvPr/>
              </p:nvSpPr>
              <p:spPr>
                <a:xfrm>
                  <a:off x="9416212" y="15114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28"/>
                <p:cNvSpPr/>
                <p:nvPr/>
              </p:nvSpPr>
              <p:spPr>
                <a:xfrm>
                  <a:off x="9416212" y="144873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28"/>
                <p:cNvSpPr/>
                <p:nvPr/>
              </p:nvSpPr>
              <p:spPr>
                <a:xfrm>
                  <a:off x="9416212" y="137555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28"/>
                <p:cNvSpPr/>
                <p:nvPr/>
              </p:nvSpPr>
              <p:spPr>
                <a:xfrm>
                  <a:off x="9416212" y="131285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28"/>
                <p:cNvSpPr/>
                <p:nvPr/>
              </p:nvSpPr>
              <p:spPr>
                <a:xfrm>
                  <a:off x="9416212" y="1239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28"/>
                <p:cNvSpPr/>
                <p:nvPr/>
              </p:nvSpPr>
              <p:spPr>
                <a:xfrm>
                  <a:off x="9416212" y="1176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8" name="Google Shape;4558;p28"/>
                <p:cNvSpPr/>
                <p:nvPr/>
              </p:nvSpPr>
              <p:spPr>
                <a:xfrm>
                  <a:off x="9416212" y="1103793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28"/>
                <p:cNvSpPr/>
                <p:nvPr/>
              </p:nvSpPr>
              <p:spPr>
                <a:xfrm>
                  <a:off x="9416212" y="1041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28"/>
                <p:cNvSpPr/>
                <p:nvPr/>
              </p:nvSpPr>
              <p:spPr>
                <a:xfrm>
                  <a:off x="9416212" y="9680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28"/>
                <p:cNvSpPr/>
                <p:nvPr/>
              </p:nvSpPr>
              <p:spPr>
                <a:xfrm>
                  <a:off x="9416212" y="9053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28"/>
                <p:cNvSpPr/>
                <p:nvPr/>
              </p:nvSpPr>
              <p:spPr>
                <a:xfrm>
                  <a:off x="9416212" y="832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28"/>
                <p:cNvSpPr/>
                <p:nvPr/>
              </p:nvSpPr>
              <p:spPr>
                <a:xfrm>
                  <a:off x="9416212" y="7694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4" name="Google Shape;4564;p28"/>
                <p:cNvSpPr/>
                <p:nvPr/>
              </p:nvSpPr>
              <p:spPr>
                <a:xfrm>
                  <a:off x="9353514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0" y="27"/>
                        <a:pt x="0" y="80"/>
                      </a:cubicBezTo>
                      <a:lnTo>
                        <a:pt x="0" y="41504"/>
                      </a:lnTo>
                      <a:cubicBezTo>
                        <a:pt x="0" y="41504"/>
                        <a:pt x="0" y="41609"/>
                        <a:pt x="106" y="41609"/>
                      </a:cubicBezTo>
                      <a:cubicBezTo>
                        <a:pt x="211" y="41609"/>
                        <a:pt x="211" y="41609"/>
                        <a:pt x="211" y="41504"/>
                      </a:cubicBezTo>
                      <a:lnTo>
                        <a:pt x="211" y="80"/>
                      </a:lnTo>
                      <a:cubicBezTo>
                        <a:pt x="211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5" name="Google Shape;4565;p28"/>
                <p:cNvSpPr/>
                <p:nvPr/>
              </p:nvSpPr>
              <p:spPr>
                <a:xfrm>
                  <a:off x="9531125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1" y="27"/>
                        <a:pt x="1" y="80"/>
                      </a:cubicBezTo>
                      <a:lnTo>
                        <a:pt x="1" y="41504"/>
                      </a:lnTo>
                      <a:cubicBezTo>
                        <a:pt x="1" y="41504"/>
                        <a:pt x="1" y="41609"/>
                        <a:pt x="106" y="41609"/>
                      </a:cubicBezTo>
                      <a:cubicBezTo>
                        <a:pt x="212" y="41609"/>
                        <a:pt x="212" y="41609"/>
                        <a:pt x="212" y="41504"/>
                      </a:cubicBezTo>
                      <a:lnTo>
                        <a:pt x="212" y="80"/>
                      </a:lnTo>
                      <a:cubicBezTo>
                        <a:pt x="212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66" name="Google Shape;4566;p28"/>
              <p:cNvSpPr/>
              <p:nvPr/>
            </p:nvSpPr>
            <p:spPr>
              <a:xfrm>
                <a:off x="371748" y="4704860"/>
                <a:ext cx="102947" cy="9414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952" extrusionOk="0">
                    <a:moveTo>
                      <a:pt x="406" y="1"/>
                    </a:moveTo>
                    <a:cubicBezTo>
                      <a:pt x="166" y="1"/>
                      <a:pt x="232" y="197"/>
                      <a:pt x="374" y="362"/>
                    </a:cubicBezTo>
                    <a:lnTo>
                      <a:pt x="374" y="362"/>
                    </a:lnTo>
                    <a:cubicBezTo>
                      <a:pt x="473" y="262"/>
                      <a:pt x="590" y="176"/>
                      <a:pt x="698" y="134"/>
                    </a:cubicBezTo>
                    <a:lnTo>
                      <a:pt x="698" y="134"/>
                    </a:lnTo>
                    <a:cubicBezTo>
                      <a:pt x="618" y="54"/>
                      <a:pt x="512" y="1"/>
                      <a:pt x="406" y="1"/>
                    </a:cubicBezTo>
                    <a:close/>
                    <a:moveTo>
                      <a:pt x="832" y="104"/>
                    </a:moveTo>
                    <a:cubicBezTo>
                      <a:pt x="791" y="104"/>
                      <a:pt x="745" y="115"/>
                      <a:pt x="698" y="134"/>
                    </a:cubicBezTo>
                    <a:lnTo>
                      <a:pt x="698" y="134"/>
                    </a:lnTo>
                    <a:cubicBezTo>
                      <a:pt x="776" y="213"/>
                      <a:pt x="829" y="318"/>
                      <a:pt x="829" y="423"/>
                    </a:cubicBezTo>
                    <a:cubicBezTo>
                      <a:pt x="829" y="538"/>
                      <a:pt x="784" y="583"/>
                      <a:pt x="719" y="583"/>
                    </a:cubicBezTo>
                    <a:cubicBezTo>
                      <a:pt x="621" y="583"/>
                      <a:pt x="478" y="481"/>
                      <a:pt x="374" y="362"/>
                    </a:cubicBezTo>
                    <a:lnTo>
                      <a:pt x="374" y="362"/>
                    </a:lnTo>
                    <a:cubicBezTo>
                      <a:pt x="130" y="611"/>
                      <a:pt x="1" y="952"/>
                      <a:pt x="406" y="952"/>
                    </a:cubicBezTo>
                    <a:cubicBezTo>
                      <a:pt x="723" y="952"/>
                      <a:pt x="1040" y="740"/>
                      <a:pt x="1040" y="423"/>
                    </a:cubicBezTo>
                    <a:cubicBezTo>
                      <a:pt x="1040" y="192"/>
                      <a:pt x="953" y="104"/>
                      <a:pt x="832" y="1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67" name="Google Shape;4567;p28"/>
          <p:cNvGrpSpPr/>
          <p:nvPr/>
        </p:nvGrpSpPr>
        <p:grpSpPr>
          <a:xfrm flipH="1">
            <a:off x="3824213" y="4463743"/>
            <a:ext cx="1495566" cy="476360"/>
            <a:chOff x="4440625" y="1955050"/>
            <a:chExt cx="825550" cy="262950"/>
          </a:xfrm>
        </p:grpSpPr>
        <p:sp>
          <p:nvSpPr>
            <p:cNvPr id="4568" name="Google Shape;4568;p28"/>
            <p:cNvSpPr/>
            <p:nvPr/>
          </p:nvSpPr>
          <p:spPr>
            <a:xfrm>
              <a:off x="4440625" y="1955050"/>
              <a:ext cx="825550" cy="262950"/>
            </a:xfrm>
            <a:custGeom>
              <a:avLst/>
              <a:gdLst/>
              <a:ahLst/>
              <a:cxnLst/>
              <a:rect l="l" t="t" r="r" b="b"/>
              <a:pathLst>
                <a:path w="33022" h="10518" extrusionOk="0">
                  <a:moveTo>
                    <a:pt x="21149" y="0"/>
                  </a:moveTo>
                  <a:cubicBezTo>
                    <a:pt x="21003" y="0"/>
                    <a:pt x="20856" y="17"/>
                    <a:pt x="20711" y="52"/>
                  </a:cubicBezTo>
                  <a:lnTo>
                    <a:pt x="20560" y="90"/>
                  </a:lnTo>
                  <a:lnTo>
                    <a:pt x="20484" y="103"/>
                  </a:lnTo>
                  <a:cubicBezTo>
                    <a:pt x="20371" y="140"/>
                    <a:pt x="20208" y="191"/>
                    <a:pt x="20019" y="254"/>
                  </a:cubicBezTo>
                  <a:lnTo>
                    <a:pt x="19956" y="279"/>
                  </a:lnTo>
                  <a:cubicBezTo>
                    <a:pt x="19780" y="342"/>
                    <a:pt x="19579" y="430"/>
                    <a:pt x="19365" y="530"/>
                  </a:cubicBezTo>
                  <a:lnTo>
                    <a:pt x="19290" y="568"/>
                  </a:lnTo>
                  <a:cubicBezTo>
                    <a:pt x="19152" y="643"/>
                    <a:pt x="19026" y="706"/>
                    <a:pt x="18887" y="794"/>
                  </a:cubicBezTo>
                  <a:lnTo>
                    <a:pt x="18774" y="794"/>
                  </a:lnTo>
                  <a:cubicBezTo>
                    <a:pt x="18334" y="832"/>
                    <a:pt x="17894" y="882"/>
                    <a:pt x="17454" y="970"/>
                  </a:cubicBezTo>
                  <a:cubicBezTo>
                    <a:pt x="17341" y="945"/>
                    <a:pt x="17240" y="945"/>
                    <a:pt x="17140" y="945"/>
                  </a:cubicBezTo>
                  <a:lnTo>
                    <a:pt x="16762" y="945"/>
                  </a:lnTo>
                  <a:cubicBezTo>
                    <a:pt x="16486" y="970"/>
                    <a:pt x="16209" y="1021"/>
                    <a:pt x="15932" y="1084"/>
                  </a:cubicBezTo>
                  <a:lnTo>
                    <a:pt x="15882" y="1096"/>
                  </a:lnTo>
                  <a:cubicBezTo>
                    <a:pt x="15543" y="1184"/>
                    <a:pt x="15228" y="1285"/>
                    <a:pt x="14901" y="1423"/>
                  </a:cubicBezTo>
                  <a:lnTo>
                    <a:pt x="14864" y="1436"/>
                  </a:lnTo>
                  <a:cubicBezTo>
                    <a:pt x="14612" y="1549"/>
                    <a:pt x="14373" y="1662"/>
                    <a:pt x="14159" y="1775"/>
                  </a:cubicBezTo>
                  <a:cubicBezTo>
                    <a:pt x="14065" y="1764"/>
                    <a:pt x="13971" y="1758"/>
                    <a:pt x="13877" y="1758"/>
                  </a:cubicBezTo>
                  <a:cubicBezTo>
                    <a:pt x="13657" y="1758"/>
                    <a:pt x="13440" y="1789"/>
                    <a:pt x="13229" y="1851"/>
                  </a:cubicBezTo>
                  <a:cubicBezTo>
                    <a:pt x="12927" y="1939"/>
                    <a:pt x="12600" y="1989"/>
                    <a:pt x="12286" y="2002"/>
                  </a:cubicBezTo>
                  <a:lnTo>
                    <a:pt x="12248" y="2002"/>
                  </a:lnTo>
                  <a:cubicBezTo>
                    <a:pt x="11883" y="1939"/>
                    <a:pt x="11506" y="1914"/>
                    <a:pt x="11141" y="1914"/>
                  </a:cubicBezTo>
                  <a:cubicBezTo>
                    <a:pt x="10613" y="1914"/>
                    <a:pt x="10085" y="1989"/>
                    <a:pt x="9582" y="2115"/>
                  </a:cubicBezTo>
                  <a:cubicBezTo>
                    <a:pt x="9392" y="2051"/>
                    <a:pt x="9196" y="2021"/>
                    <a:pt x="9000" y="2021"/>
                  </a:cubicBezTo>
                  <a:cubicBezTo>
                    <a:pt x="8652" y="2021"/>
                    <a:pt x="8308" y="2118"/>
                    <a:pt x="8010" y="2303"/>
                  </a:cubicBezTo>
                  <a:lnTo>
                    <a:pt x="7897" y="2366"/>
                  </a:lnTo>
                  <a:lnTo>
                    <a:pt x="7809" y="2429"/>
                  </a:lnTo>
                  <a:cubicBezTo>
                    <a:pt x="7784" y="2454"/>
                    <a:pt x="7708" y="2492"/>
                    <a:pt x="7620" y="2542"/>
                  </a:cubicBezTo>
                  <a:cubicBezTo>
                    <a:pt x="7583" y="2567"/>
                    <a:pt x="7545" y="2593"/>
                    <a:pt x="7507" y="2605"/>
                  </a:cubicBezTo>
                  <a:cubicBezTo>
                    <a:pt x="7482" y="2630"/>
                    <a:pt x="7394" y="2681"/>
                    <a:pt x="7231" y="2781"/>
                  </a:cubicBezTo>
                  <a:lnTo>
                    <a:pt x="7180" y="2806"/>
                  </a:lnTo>
                  <a:cubicBezTo>
                    <a:pt x="7055" y="2882"/>
                    <a:pt x="6941" y="2945"/>
                    <a:pt x="6841" y="2995"/>
                  </a:cubicBezTo>
                  <a:lnTo>
                    <a:pt x="6753" y="3045"/>
                  </a:lnTo>
                  <a:cubicBezTo>
                    <a:pt x="6627" y="3096"/>
                    <a:pt x="6514" y="3158"/>
                    <a:pt x="6426" y="3196"/>
                  </a:cubicBezTo>
                  <a:cubicBezTo>
                    <a:pt x="6199" y="3158"/>
                    <a:pt x="5973" y="3108"/>
                    <a:pt x="5759" y="3070"/>
                  </a:cubicBezTo>
                  <a:cubicBezTo>
                    <a:pt x="4716" y="2857"/>
                    <a:pt x="3684" y="2618"/>
                    <a:pt x="2892" y="2442"/>
                  </a:cubicBezTo>
                  <a:cubicBezTo>
                    <a:pt x="2741" y="2404"/>
                    <a:pt x="2578" y="2391"/>
                    <a:pt x="2427" y="2391"/>
                  </a:cubicBezTo>
                  <a:cubicBezTo>
                    <a:pt x="1962" y="2391"/>
                    <a:pt x="1509" y="2542"/>
                    <a:pt x="1144" y="2831"/>
                  </a:cubicBezTo>
                  <a:cubicBezTo>
                    <a:pt x="0" y="3737"/>
                    <a:pt x="226" y="5535"/>
                    <a:pt x="1559" y="6126"/>
                  </a:cubicBezTo>
                  <a:cubicBezTo>
                    <a:pt x="2565" y="6579"/>
                    <a:pt x="3622" y="6906"/>
                    <a:pt x="4703" y="7145"/>
                  </a:cubicBezTo>
                  <a:cubicBezTo>
                    <a:pt x="5244" y="7258"/>
                    <a:pt x="5797" y="7371"/>
                    <a:pt x="6388" y="7472"/>
                  </a:cubicBezTo>
                  <a:cubicBezTo>
                    <a:pt x="6476" y="7522"/>
                    <a:pt x="6552" y="7572"/>
                    <a:pt x="6640" y="7622"/>
                  </a:cubicBezTo>
                  <a:lnTo>
                    <a:pt x="6690" y="7660"/>
                  </a:lnTo>
                  <a:cubicBezTo>
                    <a:pt x="6765" y="7710"/>
                    <a:pt x="6841" y="7761"/>
                    <a:pt x="6904" y="7824"/>
                  </a:cubicBezTo>
                  <a:cubicBezTo>
                    <a:pt x="6941" y="7849"/>
                    <a:pt x="6992" y="7887"/>
                    <a:pt x="7029" y="7912"/>
                  </a:cubicBezTo>
                  <a:lnTo>
                    <a:pt x="7105" y="7975"/>
                  </a:lnTo>
                  <a:cubicBezTo>
                    <a:pt x="7130" y="8000"/>
                    <a:pt x="7155" y="8025"/>
                    <a:pt x="7180" y="8050"/>
                  </a:cubicBezTo>
                  <a:lnTo>
                    <a:pt x="7293" y="8151"/>
                  </a:lnTo>
                  <a:cubicBezTo>
                    <a:pt x="7595" y="8415"/>
                    <a:pt x="7960" y="8578"/>
                    <a:pt x="8350" y="8628"/>
                  </a:cubicBezTo>
                  <a:lnTo>
                    <a:pt x="8476" y="8716"/>
                  </a:lnTo>
                  <a:lnTo>
                    <a:pt x="8538" y="8754"/>
                  </a:lnTo>
                  <a:cubicBezTo>
                    <a:pt x="8702" y="8867"/>
                    <a:pt x="8853" y="8955"/>
                    <a:pt x="8978" y="9043"/>
                  </a:cubicBezTo>
                  <a:lnTo>
                    <a:pt x="9041" y="9094"/>
                  </a:lnTo>
                  <a:lnTo>
                    <a:pt x="9393" y="9307"/>
                  </a:lnTo>
                  <a:lnTo>
                    <a:pt x="9456" y="9333"/>
                  </a:lnTo>
                  <a:lnTo>
                    <a:pt x="9595" y="9421"/>
                  </a:lnTo>
                  <a:cubicBezTo>
                    <a:pt x="9834" y="9559"/>
                    <a:pt x="10098" y="9634"/>
                    <a:pt x="10374" y="9660"/>
                  </a:cubicBezTo>
                  <a:cubicBezTo>
                    <a:pt x="10664" y="9798"/>
                    <a:pt x="10940" y="9911"/>
                    <a:pt x="11204" y="9999"/>
                  </a:cubicBezTo>
                  <a:lnTo>
                    <a:pt x="11255" y="10024"/>
                  </a:lnTo>
                  <a:cubicBezTo>
                    <a:pt x="11544" y="10112"/>
                    <a:pt x="11833" y="10188"/>
                    <a:pt x="12135" y="10251"/>
                  </a:cubicBezTo>
                  <a:cubicBezTo>
                    <a:pt x="12223" y="10276"/>
                    <a:pt x="12311" y="10288"/>
                    <a:pt x="12374" y="10288"/>
                  </a:cubicBezTo>
                  <a:lnTo>
                    <a:pt x="12474" y="10313"/>
                  </a:lnTo>
                  <a:cubicBezTo>
                    <a:pt x="12555" y="10323"/>
                    <a:pt x="12636" y="10328"/>
                    <a:pt x="12717" y="10328"/>
                  </a:cubicBezTo>
                  <a:cubicBezTo>
                    <a:pt x="12953" y="10328"/>
                    <a:pt x="13189" y="10288"/>
                    <a:pt x="13405" y="10213"/>
                  </a:cubicBezTo>
                  <a:cubicBezTo>
                    <a:pt x="14637" y="10401"/>
                    <a:pt x="15882" y="10502"/>
                    <a:pt x="17140" y="10515"/>
                  </a:cubicBezTo>
                  <a:cubicBezTo>
                    <a:pt x="17232" y="10517"/>
                    <a:pt x="17325" y="10518"/>
                    <a:pt x="17418" y="10518"/>
                  </a:cubicBezTo>
                  <a:cubicBezTo>
                    <a:pt x="17885" y="10518"/>
                    <a:pt x="18363" y="10492"/>
                    <a:pt x="18825" y="10439"/>
                  </a:cubicBezTo>
                  <a:cubicBezTo>
                    <a:pt x="19013" y="10414"/>
                    <a:pt x="19189" y="10364"/>
                    <a:pt x="19353" y="10301"/>
                  </a:cubicBezTo>
                  <a:lnTo>
                    <a:pt x="19655" y="10351"/>
                  </a:lnTo>
                  <a:lnTo>
                    <a:pt x="19705" y="10351"/>
                  </a:lnTo>
                  <a:cubicBezTo>
                    <a:pt x="20019" y="10389"/>
                    <a:pt x="20296" y="10414"/>
                    <a:pt x="20547" y="10439"/>
                  </a:cubicBezTo>
                  <a:lnTo>
                    <a:pt x="20585" y="10439"/>
                  </a:lnTo>
                  <a:cubicBezTo>
                    <a:pt x="20837" y="10452"/>
                    <a:pt x="21038" y="10464"/>
                    <a:pt x="21189" y="10464"/>
                  </a:cubicBezTo>
                  <a:lnTo>
                    <a:pt x="21465" y="10464"/>
                  </a:lnTo>
                  <a:cubicBezTo>
                    <a:pt x="21993" y="10464"/>
                    <a:pt x="22496" y="10238"/>
                    <a:pt x="22849" y="9861"/>
                  </a:cubicBezTo>
                  <a:cubicBezTo>
                    <a:pt x="23100" y="9773"/>
                    <a:pt x="23352" y="9697"/>
                    <a:pt x="23603" y="9609"/>
                  </a:cubicBezTo>
                  <a:cubicBezTo>
                    <a:pt x="23892" y="9509"/>
                    <a:pt x="24383" y="9345"/>
                    <a:pt x="24559" y="9307"/>
                  </a:cubicBezTo>
                  <a:cubicBezTo>
                    <a:pt x="25313" y="9257"/>
                    <a:pt x="26357" y="9245"/>
                    <a:pt x="26395" y="9245"/>
                  </a:cubicBezTo>
                  <a:cubicBezTo>
                    <a:pt x="26747" y="9245"/>
                    <a:pt x="27099" y="9157"/>
                    <a:pt x="27426" y="9006"/>
                  </a:cubicBezTo>
                  <a:cubicBezTo>
                    <a:pt x="27523" y="9022"/>
                    <a:pt x="27620" y="9029"/>
                    <a:pt x="27716" y="9029"/>
                  </a:cubicBezTo>
                  <a:cubicBezTo>
                    <a:pt x="28309" y="9029"/>
                    <a:pt x="28880" y="8738"/>
                    <a:pt x="29237" y="8251"/>
                  </a:cubicBezTo>
                  <a:cubicBezTo>
                    <a:pt x="29287" y="8226"/>
                    <a:pt x="29337" y="8226"/>
                    <a:pt x="29400" y="8226"/>
                  </a:cubicBezTo>
                  <a:cubicBezTo>
                    <a:pt x="32267" y="7987"/>
                    <a:pt x="32946" y="6554"/>
                    <a:pt x="33009" y="5397"/>
                  </a:cubicBezTo>
                  <a:cubicBezTo>
                    <a:pt x="33022" y="5309"/>
                    <a:pt x="33022" y="5221"/>
                    <a:pt x="33009" y="5133"/>
                  </a:cubicBezTo>
                  <a:cubicBezTo>
                    <a:pt x="32934" y="3687"/>
                    <a:pt x="31726" y="3058"/>
                    <a:pt x="31072" y="2718"/>
                  </a:cubicBezTo>
                  <a:cubicBezTo>
                    <a:pt x="30821" y="2593"/>
                    <a:pt x="30582" y="2454"/>
                    <a:pt x="30356" y="2291"/>
                  </a:cubicBezTo>
                  <a:cubicBezTo>
                    <a:pt x="29928" y="1964"/>
                    <a:pt x="29438" y="1737"/>
                    <a:pt x="28922" y="1624"/>
                  </a:cubicBezTo>
                  <a:cubicBezTo>
                    <a:pt x="28847" y="1536"/>
                    <a:pt x="28759" y="1461"/>
                    <a:pt x="28671" y="1398"/>
                  </a:cubicBezTo>
                  <a:cubicBezTo>
                    <a:pt x="28432" y="1209"/>
                    <a:pt x="27514" y="606"/>
                    <a:pt x="25942" y="354"/>
                  </a:cubicBezTo>
                  <a:cubicBezTo>
                    <a:pt x="25791" y="329"/>
                    <a:pt x="25602" y="304"/>
                    <a:pt x="25389" y="279"/>
                  </a:cubicBezTo>
                  <a:cubicBezTo>
                    <a:pt x="25099" y="115"/>
                    <a:pt x="24772" y="27"/>
                    <a:pt x="24446" y="27"/>
                  </a:cubicBezTo>
                  <a:lnTo>
                    <a:pt x="24207" y="27"/>
                  </a:lnTo>
                  <a:lnTo>
                    <a:pt x="24093" y="40"/>
                  </a:lnTo>
                  <a:cubicBezTo>
                    <a:pt x="23993" y="52"/>
                    <a:pt x="23842" y="78"/>
                    <a:pt x="23666" y="115"/>
                  </a:cubicBezTo>
                  <a:lnTo>
                    <a:pt x="23603" y="128"/>
                  </a:lnTo>
                  <a:cubicBezTo>
                    <a:pt x="23515" y="103"/>
                    <a:pt x="23427" y="90"/>
                    <a:pt x="23352" y="90"/>
                  </a:cubicBezTo>
                  <a:cubicBezTo>
                    <a:pt x="23289" y="78"/>
                    <a:pt x="23100" y="65"/>
                    <a:pt x="22811" y="65"/>
                  </a:cubicBezTo>
                  <a:cubicBezTo>
                    <a:pt x="22559" y="65"/>
                    <a:pt x="22220" y="78"/>
                    <a:pt x="21792" y="115"/>
                  </a:cubicBezTo>
                  <a:cubicBezTo>
                    <a:pt x="21588" y="40"/>
                    <a:pt x="21370" y="0"/>
                    <a:pt x="21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9525" dir="5400000" algn="bl" rotWithShape="0">
                <a:schemeClr val="dk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8"/>
            <p:cNvSpPr/>
            <p:nvPr/>
          </p:nvSpPr>
          <p:spPr>
            <a:xfrm>
              <a:off x="4497525" y="2001925"/>
              <a:ext cx="721175" cy="168925"/>
            </a:xfrm>
            <a:custGeom>
              <a:avLst/>
              <a:gdLst/>
              <a:ahLst/>
              <a:cxnLst/>
              <a:rect l="l" t="t" r="r" b="b"/>
              <a:pathLst>
                <a:path w="28847" h="6757" extrusionOk="0">
                  <a:moveTo>
                    <a:pt x="18875" y="1"/>
                  </a:moveTo>
                  <a:lnTo>
                    <a:pt x="18724" y="39"/>
                  </a:lnTo>
                  <a:cubicBezTo>
                    <a:pt x="18636" y="64"/>
                    <a:pt x="18510" y="101"/>
                    <a:pt x="18359" y="152"/>
                  </a:cubicBezTo>
                  <a:cubicBezTo>
                    <a:pt x="18208" y="202"/>
                    <a:pt x="18058" y="277"/>
                    <a:pt x="17894" y="353"/>
                  </a:cubicBezTo>
                  <a:cubicBezTo>
                    <a:pt x="17718" y="428"/>
                    <a:pt x="17567" y="541"/>
                    <a:pt x="17404" y="642"/>
                  </a:cubicBezTo>
                  <a:cubicBezTo>
                    <a:pt x="17253" y="730"/>
                    <a:pt x="17127" y="856"/>
                    <a:pt x="17001" y="956"/>
                  </a:cubicBezTo>
                  <a:lnTo>
                    <a:pt x="16976" y="994"/>
                  </a:lnTo>
                  <a:cubicBezTo>
                    <a:pt x="16976" y="944"/>
                    <a:pt x="16938" y="894"/>
                    <a:pt x="16901" y="868"/>
                  </a:cubicBezTo>
                  <a:cubicBezTo>
                    <a:pt x="16828" y="827"/>
                    <a:pt x="16746" y="802"/>
                    <a:pt x="16663" y="802"/>
                  </a:cubicBezTo>
                  <a:cubicBezTo>
                    <a:pt x="16646" y="802"/>
                    <a:pt x="16629" y="803"/>
                    <a:pt x="16611" y="806"/>
                  </a:cubicBezTo>
                  <a:cubicBezTo>
                    <a:pt x="15668" y="868"/>
                    <a:pt x="14750" y="1070"/>
                    <a:pt x="13858" y="1384"/>
                  </a:cubicBezTo>
                  <a:lnTo>
                    <a:pt x="13342" y="1585"/>
                  </a:lnTo>
                  <a:lnTo>
                    <a:pt x="12965" y="1724"/>
                  </a:lnTo>
                  <a:cubicBezTo>
                    <a:pt x="13153" y="1623"/>
                    <a:pt x="13342" y="1522"/>
                    <a:pt x="13518" y="1434"/>
                  </a:cubicBezTo>
                  <a:cubicBezTo>
                    <a:pt x="13719" y="1321"/>
                    <a:pt x="13933" y="1233"/>
                    <a:pt x="14159" y="1145"/>
                  </a:cubicBezTo>
                  <a:cubicBezTo>
                    <a:pt x="14323" y="1082"/>
                    <a:pt x="14486" y="1032"/>
                    <a:pt x="14662" y="994"/>
                  </a:cubicBezTo>
                  <a:cubicBezTo>
                    <a:pt x="14725" y="982"/>
                    <a:pt x="14776" y="969"/>
                    <a:pt x="14813" y="956"/>
                  </a:cubicBezTo>
                  <a:lnTo>
                    <a:pt x="14876" y="944"/>
                  </a:lnTo>
                  <a:lnTo>
                    <a:pt x="14662" y="944"/>
                  </a:lnTo>
                  <a:cubicBezTo>
                    <a:pt x="14461" y="956"/>
                    <a:pt x="14273" y="994"/>
                    <a:pt x="14084" y="1032"/>
                  </a:cubicBezTo>
                  <a:cubicBezTo>
                    <a:pt x="13845" y="1095"/>
                    <a:pt x="13593" y="1183"/>
                    <a:pt x="13355" y="1283"/>
                  </a:cubicBezTo>
                  <a:cubicBezTo>
                    <a:pt x="13103" y="1384"/>
                    <a:pt x="12852" y="1510"/>
                    <a:pt x="12613" y="1635"/>
                  </a:cubicBezTo>
                  <a:cubicBezTo>
                    <a:pt x="12374" y="1761"/>
                    <a:pt x="12160" y="1900"/>
                    <a:pt x="11934" y="2013"/>
                  </a:cubicBezTo>
                  <a:cubicBezTo>
                    <a:pt x="11946" y="2000"/>
                    <a:pt x="11946" y="1975"/>
                    <a:pt x="11946" y="1950"/>
                  </a:cubicBezTo>
                  <a:cubicBezTo>
                    <a:pt x="11946" y="1912"/>
                    <a:pt x="11921" y="1874"/>
                    <a:pt x="11883" y="1849"/>
                  </a:cubicBezTo>
                  <a:cubicBezTo>
                    <a:pt x="11809" y="1791"/>
                    <a:pt x="11713" y="1761"/>
                    <a:pt x="11617" y="1761"/>
                  </a:cubicBezTo>
                  <a:cubicBezTo>
                    <a:pt x="11566" y="1761"/>
                    <a:pt x="11516" y="1769"/>
                    <a:pt x="11468" y="1786"/>
                  </a:cubicBezTo>
                  <a:cubicBezTo>
                    <a:pt x="11219" y="1849"/>
                    <a:pt x="10558" y="1997"/>
                    <a:pt x="10030" y="1997"/>
                  </a:cubicBezTo>
                  <a:cubicBezTo>
                    <a:pt x="9919" y="1997"/>
                    <a:pt x="9814" y="1990"/>
                    <a:pt x="9720" y="1975"/>
                  </a:cubicBezTo>
                  <a:cubicBezTo>
                    <a:pt x="9411" y="1928"/>
                    <a:pt x="9147" y="1900"/>
                    <a:pt x="8882" y="1900"/>
                  </a:cubicBezTo>
                  <a:cubicBezTo>
                    <a:pt x="8374" y="1900"/>
                    <a:pt x="7865" y="2004"/>
                    <a:pt x="7029" y="2277"/>
                  </a:cubicBezTo>
                  <a:cubicBezTo>
                    <a:pt x="6791" y="2352"/>
                    <a:pt x="6501" y="2453"/>
                    <a:pt x="6200" y="2579"/>
                  </a:cubicBezTo>
                  <a:cubicBezTo>
                    <a:pt x="6300" y="2491"/>
                    <a:pt x="6388" y="2415"/>
                    <a:pt x="6464" y="2340"/>
                  </a:cubicBezTo>
                  <a:cubicBezTo>
                    <a:pt x="6552" y="2252"/>
                    <a:pt x="6614" y="2164"/>
                    <a:pt x="6665" y="2113"/>
                  </a:cubicBezTo>
                  <a:lnTo>
                    <a:pt x="6728" y="2013"/>
                  </a:lnTo>
                  <a:lnTo>
                    <a:pt x="6728" y="2013"/>
                  </a:lnTo>
                  <a:lnTo>
                    <a:pt x="6602" y="2088"/>
                  </a:lnTo>
                  <a:cubicBezTo>
                    <a:pt x="6539" y="2138"/>
                    <a:pt x="6438" y="2201"/>
                    <a:pt x="6313" y="2277"/>
                  </a:cubicBezTo>
                  <a:cubicBezTo>
                    <a:pt x="6187" y="2352"/>
                    <a:pt x="6049" y="2440"/>
                    <a:pt x="5885" y="2528"/>
                  </a:cubicBezTo>
                  <a:cubicBezTo>
                    <a:pt x="5722" y="2616"/>
                    <a:pt x="5558" y="2717"/>
                    <a:pt x="5382" y="2805"/>
                  </a:cubicBezTo>
                  <a:cubicBezTo>
                    <a:pt x="5206" y="2893"/>
                    <a:pt x="5030" y="2981"/>
                    <a:pt x="4854" y="3056"/>
                  </a:cubicBezTo>
                  <a:cubicBezTo>
                    <a:pt x="4678" y="3132"/>
                    <a:pt x="4527" y="3220"/>
                    <a:pt x="4376" y="3270"/>
                  </a:cubicBezTo>
                  <a:cubicBezTo>
                    <a:pt x="3961" y="3195"/>
                    <a:pt x="3534" y="3119"/>
                    <a:pt x="3119" y="3031"/>
                  </a:cubicBezTo>
                  <a:cubicBezTo>
                    <a:pt x="2138" y="2843"/>
                    <a:pt x="1170" y="2629"/>
                    <a:pt x="201" y="2403"/>
                  </a:cubicBezTo>
                  <a:cubicBezTo>
                    <a:pt x="188" y="2399"/>
                    <a:pt x="174" y="2398"/>
                    <a:pt x="161" y="2398"/>
                  </a:cubicBezTo>
                  <a:cubicBezTo>
                    <a:pt x="124" y="2398"/>
                    <a:pt x="87" y="2409"/>
                    <a:pt x="50" y="2428"/>
                  </a:cubicBezTo>
                  <a:cubicBezTo>
                    <a:pt x="0" y="2465"/>
                    <a:pt x="13" y="2516"/>
                    <a:pt x="63" y="2541"/>
                  </a:cubicBezTo>
                  <a:cubicBezTo>
                    <a:pt x="968" y="2931"/>
                    <a:pt x="1899" y="3232"/>
                    <a:pt x="2855" y="3434"/>
                  </a:cubicBezTo>
                  <a:cubicBezTo>
                    <a:pt x="3458" y="3572"/>
                    <a:pt x="4074" y="3685"/>
                    <a:pt x="4703" y="3786"/>
                  </a:cubicBezTo>
                  <a:lnTo>
                    <a:pt x="4816" y="3849"/>
                  </a:lnTo>
                  <a:cubicBezTo>
                    <a:pt x="5030" y="3937"/>
                    <a:pt x="5231" y="4050"/>
                    <a:pt x="5420" y="4188"/>
                  </a:cubicBezTo>
                  <a:cubicBezTo>
                    <a:pt x="5583" y="4289"/>
                    <a:pt x="5734" y="4389"/>
                    <a:pt x="5873" y="4515"/>
                  </a:cubicBezTo>
                  <a:cubicBezTo>
                    <a:pt x="5948" y="4565"/>
                    <a:pt x="5998" y="4616"/>
                    <a:pt x="6049" y="4666"/>
                  </a:cubicBezTo>
                  <a:cubicBezTo>
                    <a:pt x="6099" y="4691"/>
                    <a:pt x="6137" y="4741"/>
                    <a:pt x="6174" y="4779"/>
                  </a:cubicBezTo>
                  <a:lnTo>
                    <a:pt x="6288" y="4880"/>
                  </a:lnTo>
                  <a:lnTo>
                    <a:pt x="6237" y="4754"/>
                  </a:lnTo>
                  <a:cubicBezTo>
                    <a:pt x="6212" y="4716"/>
                    <a:pt x="6187" y="4666"/>
                    <a:pt x="6162" y="4628"/>
                  </a:cubicBezTo>
                  <a:cubicBezTo>
                    <a:pt x="6124" y="4565"/>
                    <a:pt x="6086" y="4503"/>
                    <a:pt x="6049" y="4452"/>
                  </a:cubicBezTo>
                  <a:cubicBezTo>
                    <a:pt x="5998" y="4389"/>
                    <a:pt x="5948" y="4326"/>
                    <a:pt x="5873" y="4264"/>
                  </a:cubicBezTo>
                  <a:lnTo>
                    <a:pt x="5873" y="4264"/>
                  </a:lnTo>
                  <a:cubicBezTo>
                    <a:pt x="5998" y="4352"/>
                    <a:pt x="6137" y="4452"/>
                    <a:pt x="6275" y="4565"/>
                  </a:cubicBezTo>
                  <a:cubicBezTo>
                    <a:pt x="6413" y="4679"/>
                    <a:pt x="6614" y="4817"/>
                    <a:pt x="6778" y="4943"/>
                  </a:cubicBezTo>
                  <a:cubicBezTo>
                    <a:pt x="6954" y="5068"/>
                    <a:pt x="7143" y="5182"/>
                    <a:pt x="7306" y="5295"/>
                  </a:cubicBezTo>
                  <a:cubicBezTo>
                    <a:pt x="7470" y="5421"/>
                    <a:pt x="7633" y="5521"/>
                    <a:pt x="7771" y="5609"/>
                  </a:cubicBezTo>
                  <a:lnTo>
                    <a:pt x="8123" y="5823"/>
                  </a:lnTo>
                  <a:lnTo>
                    <a:pt x="8262" y="5911"/>
                  </a:lnTo>
                  <a:lnTo>
                    <a:pt x="8174" y="5798"/>
                  </a:lnTo>
                  <a:lnTo>
                    <a:pt x="7935" y="5534"/>
                  </a:lnTo>
                  <a:lnTo>
                    <a:pt x="7947" y="5546"/>
                  </a:lnTo>
                  <a:cubicBezTo>
                    <a:pt x="8224" y="5710"/>
                    <a:pt x="8501" y="5873"/>
                    <a:pt x="8777" y="6024"/>
                  </a:cubicBezTo>
                  <a:cubicBezTo>
                    <a:pt x="9041" y="6150"/>
                    <a:pt x="9305" y="6263"/>
                    <a:pt x="9582" y="6364"/>
                  </a:cubicBezTo>
                  <a:cubicBezTo>
                    <a:pt x="9796" y="6439"/>
                    <a:pt x="10010" y="6489"/>
                    <a:pt x="10223" y="6540"/>
                  </a:cubicBezTo>
                  <a:cubicBezTo>
                    <a:pt x="10311" y="6552"/>
                    <a:pt x="10374" y="6552"/>
                    <a:pt x="10425" y="6565"/>
                  </a:cubicBezTo>
                  <a:lnTo>
                    <a:pt x="10488" y="6577"/>
                  </a:lnTo>
                  <a:lnTo>
                    <a:pt x="10425" y="6552"/>
                  </a:lnTo>
                  <a:cubicBezTo>
                    <a:pt x="10387" y="6540"/>
                    <a:pt x="10324" y="6527"/>
                    <a:pt x="10261" y="6489"/>
                  </a:cubicBezTo>
                  <a:cubicBezTo>
                    <a:pt x="10060" y="6426"/>
                    <a:pt x="9884" y="6351"/>
                    <a:pt x="9695" y="6263"/>
                  </a:cubicBezTo>
                  <a:cubicBezTo>
                    <a:pt x="9456" y="6150"/>
                    <a:pt x="9230" y="6024"/>
                    <a:pt x="9004" y="5886"/>
                  </a:cubicBezTo>
                  <a:lnTo>
                    <a:pt x="9004" y="5886"/>
                  </a:lnTo>
                  <a:cubicBezTo>
                    <a:pt x="9632" y="6125"/>
                    <a:pt x="10274" y="6288"/>
                    <a:pt x="10940" y="6401"/>
                  </a:cubicBezTo>
                  <a:cubicBezTo>
                    <a:pt x="12600" y="6684"/>
                    <a:pt x="13917" y="6757"/>
                    <a:pt x="14831" y="6757"/>
                  </a:cubicBezTo>
                  <a:cubicBezTo>
                    <a:pt x="15744" y="6757"/>
                    <a:pt x="16253" y="6684"/>
                    <a:pt x="16297" y="6678"/>
                  </a:cubicBezTo>
                  <a:cubicBezTo>
                    <a:pt x="16410" y="6678"/>
                    <a:pt x="16523" y="6615"/>
                    <a:pt x="16574" y="6502"/>
                  </a:cubicBezTo>
                  <a:cubicBezTo>
                    <a:pt x="16574" y="6489"/>
                    <a:pt x="16574" y="6477"/>
                    <a:pt x="16574" y="6452"/>
                  </a:cubicBezTo>
                  <a:cubicBezTo>
                    <a:pt x="16574" y="6426"/>
                    <a:pt x="16561" y="6414"/>
                    <a:pt x="16549" y="6389"/>
                  </a:cubicBezTo>
                  <a:lnTo>
                    <a:pt x="16549" y="6389"/>
                  </a:lnTo>
                  <a:lnTo>
                    <a:pt x="16800" y="6452"/>
                  </a:lnTo>
                  <a:cubicBezTo>
                    <a:pt x="17089" y="6502"/>
                    <a:pt x="17379" y="6552"/>
                    <a:pt x="17655" y="6590"/>
                  </a:cubicBezTo>
                  <a:cubicBezTo>
                    <a:pt x="17932" y="6640"/>
                    <a:pt x="18196" y="6653"/>
                    <a:pt x="18422" y="6678"/>
                  </a:cubicBezTo>
                  <a:cubicBezTo>
                    <a:pt x="18649" y="6691"/>
                    <a:pt x="18850" y="6691"/>
                    <a:pt x="18976" y="6691"/>
                  </a:cubicBezTo>
                  <a:lnTo>
                    <a:pt x="19189" y="6691"/>
                  </a:lnTo>
                  <a:lnTo>
                    <a:pt x="18988" y="6653"/>
                  </a:lnTo>
                  <a:cubicBezTo>
                    <a:pt x="18862" y="6628"/>
                    <a:pt x="18686" y="6603"/>
                    <a:pt x="18473" y="6552"/>
                  </a:cubicBezTo>
                  <a:lnTo>
                    <a:pt x="18422" y="6540"/>
                  </a:lnTo>
                  <a:cubicBezTo>
                    <a:pt x="19139" y="6477"/>
                    <a:pt x="19969" y="6188"/>
                    <a:pt x="20723" y="5936"/>
                  </a:cubicBezTo>
                  <a:cubicBezTo>
                    <a:pt x="21264" y="5760"/>
                    <a:pt x="21817" y="5571"/>
                    <a:pt x="22107" y="5546"/>
                  </a:cubicBezTo>
                  <a:cubicBezTo>
                    <a:pt x="22937" y="5483"/>
                    <a:pt x="24093" y="5471"/>
                    <a:pt x="24106" y="5471"/>
                  </a:cubicBezTo>
                  <a:cubicBezTo>
                    <a:pt x="24117" y="5472"/>
                    <a:pt x="24127" y="5472"/>
                    <a:pt x="24138" y="5472"/>
                  </a:cubicBezTo>
                  <a:cubicBezTo>
                    <a:pt x="24253" y="5472"/>
                    <a:pt x="24365" y="5412"/>
                    <a:pt x="24446" y="5320"/>
                  </a:cubicBezTo>
                  <a:cubicBezTo>
                    <a:pt x="24458" y="5295"/>
                    <a:pt x="24471" y="5270"/>
                    <a:pt x="24471" y="5244"/>
                  </a:cubicBezTo>
                  <a:cubicBezTo>
                    <a:pt x="24458" y="5169"/>
                    <a:pt x="24408" y="5106"/>
                    <a:pt x="24332" y="5081"/>
                  </a:cubicBezTo>
                  <a:cubicBezTo>
                    <a:pt x="23980" y="4918"/>
                    <a:pt x="23616" y="4779"/>
                    <a:pt x="23238" y="4653"/>
                  </a:cubicBezTo>
                  <a:lnTo>
                    <a:pt x="23238" y="4653"/>
                  </a:lnTo>
                  <a:cubicBezTo>
                    <a:pt x="23314" y="4666"/>
                    <a:pt x="23389" y="4691"/>
                    <a:pt x="23465" y="4704"/>
                  </a:cubicBezTo>
                  <a:lnTo>
                    <a:pt x="23540" y="4729"/>
                  </a:lnTo>
                  <a:cubicBezTo>
                    <a:pt x="23691" y="4767"/>
                    <a:pt x="23867" y="4817"/>
                    <a:pt x="24031" y="4880"/>
                  </a:cubicBezTo>
                  <a:cubicBezTo>
                    <a:pt x="24194" y="4930"/>
                    <a:pt x="24370" y="4968"/>
                    <a:pt x="24534" y="5018"/>
                  </a:cubicBezTo>
                  <a:cubicBezTo>
                    <a:pt x="24684" y="5068"/>
                    <a:pt x="24848" y="5106"/>
                    <a:pt x="24974" y="5144"/>
                  </a:cubicBezTo>
                  <a:cubicBezTo>
                    <a:pt x="25099" y="5182"/>
                    <a:pt x="25213" y="5207"/>
                    <a:pt x="25288" y="5232"/>
                  </a:cubicBezTo>
                  <a:lnTo>
                    <a:pt x="25414" y="5257"/>
                  </a:lnTo>
                  <a:lnTo>
                    <a:pt x="25326" y="5194"/>
                  </a:lnTo>
                  <a:cubicBezTo>
                    <a:pt x="25263" y="5156"/>
                    <a:pt x="25187" y="5106"/>
                    <a:pt x="25074" y="5043"/>
                  </a:cubicBezTo>
                  <a:lnTo>
                    <a:pt x="25024" y="5018"/>
                  </a:lnTo>
                  <a:lnTo>
                    <a:pt x="25049" y="5006"/>
                  </a:lnTo>
                  <a:cubicBezTo>
                    <a:pt x="25640" y="4716"/>
                    <a:pt x="26281" y="4528"/>
                    <a:pt x="26948" y="4465"/>
                  </a:cubicBezTo>
                  <a:cubicBezTo>
                    <a:pt x="28256" y="4352"/>
                    <a:pt x="28809" y="4037"/>
                    <a:pt x="28847" y="3396"/>
                  </a:cubicBezTo>
                  <a:cubicBezTo>
                    <a:pt x="28847" y="3383"/>
                    <a:pt x="28847" y="3358"/>
                    <a:pt x="28847" y="3346"/>
                  </a:cubicBezTo>
                  <a:cubicBezTo>
                    <a:pt x="28834" y="2968"/>
                    <a:pt x="28419" y="2742"/>
                    <a:pt x="27929" y="2503"/>
                  </a:cubicBezTo>
                  <a:cubicBezTo>
                    <a:pt x="27577" y="2327"/>
                    <a:pt x="27237" y="2126"/>
                    <a:pt x="26923" y="1887"/>
                  </a:cubicBezTo>
                  <a:cubicBezTo>
                    <a:pt x="26470" y="1535"/>
                    <a:pt x="25640" y="1409"/>
                    <a:pt x="24823" y="1384"/>
                  </a:cubicBezTo>
                  <a:lnTo>
                    <a:pt x="24999" y="1371"/>
                  </a:lnTo>
                  <a:cubicBezTo>
                    <a:pt x="25112" y="1371"/>
                    <a:pt x="25225" y="1321"/>
                    <a:pt x="25301" y="1233"/>
                  </a:cubicBezTo>
                  <a:cubicBezTo>
                    <a:pt x="25326" y="1208"/>
                    <a:pt x="25338" y="1170"/>
                    <a:pt x="25338" y="1133"/>
                  </a:cubicBezTo>
                  <a:cubicBezTo>
                    <a:pt x="25338" y="1082"/>
                    <a:pt x="25301" y="1044"/>
                    <a:pt x="25263" y="1019"/>
                  </a:cubicBezTo>
                  <a:cubicBezTo>
                    <a:pt x="25238" y="994"/>
                    <a:pt x="24596" y="529"/>
                    <a:pt x="23377" y="328"/>
                  </a:cubicBezTo>
                  <a:cubicBezTo>
                    <a:pt x="23013" y="255"/>
                    <a:pt x="22649" y="219"/>
                    <a:pt x="22285" y="219"/>
                  </a:cubicBezTo>
                  <a:cubicBezTo>
                    <a:pt x="22083" y="219"/>
                    <a:pt x="21881" y="230"/>
                    <a:pt x="21679" y="252"/>
                  </a:cubicBezTo>
                  <a:cubicBezTo>
                    <a:pt x="21729" y="227"/>
                    <a:pt x="21780" y="202"/>
                    <a:pt x="21817" y="177"/>
                  </a:cubicBezTo>
                  <a:cubicBezTo>
                    <a:pt x="21918" y="127"/>
                    <a:pt x="22006" y="89"/>
                    <a:pt x="22069" y="64"/>
                  </a:cubicBezTo>
                  <a:lnTo>
                    <a:pt x="22170" y="26"/>
                  </a:lnTo>
                  <a:lnTo>
                    <a:pt x="22044" y="26"/>
                  </a:lnTo>
                  <a:cubicBezTo>
                    <a:pt x="21968" y="39"/>
                    <a:pt x="21868" y="51"/>
                    <a:pt x="21729" y="76"/>
                  </a:cubicBezTo>
                  <a:cubicBezTo>
                    <a:pt x="21604" y="101"/>
                    <a:pt x="21465" y="152"/>
                    <a:pt x="21314" y="202"/>
                  </a:cubicBezTo>
                  <a:lnTo>
                    <a:pt x="21189" y="252"/>
                  </a:lnTo>
                  <a:cubicBezTo>
                    <a:pt x="21138" y="152"/>
                    <a:pt x="21025" y="89"/>
                    <a:pt x="20912" y="89"/>
                  </a:cubicBezTo>
                  <a:cubicBezTo>
                    <a:pt x="20899" y="89"/>
                    <a:pt x="20786" y="81"/>
                    <a:pt x="20581" y="81"/>
                  </a:cubicBezTo>
                  <a:cubicBezTo>
                    <a:pt x="20192" y="81"/>
                    <a:pt x="19474" y="108"/>
                    <a:pt x="18485" y="265"/>
                  </a:cubicBezTo>
                  <a:lnTo>
                    <a:pt x="18447" y="265"/>
                  </a:lnTo>
                  <a:lnTo>
                    <a:pt x="18473" y="240"/>
                  </a:lnTo>
                  <a:cubicBezTo>
                    <a:pt x="18586" y="177"/>
                    <a:pt x="18686" y="114"/>
                    <a:pt x="18762" y="76"/>
                  </a:cubicBezTo>
                  <a:lnTo>
                    <a:pt x="188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8"/>
            <p:cNvSpPr/>
            <p:nvPr/>
          </p:nvSpPr>
          <p:spPr>
            <a:xfrm>
              <a:off x="4511975" y="2067325"/>
              <a:ext cx="607700" cy="37425"/>
            </a:xfrm>
            <a:custGeom>
              <a:avLst/>
              <a:gdLst/>
              <a:ahLst/>
              <a:cxnLst/>
              <a:rect l="l" t="t" r="r" b="b"/>
              <a:pathLst>
                <a:path w="24308" h="1497" extrusionOk="0">
                  <a:moveTo>
                    <a:pt x="1" y="0"/>
                  </a:moveTo>
                  <a:lnTo>
                    <a:pt x="1" y="0"/>
                  </a:lnTo>
                  <a:cubicBezTo>
                    <a:pt x="1874" y="579"/>
                    <a:pt x="3811" y="994"/>
                    <a:pt x="5760" y="1233"/>
                  </a:cubicBezTo>
                  <a:cubicBezTo>
                    <a:pt x="6766" y="1358"/>
                    <a:pt x="7810" y="1434"/>
                    <a:pt x="8841" y="1472"/>
                  </a:cubicBezTo>
                  <a:cubicBezTo>
                    <a:pt x="9356" y="1497"/>
                    <a:pt x="9884" y="1497"/>
                    <a:pt x="10400" y="1497"/>
                  </a:cubicBezTo>
                  <a:cubicBezTo>
                    <a:pt x="10928" y="1484"/>
                    <a:pt x="11444" y="1472"/>
                    <a:pt x="11972" y="1446"/>
                  </a:cubicBezTo>
                  <a:cubicBezTo>
                    <a:pt x="14047" y="1333"/>
                    <a:pt x="16121" y="1094"/>
                    <a:pt x="18171" y="717"/>
                  </a:cubicBezTo>
                  <a:cubicBezTo>
                    <a:pt x="19177" y="541"/>
                    <a:pt x="20183" y="340"/>
                    <a:pt x="21214" y="202"/>
                  </a:cubicBezTo>
                  <a:cubicBezTo>
                    <a:pt x="21784" y="124"/>
                    <a:pt x="22361" y="82"/>
                    <a:pt x="22939" y="82"/>
                  </a:cubicBezTo>
                  <a:cubicBezTo>
                    <a:pt x="23396" y="82"/>
                    <a:pt x="23853" y="108"/>
                    <a:pt x="24308" y="164"/>
                  </a:cubicBezTo>
                  <a:cubicBezTo>
                    <a:pt x="23780" y="93"/>
                    <a:pt x="23249" y="58"/>
                    <a:pt x="22718" y="58"/>
                  </a:cubicBezTo>
                  <a:cubicBezTo>
                    <a:pt x="22211" y="58"/>
                    <a:pt x="21705" y="90"/>
                    <a:pt x="21202" y="151"/>
                  </a:cubicBezTo>
                  <a:cubicBezTo>
                    <a:pt x="20171" y="277"/>
                    <a:pt x="19165" y="466"/>
                    <a:pt x="18133" y="629"/>
                  </a:cubicBezTo>
                  <a:cubicBezTo>
                    <a:pt x="16096" y="994"/>
                    <a:pt x="14034" y="1233"/>
                    <a:pt x="11972" y="1333"/>
                  </a:cubicBezTo>
                  <a:cubicBezTo>
                    <a:pt x="11456" y="1371"/>
                    <a:pt x="10941" y="1384"/>
                    <a:pt x="10413" y="1396"/>
                  </a:cubicBezTo>
                  <a:cubicBezTo>
                    <a:pt x="10274" y="1399"/>
                    <a:pt x="10136" y="1401"/>
                    <a:pt x="9998" y="1401"/>
                  </a:cubicBezTo>
                  <a:cubicBezTo>
                    <a:pt x="9621" y="1401"/>
                    <a:pt x="9243" y="1389"/>
                    <a:pt x="8866" y="1371"/>
                  </a:cubicBezTo>
                  <a:cubicBezTo>
                    <a:pt x="7835" y="1333"/>
                    <a:pt x="6816" y="1258"/>
                    <a:pt x="5810" y="1145"/>
                  </a:cubicBezTo>
                  <a:cubicBezTo>
                    <a:pt x="4804" y="1031"/>
                    <a:pt x="3811" y="868"/>
                    <a:pt x="2830" y="679"/>
                  </a:cubicBezTo>
                  <a:cubicBezTo>
                    <a:pt x="1862" y="491"/>
                    <a:pt x="919" y="26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8"/>
            <p:cNvSpPr/>
            <p:nvPr/>
          </p:nvSpPr>
          <p:spPr>
            <a:xfrm>
              <a:off x="4620425" y="2008975"/>
              <a:ext cx="589475" cy="156250"/>
            </a:xfrm>
            <a:custGeom>
              <a:avLst/>
              <a:gdLst/>
              <a:ahLst/>
              <a:cxnLst/>
              <a:rect l="l" t="t" r="r" b="b"/>
              <a:pathLst>
                <a:path w="23579" h="6250" extrusionOk="0">
                  <a:moveTo>
                    <a:pt x="18876" y="1643"/>
                  </a:moveTo>
                  <a:lnTo>
                    <a:pt x="18775" y="1668"/>
                  </a:lnTo>
                  <a:lnTo>
                    <a:pt x="18498" y="1743"/>
                  </a:lnTo>
                  <a:cubicBezTo>
                    <a:pt x="18385" y="1756"/>
                    <a:pt x="18259" y="1794"/>
                    <a:pt x="18109" y="1831"/>
                  </a:cubicBezTo>
                  <a:cubicBezTo>
                    <a:pt x="17970" y="1856"/>
                    <a:pt x="17819" y="1894"/>
                    <a:pt x="17668" y="1932"/>
                  </a:cubicBezTo>
                  <a:cubicBezTo>
                    <a:pt x="17518" y="1970"/>
                    <a:pt x="17367" y="1995"/>
                    <a:pt x="17228" y="2033"/>
                  </a:cubicBezTo>
                  <a:cubicBezTo>
                    <a:pt x="17103" y="2070"/>
                    <a:pt x="16964" y="2095"/>
                    <a:pt x="16851" y="2133"/>
                  </a:cubicBezTo>
                  <a:lnTo>
                    <a:pt x="16574" y="2196"/>
                  </a:lnTo>
                  <a:lnTo>
                    <a:pt x="16474" y="2221"/>
                  </a:lnTo>
                  <a:lnTo>
                    <a:pt x="16474" y="2221"/>
                  </a:lnTo>
                  <a:lnTo>
                    <a:pt x="16562" y="2171"/>
                  </a:lnTo>
                  <a:cubicBezTo>
                    <a:pt x="16625" y="2146"/>
                    <a:pt x="16700" y="2108"/>
                    <a:pt x="16813" y="2070"/>
                  </a:cubicBezTo>
                  <a:cubicBezTo>
                    <a:pt x="16914" y="2033"/>
                    <a:pt x="17040" y="1995"/>
                    <a:pt x="17178" y="1945"/>
                  </a:cubicBezTo>
                  <a:cubicBezTo>
                    <a:pt x="17316" y="1907"/>
                    <a:pt x="17467" y="1869"/>
                    <a:pt x="17618" y="1831"/>
                  </a:cubicBezTo>
                  <a:cubicBezTo>
                    <a:pt x="17769" y="1794"/>
                    <a:pt x="17933" y="1768"/>
                    <a:pt x="18071" y="1731"/>
                  </a:cubicBezTo>
                  <a:cubicBezTo>
                    <a:pt x="18222" y="1706"/>
                    <a:pt x="18360" y="1693"/>
                    <a:pt x="18486" y="1680"/>
                  </a:cubicBezTo>
                  <a:cubicBezTo>
                    <a:pt x="18599" y="1668"/>
                    <a:pt x="18700" y="1655"/>
                    <a:pt x="18775" y="1655"/>
                  </a:cubicBezTo>
                  <a:lnTo>
                    <a:pt x="18876" y="1643"/>
                  </a:lnTo>
                  <a:close/>
                  <a:moveTo>
                    <a:pt x="17341" y="443"/>
                  </a:moveTo>
                  <a:cubicBezTo>
                    <a:pt x="17396" y="443"/>
                    <a:pt x="17451" y="445"/>
                    <a:pt x="17505" y="448"/>
                  </a:cubicBezTo>
                  <a:cubicBezTo>
                    <a:pt x="17580" y="448"/>
                    <a:pt x="17631" y="461"/>
                    <a:pt x="17656" y="461"/>
                  </a:cubicBezTo>
                  <a:cubicBezTo>
                    <a:pt x="17618" y="461"/>
                    <a:pt x="17568" y="461"/>
                    <a:pt x="17492" y="473"/>
                  </a:cubicBezTo>
                  <a:cubicBezTo>
                    <a:pt x="17304" y="486"/>
                    <a:pt x="17115" y="524"/>
                    <a:pt x="16927" y="574"/>
                  </a:cubicBezTo>
                  <a:cubicBezTo>
                    <a:pt x="16688" y="624"/>
                    <a:pt x="16449" y="712"/>
                    <a:pt x="16235" y="825"/>
                  </a:cubicBezTo>
                  <a:cubicBezTo>
                    <a:pt x="16021" y="926"/>
                    <a:pt x="15820" y="1077"/>
                    <a:pt x="15657" y="1253"/>
                  </a:cubicBezTo>
                  <a:cubicBezTo>
                    <a:pt x="15493" y="1416"/>
                    <a:pt x="15342" y="1592"/>
                    <a:pt x="15204" y="1768"/>
                  </a:cubicBezTo>
                  <a:cubicBezTo>
                    <a:pt x="15078" y="1932"/>
                    <a:pt x="14927" y="2095"/>
                    <a:pt x="14764" y="2234"/>
                  </a:cubicBezTo>
                  <a:cubicBezTo>
                    <a:pt x="14625" y="2347"/>
                    <a:pt x="14487" y="2435"/>
                    <a:pt x="14336" y="2523"/>
                  </a:cubicBezTo>
                  <a:lnTo>
                    <a:pt x="14324" y="2523"/>
                  </a:lnTo>
                  <a:cubicBezTo>
                    <a:pt x="14261" y="2548"/>
                    <a:pt x="14198" y="2573"/>
                    <a:pt x="14122" y="2586"/>
                  </a:cubicBezTo>
                  <a:cubicBezTo>
                    <a:pt x="14185" y="2561"/>
                    <a:pt x="14236" y="2523"/>
                    <a:pt x="14286" y="2485"/>
                  </a:cubicBezTo>
                  <a:cubicBezTo>
                    <a:pt x="14399" y="2410"/>
                    <a:pt x="14512" y="2297"/>
                    <a:pt x="14600" y="2183"/>
                  </a:cubicBezTo>
                  <a:cubicBezTo>
                    <a:pt x="14739" y="2045"/>
                    <a:pt x="14852" y="1882"/>
                    <a:pt x="14940" y="1718"/>
                  </a:cubicBezTo>
                  <a:cubicBezTo>
                    <a:pt x="15065" y="1517"/>
                    <a:pt x="15216" y="1341"/>
                    <a:pt x="15367" y="1165"/>
                  </a:cubicBezTo>
                  <a:cubicBezTo>
                    <a:pt x="15568" y="964"/>
                    <a:pt x="15807" y="800"/>
                    <a:pt x="16071" y="687"/>
                  </a:cubicBezTo>
                  <a:cubicBezTo>
                    <a:pt x="16336" y="586"/>
                    <a:pt x="16612" y="511"/>
                    <a:pt x="16889" y="473"/>
                  </a:cubicBezTo>
                  <a:cubicBezTo>
                    <a:pt x="17036" y="455"/>
                    <a:pt x="17190" y="443"/>
                    <a:pt x="17341" y="443"/>
                  </a:cubicBezTo>
                  <a:close/>
                  <a:moveTo>
                    <a:pt x="3283" y="2322"/>
                  </a:moveTo>
                  <a:lnTo>
                    <a:pt x="3195" y="2359"/>
                  </a:lnTo>
                  <a:lnTo>
                    <a:pt x="2956" y="2435"/>
                  </a:lnTo>
                  <a:cubicBezTo>
                    <a:pt x="2855" y="2460"/>
                    <a:pt x="2742" y="2510"/>
                    <a:pt x="2616" y="2548"/>
                  </a:cubicBezTo>
                  <a:cubicBezTo>
                    <a:pt x="2478" y="2586"/>
                    <a:pt x="2352" y="2624"/>
                    <a:pt x="2227" y="2674"/>
                  </a:cubicBezTo>
                  <a:cubicBezTo>
                    <a:pt x="2088" y="2724"/>
                    <a:pt x="1950" y="2762"/>
                    <a:pt x="1837" y="2800"/>
                  </a:cubicBezTo>
                  <a:lnTo>
                    <a:pt x="1497" y="2913"/>
                  </a:lnTo>
                  <a:lnTo>
                    <a:pt x="1246" y="3001"/>
                  </a:lnTo>
                  <a:lnTo>
                    <a:pt x="1158" y="3026"/>
                  </a:lnTo>
                  <a:lnTo>
                    <a:pt x="1233" y="2976"/>
                  </a:lnTo>
                  <a:cubicBezTo>
                    <a:pt x="1284" y="2950"/>
                    <a:pt x="1359" y="2913"/>
                    <a:pt x="1447" y="2862"/>
                  </a:cubicBezTo>
                  <a:cubicBezTo>
                    <a:pt x="1535" y="2825"/>
                    <a:pt x="1636" y="2774"/>
                    <a:pt x="1761" y="2724"/>
                  </a:cubicBezTo>
                  <a:cubicBezTo>
                    <a:pt x="1875" y="2674"/>
                    <a:pt x="2013" y="2624"/>
                    <a:pt x="2139" y="2586"/>
                  </a:cubicBezTo>
                  <a:cubicBezTo>
                    <a:pt x="2277" y="2536"/>
                    <a:pt x="2415" y="2498"/>
                    <a:pt x="2554" y="2460"/>
                  </a:cubicBezTo>
                  <a:cubicBezTo>
                    <a:pt x="2679" y="2422"/>
                    <a:pt x="2805" y="2397"/>
                    <a:pt x="2918" y="2385"/>
                  </a:cubicBezTo>
                  <a:cubicBezTo>
                    <a:pt x="3019" y="2359"/>
                    <a:pt x="3119" y="2347"/>
                    <a:pt x="3182" y="2334"/>
                  </a:cubicBezTo>
                  <a:lnTo>
                    <a:pt x="3283" y="2322"/>
                  </a:lnTo>
                  <a:close/>
                  <a:moveTo>
                    <a:pt x="9822" y="1454"/>
                  </a:moveTo>
                  <a:cubicBezTo>
                    <a:pt x="9822" y="1454"/>
                    <a:pt x="9759" y="1492"/>
                    <a:pt x="9646" y="1567"/>
                  </a:cubicBezTo>
                  <a:cubicBezTo>
                    <a:pt x="9470" y="1655"/>
                    <a:pt x="9294" y="1743"/>
                    <a:pt x="9118" y="1831"/>
                  </a:cubicBezTo>
                  <a:cubicBezTo>
                    <a:pt x="8891" y="1919"/>
                    <a:pt x="8615" y="2033"/>
                    <a:pt x="8313" y="2133"/>
                  </a:cubicBezTo>
                  <a:cubicBezTo>
                    <a:pt x="7998" y="2234"/>
                    <a:pt x="7659" y="2322"/>
                    <a:pt x="7319" y="2410"/>
                  </a:cubicBezTo>
                  <a:cubicBezTo>
                    <a:pt x="6980" y="2498"/>
                    <a:pt x="6640" y="2573"/>
                    <a:pt x="6313" y="2649"/>
                  </a:cubicBezTo>
                  <a:cubicBezTo>
                    <a:pt x="5999" y="2737"/>
                    <a:pt x="5685" y="2787"/>
                    <a:pt x="5446" y="2850"/>
                  </a:cubicBezTo>
                  <a:cubicBezTo>
                    <a:pt x="5194" y="2913"/>
                    <a:pt x="4968" y="2963"/>
                    <a:pt x="4830" y="3013"/>
                  </a:cubicBezTo>
                  <a:lnTo>
                    <a:pt x="4591" y="3076"/>
                  </a:lnTo>
                  <a:lnTo>
                    <a:pt x="4817" y="2988"/>
                  </a:lnTo>
                  <a:cubicBezTo>
                    <a:pt x="4955" y="2938"/>
                    <a:pt x="5157" y="2875"/>
                    <a:pt x="5408" y="2800"/>
                  </a:cubicBezTo>
                  <a:cubicBezTo>
                    <a:pt x="5660" y="2724"/>
                    <a:pt x="5961" y="2649"/>
                    <a:pt x="6276" y="2561"/>
                  </a:cubicBezTo>
                  <a:cubicBezTo>
                    <a:pt x="6590" y="2485"/>
                    <a:pt x="6930" y="2410"/>
                    <a:pt x="7269" y="2322"/>
                  </a:cubicBezTo>
                  <a:cubicBezTo>
                    <a:pt x="7609" y="2221"/>
                    <a:pt x="7936" y="2146"/>
                    <a:pt x="8250" y="2045"/>
                  </a:cubicBezTo>
                  <a:cubicBezTo>
                    <a:pt x="8552" y="1957"/>
                    <a:pt x="8841" y="1869"/>
                    <a:pt x="9067" y="1781"/>
                  </a:cubicBezTo>
                  <a:cubicBezTo>
                    <a:pt x="9306" y="1693"/>
                    <a:pt x="9495" y="1605"/>
                    <a:pt x="9621" y="1555"/>
                  </a:cubicBezTo>
                  <a:cubicBezTo>
                    <a:pt x="9746" y="1492"/>
                    <a:pt x="9822" y="1454"/>
                    <a:pt x="9822" y="1454"/>
                  </a:cubicBezTo>
                  <a:close/>
                  <a:moveTo>
                    <a:pt x="13242" y="1228"/>
                  </a:moveTo>
                  <a:lnTo>
                    <a:pt x="13129" y="1341"/>
                  </a:lnTo>
                  <a:cubicBezTo>
                    <a:pt x="13054" y="1404"/>
                    <a:pt x="12940" y="1492"/>
                    <a:pt x="12789" y="1605"/>
                  </a:cubicBezTo>
                  <a:cubicBezTo>
                    <a:pt x="12639" y="1731"/>
                    <a:pt x="12463" y="1844"/>
                    <a:pt x="12249" y="1970"/>
                  </a:cubicBezTo>
                  <a:cubicBezTo>
                    <a:pt x="12048" y="2095"/>
                    <a:pt x="11809" y="2221"/>
                    <a:pt x="11570" y="2347"/>
                  </a:cubicBezTo>
                  <a:cubicBezTo>
                    <a:pt x="11331" y="2460"/>
                    <a:pt x="11067" y="2573"/>
                    <a:pt x="10828" y="2661"/>
                  </a:cubicBezTo>
                  <a:cubicBezTo>
                    <a:pt x="10576" y="2762"/>
                    <a:pt x="10337" y="2837"/>
                    <a:pt x="10124" y="2900"/>
                  </a:cubicBezTo>
                  <a:cubicBezTo>
                    <a:pt x="9922" y="2963"/>
                    <a:pt x="9734" y="3013"/>
                    <a:pt x="9608" y="3039"/>
                  </a:cubicBezTo>
                  <a:lnTo>
                    <a:pt x="9419" y="3089"/>
                  </a:lnTo>
                  <a:lnTo>
                    <a:pt x="9595" y="3026"/>
                  </a:lnTo>
                  <a:cubicBezTo>
                    <a:pt x="9721" y="2988"/>
                    <a:pt x="9885" y="2925"/>
                    <a:pt x="10086" y="2850"/>
                  </a:cubicBezTo>
                  <a:cubicBezTo>
                    <a:pt x="10274" y="2774"/>
                    <a:pt x="10501" y="2699"/>
                    <a:pt x="10740" y="2586"/>
                  </a:cubicBezTo>
                  <a:cubicBezTo>
                    <a:pt x="10979" y="2485"/>
                    <a:pt x="11230" y="2385"/>
                    <a:pt x="11469" y="2259"/>
                  </a:cubicBezTo>
                  <a:cubicBezTo>
                    <a:pt x="11708" y="2146"/>
                    <a:pt x="11934" y="2020"/>
                    <a:pt x="12148" y="1907"/>
                  </a:cubicBezTo>
                  <a:cubicBezTo>
                    <a:pt x="12362" y="1781"/>
                    <a:pt x="12563" y="1680"/>
                    <a:pt x="12714" y="1567"/>
                  </a:cubicBezTo>
                  <a:cubicBezTo>
                    <a:pt x="12877" y="1467"/>
                    <a:pt x="13016" y="1391"/>
                    <a:pt x="13104" y="1328"/>
                  </a:cubicBezTo>
                  <a:lnTo>
                    <a:pt x="13242" y="1228"/>
                  </a:lnTo>
                  <a:close/>
                  <a:moveTo>
                    <a:pt x="18071" y="2862"/>
                  </a:moveTo>
                  <a:cubicBezTo>
                    <a:pt x="18297" y="2862"/>
                    <a:pt x="18561" y="2862"/>
                    <a:pt x="18838" y="2875"/>
                  </a:cubicBezTo>
                  <a:cubicBezTo>
                    <a:pt x="19115" y="2875"/>
                    <a:pt x="19416" y="2900"/>
                    <a:pt x="19718" y="2938"/>
                  </a:cubicBezTo>
                  <a:cubicBezTo>
                    <a:pt x="20007" y="2963"/>
                    <a:pt x="20297" y="3013"/>
                    <a:pt x="20573" y="3051"/>
                  </a:cubicBezTo>
                  <a:cubicBezTo>
                    <a:pt x="20837" y="3101"/>
                    <a:pt x="21076" y="3152"/>
                    <a:pt x="21290" y="3202"/>
                  </a:cubicBezTo>
                  <a:cubicBezTo>
                    <a:pt x="21491" y="3252"/>
                    <a:pt x="21667" y="3290"/>
                    <a:pt x="21780" y="3328"/>
                  </a:cubicBezTo>
                  <a:lnTo>
                    <a:pt x="21969" y="3378"/>
                  </a:lnTo>
                  <a:lnTo>
                    <a:pt x="21768" y="3340"/>
                  </a:lnTo>
                  <a:cubicBezTo>
                    <a:pt x="21642" y="3328"/>
                    <a:pt x="21466" y="3290"/>
                    <a:pt x="21252" y="3252"/>
                  </a:cubicBezTo>
                  <a:cubicBezTo>
                    <a:pt x="21039" y="3215"/>
                    <a:pt x="20800" y="3177"/>
                    <a:pt x="20536" y="3139"/>
                  </a:cubicBezTo>
                  <a:lnTo>
                    <a:pt x="20523" y="3139"/>
                  </a:lnTo>
                  <a:cubicBezTo>
                    <a:pt x="20259" y="3101"/>
                    <a:pt x="19970" y="3064"/>
                    <a:pt x="19668" y="3026"/>
                  </a:cubicBezTo>
                  <a:cubicBezTo>
                    <a:pt x="19379" y="3001"/>
                    <a:pt x="19089" y="2976"/>
                    <a:pt x="18813" y="2950"/>
                  </a:cubicBezTo>
                  <a:cubicBezTo>
                    <a:pt x="18536" y="2938"/>
                    <a:pt x="18285" y="2913"/>
                    <a:pt x="18058" y="2913"/>
                  </a:cubicBezTo>
                  <a:cubicBezTo>
                    <a:pt x="17832" y="2900"/>
                    <a:pt x="17643" y="2900"/>
                    <a:pt x="17518" y="2888"/>
                  </a:cubicBezTo>
                  <a:lnTo>
                    <a:pt x="17316" y="2888"/>
                  </a:lnTo>
                  <a:lnTo>
                    <a:pt x="17518" y="2875"/>
                  </a:lnTo>
                  <a:cubicBezTo>
                    <a:pt x="17656" y="2875"/>
                    <a:pt x="17832" y="2862"/>
                    <a:pt x="18071" y="2862"/>
                  </a:cubicBezTo>
                  <a:close/>
                  <a:moveTo>
                    <a:pt x="9885" y="4019"/>
                  </a:moveTo>
                  <a:lnTo>
                    <a:pt x="10186" y="4057"/>
                  </a:lnTo>
                  <a:lnTo>
                    <a:pt x="10337" y="4095"/>
                  </a:lnTo>
                  <a:lnTo>
                    <a:pt x="10526" y="4120"/>
                  </a:lnTo>
                  <a:cubicBezTo>
                    <a:pt x="10664" y="4133"/>
                    <a:pt x="10815" y="4145"/>
                    <a:pt x="10979" y="4158"/>
                  </a:cubicBezTo>
                  <a:cubicBezTo>
                    <a:pt x="11306" y="4195"/>
                    <a:pt x="11695" y="4221"/>
                    <a:pt x="12123" y="4233"/>
                  </a:cubicBezTo>
                  <a:cubicBezTo>
                    <a:pt x="12551" y="4246"/>
                    <a:pt x="12991" y="4258"/>
                    <a:pt x="13456" y="4258"/>
                  </a:cubicBezTo>
                  <a:cubicBezTo>
                    <a:pt x="13909" y="4258"/>
                    <a:pt x="14361" y="4283"/>
                    <a:pt x="14789" y="4309"/>
                  </a:cubicBezTo>
                  <a:cubicBezTo>
                    <a:pt x="15229" y="4334"/>
                    <a:pt x="15619" y="4371"/>
                    <a:pt x="15946" y="4422"/>
                  </a:cubicBezTo>
                  <a:cubicBezTo>
                    <a:pt x="16122" y="4447"/>
                    <a:pt x="16260" y="4485"/>
                    <a:pt x="16398" y="4510"/>
                  </a:cubicBezTo>
                  <a:cubicBezTo>
                    <a:pt x="16524" y="4535"/>
                    <a:pt x="16637" y="4560"/>
                    <a:pt x="16725" y="4585"/>
                  </a:cubicBezTo>
                  <a:lnTo>
                    <a:pt x="17015" y="4661"/>
                  </a:lnTo>
                  <a:lnTo>
                    <a:pt x="16713" y="4623"/>
                  </a:lnTo>
                  <a:cubicBezTo>
                    <a:pt x="16612" y="4610"/>
                    <a:pt x="16499" y="4598"/>
                    <a:pt x="16361" y="4585"/>
                  </a:cubicBezTo>
                  <a:cubicBezTo>
                    <a:pt x="16222" y="4573"/>
                    <a:pt x="16071" y="4547"/>
                    <a:pt x="15908" y="4547"/>
                  </a:cubicBezTo>
                  <a:cubicBezTo>
                    <a:pt x="15568" y="4510"/>
                    <a:pt x="15179" y="4497"/>
                    <a:pt x="14751" y="4497"/>
                  </a:cubicBezTo>
                  <a:cubicBezTo>
                    <a:pt x="14336" y="4485"/>
                    <a:pt x="13883" y="4472"/>
                    <a:pt x="13418" y="4472"/>
                  </a:cubicBezTo>
                  <a:cubicBezTo>
                    <a:pt x="12965" y="4472"/>
                    <a:pt x="12513" y="4447"/>
                    <a:pt x="12085" y="4422"/>
                  </a:cubicBezTo>
                  <a:cubicBezTo>
                    <a:pt x="11645" y="4397"/>
                    <a:pt x="11255" y="4334"/>
                    <a:pt x="10928" y="4283"/>
                  </a:cubicBezTo>
                  <a:cubicBezTo>
                    <a:pt x="10765" y="4246"/>
                    <a:pt x="10614" y="4221"/>
                    <a:pt x="10488" y="4183"/>
                  </a:cubicBezTo>
                  <a:lnTo>
                    <a:pt x="10312" y="4145"/>
                  </a:lnTo>
                  <a:lnTo>
                    <a:pt x="10161" y="4095"/>
                  </a:lnTo>
                  <a:lnTo>
                    <a:pt x="9885" y="4019"/>
                  </a:lnTo>
                  <a:close/>
                  <a:moveTo>
                    <a:pt x="1963" y="3818"/>
                  </a:moveTo>
                  <a:lnTo>
                    <a:pt x="2126" y="3919"/>
                  </a:lnTo>
                  <a:cubicBezTo>
                    <a:pt x="2227" y="3969"/>
                    <a:pt x="2378" y="4057"/>
                    <a:pt x="2566" y="4145"/>
                  </a:cubicBezTo>
                  <a:cubicBezTo>
                    <a:pt x="2742" y="4246"/>
                    <a:pt x="2981" y="4346"/>
                    <a:pt x="3220" y="4459"/>
                  </a:cubicBezTo>
                  <a:cubicBezTo>
                    <a:pt x="3459" y="4573"/>
                    <a:pt x="3723" y="4686"/>
                    <a:pt x="4000" y="4774"/>
                  </a:cubicBezTo>
                  <a:cubicBezTo>
                    <a:pt x="4276" y="4874"/>
                    <a:pt x="4553" y="4975"/>
                    <a:pt x="4830" y="5050"/>
                  </a:cubicBezTo>
                  <a:cubicBezTo>
                    <a:pt x="5106" y="5126"/>
                    <a:pt x="5358" y="5214"/>
                    <a:pt x="5584" y="5252"/>
                  </a:cubicBezTo>
                  <a:cubicBezTo>
                    <a:pt x="5823" y="5302"/>
                    <a:pt x="6012" y="5352"/>
                    <a:pt x="6150" y="5377"/>
                  </a:cubicBezTo>
                  <a:lnTo>
                    <a:pt x="6364" y="5415"/>
                  </a:lnTo>
                  <a:lnTo>
                    <a:pt x="6137" y="5390"/>
                  </a:lnTo>
                  <a:cubicBezTo>
                    <a:pt x="5999" y="5377"/>
                    <a:pt x="5798" y="5352"/>
                    <a:pt x="5559" y="5315"/>
                  </a:cubicBezTo>
                  <a:cubicBezTo>
                    <a:pt x="5320" y="5264"/>
                    <a:pt x="5043" y="5214"/>
                    <a:pt x="4767" y="5139"/>
                  </a:cubicBezTo>
                  <a:cubicBezTo>
                    <a:pt x="4490" y="5063"/>
                    <a:pt x="4201" y="4962"/>
                    <a:pt x="3912" y="4862"/>
                  </a:cubicBezTo>
                  <a:cubicBezTo>
                    <a:pt x="3635" y="4761"/>
                    <a:pt x="3371" y="4648"/>
                    <a:pt x="3132" y="4535"/>
                  </a:cubicBezTo>
                  <a:cubicBezTo>
                    <a:pt x="2881" y="4422"/>
                    <a:pt x="2679" y="4296"/>
                    <a:pt x="2503" y="4195"/>
                  </a:cubicBezTo>
                  <a:cubicBezTo>
                    <a:pt x="2315" y="4082"/>
                    <a:pt x="2189" y="3994"/>
                    <a:pt x="2101" y="3931"/>
                  </a:cubicBezTo>
                  <a:lnTo>
                    <a:pt x="1963" y="3818"/>
                  </a:lnTo>
                  <a:close/>
                  <a:moveTo>
                    <a:pt x="9545" y="4912"/>
                  </a:moveTo>
                  <a:lnTo>
                    <a:pt x="9721" y="4937"/>
                  </a:lnTo>
                  <a:lnTo>
                    <a:pt x="10161" y="5025"/>
                  </a:lnTo>
                  <a:lnTo>
                    <a:pt x="10777" y="5139"/>
                  </a:lnTo>
                  <a:cubicBezTo>
                    <a:pt x="11004" y="5189"/>
                    <a:pt x="11243" y="5239"/>
                    <a:pt x="11482" y="5277"/>
                  </a:cubicBezTo>
                  <a:cubicBezTo>
                    <a:pt x="11721" y="5327"/>
                    <a:pt x="11960" y="5377"/>
                    <a:pt x="12186" y="5415"/>
                  </a:cubicBezTo>
                  <a:lnTo>
                    <a:pt x="12815" y="5553"/>
                  </a:lnTo>
                  <a:lnTo>
                    <a:pt x="13255" y="5629"/>
                  </a:lnTo>
                  <a:lnTo>
                    <a:pt x="13418" y="5667"/>
                  </a:lnTo>
                  <a:lnTo>
                    <a:pt x="13242" y="5654"/>
                  </a:lnTo>
                  <a:cubicBezTo>
                    <a:pt x="13129" y="5641"/>
                    <a:pt x="12978" y="5629"/>
                    <a:pt x="12789" y="5604"/>
                  </a:cubicBezTo>
                  <a:cubicBezTo>
                    <a:pt x="12601" y="5579"/>
                    <a:pt x="12374" y="5553"/>
                    <a:pt x="12148" y="5516"/>
                  </a:cubicBezTo>
                  <a:cubicBezTo>
                    <a:pt x="11909" y="5478"/>
                    <a:pt x="11670" y="5440"/>
                    <a:pt x="11419" y="5390"/>
                  </a:cubicBezTo>
                  <a:cubicBezTo>
                    <a:pt x="11180" y="5352"/>
                    <a:pt x="10941" y="5289"/>
                    <a:pt x="10715" y="5239"/>
                  </a:cubicBezTo>
                  <a:cubicBezTo>
                    <a:pt x="10501" y="5176"/>
                    <a:pt x="10300" y="5126"/>
                    <a:pt x="10124" y="5076"/>
                  </a:cubicBezTo>
                  <a:cubicBezTo>
                    <a:pt x="9948" y="5025"/>
                    <a:pt x="9809" y="4988"/>
                    <a:pt x="9709" y="4962"/>
                  </a:cubicBezTo>
                  <a:lnTo>
                    <a:pt x="9545" y="4912"/>
                  </a:lnTo>
                  <a:close/>
                  <a:moveTo>
                    <a:pt x="5483" y="4346"/>
                  </a:moveTo>
                  <a:lnTo>
                    <a:pt x="5685" y="4409"/>
                  </a:lnTo>
                  <a:cubicBezTo>
                    <a:pt x="5798" y="4459"/>
                    <a:pt x="5974" y="4522"/>
                    <a:pt x="6188" y="4585"/>
                  </a:cubicBezTo>
                  <a:cubicBezTo>
                    <a:pt x="6401" y="4661"/>
                    <a:pt x="6640" y="4749"/>
                    <a:pt x="6892" y="4837"/>
                  </a:cubicBezTo>
                  <a:cubicBezTo>
                    <a:pt x="7156" y="4937"/>
                    <a:pt x="7433" y="5038"/>
                    <a:pt x="7709" y="5126"/>
                  </a:cubicBezTo>
                  <a:cubicBezTo>
                    <a:pt x="7986" y="5227"/>
                    <a:pt x="8250" y="5327"/>
                    <a:pt x="8514" y="5415"/>
                  </a:cubicBezTo>
                  <a:cubicBezTo>
                    <a:pt x="8778" y="5503"/>
                    <a:pt x="9017" y="5604"/>
                    <a:pt x="9231" y="5667"/>
                  </a:cubicBezTo>
                  <a:cubicBezTo>
                    <a:pt x="9432" y="5742"/>
                    <a:pt x="9608" y="5805"/>
                    <a:pt x="9734" y="5855"/>
                  </a:cubicBezTo>
                  <a:lnTo>
                    <a:pt x="9922" y="5918"/>
                  </a:lnTo>
                  <a:lnTo>
                    <a:pt x="9696" y="5893"/>
                  </a:lnTo>
                  <a:cubicBezTo>
                    <a:pt x="9558" y="5868"/>
                    <a:pt x="9369" y="5830"/>
                    <a:pt x="9130" y="5780"/>
                  </a:cubicBezTo>
                  <a:cubicBezTo>
                    <a:pt x="8904" y="5730"/>
                    <a:pt x="8640" y="5654"/>
                    <a:pt x="8363" y="5579"/>
                  </a:cubicBezTo>
                  <a:cubicBezTo>
                    <a:pt x="8086" y="5503"/>
                    <a:pt x="7810" y="5415"/>
                    <a:pt x="7521" y="5315"/>
                  </a:cubicBezTo>
                  <a:cubicBezTo>
                    <a:pt x="7231" y="5227"/>
                    <a:pt x="6980" y="5101"/>
                    <a:pt x="6728" y="5000"/>
                  </a:cubicBezTo>
                  <a:cubicBezTo>
                    <a:pt x="6477" y="4900"/>
                    <a:pt x="6251" y="4786"/>
                    <a:pt x="6075" y="4686"/>
                  </a:cubicBezTo>
                  <a:cubicBezTo>
                    <a:pt x="5898" y="4585"/>
                    <a:pt x="5748" y="4510"/>
                    <a:pt x="5647" y="4447"/>
                  </a:cubicBezTo>
                  <a:lnTo>
                    <a:pt x="5483" y="4346"/>
                  </a:lnTo>
                  <a:close/>
                  <a:moveTo>
                    <a:pt x="15633" y="1"/>
                  </a:moveTo>
                  <a:cubicBezTo>
                    <a:pt x="15273" y="1"/>
                    <a:pt x="14588" y="28"/>
                    <a:pt x="13632" y="184"/>
                  </a:cubicBezTo>
                  <a:cubicBezTo>
                    <a:pt x="12161" y="423"/>
                    <a:pt x="12312" y="1442"/>
                    <a:pt x="10363" y="2246"/>
                  </a:cubicBezTo>
                  <a:cubicBezTo>
                    <a:pt x="10363" y="2246"/>
                    <a:pt x="11381" y="1379"/>
                    <a:pt x="11708" y="725"/>
                  </a:cubicBezTo>
                  <a:lnTo>
                    <a:pt x="11708" y="725"/>
                  </a:lnTo>
                  <a:cubicBezTo>
                    <a:pt x="10815" y="800"/>
                    <a:pt x="9948" y="989"/>
                    <a:pt x="9105" y="1278"/>
                  </a:cubicBezTo>
                  <a:cubicBezTo>
                    <a:pt x="7848" y="1756"/>
                    <a:pt x="5873" y="2598"/>
                    <a:pt x="4201" y="2661"/>
                  </a:cubicBezTo>
                  <a:cubicBezTo>
                    <a:pt x="5081" y="2498"/>
                    <a:pt x="5911" y="2171"/>
                    <a:pt x="6666" y="1706"/>
                  </a:cubicBezTo>
                  <a:lnTo>
                    <a:pt x="6666" y="1706"/>
                  </a:lnTo>
                  <a:cubicBezTo>
                    <a:pt x="6665" y="1706"/>
                    <a:pt x="5788" y="1943"/>
                    <a:pt x="5054" y="1943"/>
                  </a:cubicBezTo>
                  <a:cubicBezTo>
                    <a:pt x="4927" y="1943"/>
                    <a:pt x="4804" y="1936"/>
                    <a:pt x="4691" y="1919"/>
                  </a:cubicBezTo>
                  <a:cubicBezTo>
                    <a:pt x="4409" y="1874"/>
                    <a:pt x="4173" y="1845"/>
                    <a:pt x="3927" y="1845"/>
                  </a:cubicBezTo>
                  <a:cubicBezTo>
                    <a:pt x="3495" y="1845"/>
                    <a:pt x="3033" y="1935"/>
                    <a:pt x="2239" y="2183"/>
                  </a:cubicBezTo>
                  <a:cubicBezTo>
                    <a:pt x="1585" y="2397"/>
                    <a:pt x="516" y="2862"/>
                    <a:pt x="1" y="3089"/>
                  </a:cubicBezTo>
                  <a:cubicBezTo>
                    <a:pt x="391" y="3152"/>
                    <a:pt x="781" y="3215"/>
                    <a:pt x="1170" y="3252"/>
                  </a:cubicBezTo>
                  <a:cubicBezTo>
                    <a:pt x="2189" y="3378"/>
                    <a:pt x="3220" y="3479"/>
                    <a:pt x="4251" y="3516"/>
                  </a:cubicBezTo>
                  <a:lnTo>
                    <a:pt x="4628" y="3529"/>
                  </a:lnTo>
                  <a:lnTo>
                    <a:pt x="5018" y="3529"/>
                  </a:lnTo>
                  <a:lnTo>
                    <a:pt x="5810" y="3542"/>
                  </a:lnTo>
                  <a:lnTo>
                    <a:pt x="6590" y="3529"/>
                  </a:lnTo>
                  <a:cubicBezTo>
                    <a:pt x="6854" y="3529"/>
                    <a:pt x="7118" y="3516"/>
                    <a:pt x="7382" y="3504"/>
                  </a:cubicBezTo>
                  <a:cubicBezTo>
                    <a:pt x="8426" y="3466"/>
                    <a:pt x="9470" y="3378"/>
                    <a:pt x="10513" y="3265"/>
                  </a:cubicBezTo>
                  <a:cubicBezTo>
                    <a:pt x="11557" y="3164"/>
                    <a:pt x="12588" y="3001"/>
                    <a:pt x="13619" y="2825"/>
                  </a:cubicBezTo>
                  <a:cubicBezTo>
                    <a:pt x="14663" y="2661"/>
                    <a:pt x="15694" y="2460"/>
                    <a:pt x="16763" y="2334"/>
                  </a:cubicBezTo>
                  <a:cubicBezTo>
                    <a:pt x="17316" y="2259"/>
                    <a:pt x="17857" y="2221"/>
                    <a:pt x="18410" y="2221"/>
                  </a:cubicBezTo>
                  <a:cubicBezTo>
                    <a:pt x="18951" y="2221"/>
                    <a:pt x="19492" y="2284"/>
                    <a:pt x="20020" y="2397"/>
                  </a:cubicBezTo>
                  <a:cubicBezTo>
                    <a:pt x="20108" y="2410"/>
                    <a:pt x="20146" y="2473"/>
                    <a:pt x="20108" y="2523"/>
                  </a:cubicBezTo>
                  <a:cubicBezTo>
                    <a:pt x="20070" y="2573"/>
                    <a:pt x="19995" y="2598"/>
                    <a:pt x="19932" y="2598"/>
                  </a:cubicBezTo>
                  <a:cubicBezTo>
                    <a:pt x="19610" y="2579"/>
                    <a:pt x="19289" y="2569"/>
                    <a:pt x="18969" y="2569"/>
                  </a:cubicBezTo>
                  <a:cubicBezTo>
                    <a:pt x="18264" y="2569"/>
                    <a:pt x="17564" y="2616"/>
                    <a:pt x="16864" y="2712"/>
                  </a:cubicBezTo>
                  <a:cubicBezTo>
                    <a:pt x="15845" y="2850"/>
                    <a:pt x="14827" y="3051"/>
                    <a:pt x="13770" y="3227"/>
                  </a:cubicBezTo>
                  <a:cubicBezTo>
                    <a:pt x="12727" y="3403"/>
                    <a:pt x="11683" y="3579"/>
                    <a:pt x="10614" y="3692"/>
                  </a:cubicBezTo>
                  <a:cubicBezTo>
                    <a:pt x="10350" y="3730"/>
                    <a:pt x="10086" y="3755"/>
                    <a:pt x="9809" y="3780"/>
                  </a:cubicBezTo>
                  <a:lnTo>
                    <a:pt x="9419" y="3818"/>
                  </a:lnTo>
                  <a:lnTo>
                    <a:pt x="9017" y="3856"/>
                  </a:lnTo>
                  <a:cubicBezTo>
                    <a:pt x="8740" y="3881"/>
                    <a:pt x="8476" y="3906"/>
                    <a:pt x="8212" y="3919"/>
                  </a:cubicBezTo>
                  <a:lnTo>
                    <a:pt x="7395" y="3956"/>
                  </a:lnTo>
                  <a:cubicBezTo>
                    <a:pt x="7131" y="3982"/>
                    <a:pt x="6867" y="3982"/>
                    <a:pt x="6590" y="3994"/>
                  </a:cubicBezTo>
                  <a:lnTo>
                    <a:pt x="5785" y="4007"/>
                  </a:lnTo>
                  <a:lnTo>
                    <a:pt x="4968" y="3994"/>
                  </a:lnTo>
                  <a:lnTo>
                    <a:pt x="4566" y="3994"/>
                  </a:lnTo>
                  <a:lnTo>
                    <a:pt x="4163" y="3969"/>
                  </a:lnTo>
                  <a:cubicBezTo>
                    <a:pt x="3899" y="3956"/>
                    <a:pt x="3635" y="3944"/>
                    <a:pt x="3371" y="3931"/>
                  </a:cubicBezTo>
                  <a:lnTo>
                    <a:pt x="2566" y="3868"/>
                  </a:lnTo>
                  <a:cubicBezTo>
                    <a:pt x="2302" y="3843"/>
                    <a:pt x="2051" y="3818"/>
                    <a:pt x="1786" y="3780"/>
                  </a:cubicBezTo>
                  <a:cubicBezTo>
                    <a:pt x="1522" y="3755"/>
                    <a:pt x="1296" y="3730"/>
                    <a:pt x="1057" y="3692"/>
                  </a:cubicBezTo>
                  <a:lnTo>
                    <a:pt x="1057" y="3692"/>
                  </a:lnTo>
                  <a:cubicBezTo>
                    <a:pt x="3258" y="4636"/>
                    <a:pt x="3346" y="5428"/>
                    <a:pt x="6150" y="5893"/>
                  </a:cubicBezTo>
                  <a:cubicBezTo>
                    <a:pt x="7797" y="6179"/>
                    <a:pt x="9099" y="6250"/>
                    <a:pt x="9985" y="6250"/>
                  </a:cubicBezTo>
                  <a:cubicBezTo>
                    <a:pt x="10851" y="6250"/>
                    <a:pt x="11318" y="6182"/>
                    <a:pt x="11318" y="6182"/>
                  </a:cubicBezTo>
                  <a:lnTo>
                    <a:pt x="8338" y="5088"/>
                  </a:lnTo>
                  <a:lnTo>
                    <a:pt x="8338" y="5088"/>
                  </a:lnTo>
                  <a:cubicBezTo>
                    <a:pt x="8339" y="5088"/>
                    <a:pt x="11897" y="5994"/>
                    <a:pt x="13091" y="6056"/>
                  </a:cubicBezTo>
                  <a:cubicBezTo>
                    <a:pt x="13127" y="6058"/>
                    <a:pt x="13164" y="6059"/>
                    <a:pt x="13201" y="6059"/>
                  </a:cubicBezTo>
                  <a:cubicBezTo>
                    <a:pt x="14396" y="6059"/>
                    <a:pt x="16349" y="5111"/>
                    <a:pt x="17178" y="5038"/>
                  </a:cubicBezTo>
                  <a:cubicBezTo>
                    <a:pt x="18021" y="4975"/>
                    <a:pt x="19190" y="4975"/>
                    <a:pt x="19190" y="4975"/>
                  </a:cubicBezTo>
                  <a:cubicBezTo>
                    <a:pt x="19190" y="4975"/>
                    <a:pt x="17167" y="4032"/>
                    <a:pt x="15316" y="4032"/>
                  </a:cubicBezTo>
                  <a:cubicBezTo>
                    <a:pt x="15304" y="4032"/>
                    <a:pt x="15291" y="4032"/>
                    <a:pt x="15279" y="4032"/>
                  </a:cubicBezTo>
                  <a:cubicBezTo>
                    <a:pt x="15279" y="4032"/>
                    <a:pt x="15686" y="3990"/>
                    <a:pt x="16305" y="3990"/>
                  </a:cubicBezTo>
                  <a:cubicBezTo>
                    <a:pt x="17247" y="3990"/>
                    <a:pt x="18682" y="4087"/>
                    <a:pt x="19919" y="4573"/>
                  </a:cubicBezTo>
                  <a:cubicBezTo>
                    <a:pt x="20573" y="4246"/>
                    <a:pt x="21277" y="4032"/>
                    <a:pt x="22007" y="3969"/>
                  </a:cubicBezTo>
                  <a:cubicBezTo>
                    <a:pt x="23189" y="3868"/>
                    <a:pt x="23553" y="3630"/>
                    <a:pt x="23579" y="3127"/>
                  </a:cubicBezTo>
                  <a:cubicBezTo>
                    <a:pt x="23579" y="3114"/>
                    <a:pt x="23579" y="3089"/>
                    <a:pt x="23579" y="3076"/>
                  </a:cubicBezTo>
                  <a:cubicBezTo>
                    <a:pt x="23553" y="2611"/>
                    <a:pt x="22598" y="2435"/>
                    <a:pt x="21718" y="1743"/>
                  </a:cubicBezTo>
                  <a:cubicBezTo>
                    <a:pt x="21273" y="1397"/>
                    <a:pt x="20312" y="1309"/>
                    <a:pt x="19450" y="1309"/>
                  </a:cubicBezTo>
                  <a:cubicBezTo>
                    <a:pt x="18557" y="1309"/>
                    <a:pt x="17769" y="1404"/>
                    <a:pt x="17769" y="1404"/>
                  </a:cubicBezTo>
                  <a:cubicBezTo>
                    <a:pt x="17769" y="1404"/>
                    <a:pt x="19001" y="939"/>
                    <a:pt x="20070" y="876"/>
                  </a:cubicBezTo>
                  <a:cubicBezTo>
                    <a:pt x="20070" y="876"/>
                    <a:pt x="19479" y="436"/>
                    <a:pt x="18348" y="259"/>
                  </a:cubicBezTo>
                  <a:cubicBezTo>
                    <a:pt x="17991" y="204"/>
                    <a:pt x="17614" y="152"/>
                    <a:pt x="17235" y="152"/>
                  </a:cubicBezTo>
                  <a:cubicBezTo>
                    <a:pt x="16411" y="152"/>
                    <a:pt x="15574" y="397"/>
                    <a:pt x="14902" y="1379"/>
                  </a:cubicBezTo>
                  <a:cubicBezTo>
                    <a:pt x="14952" y="762"/>
                    <a:pt x="15342" y="234"/>
                    <a:pt x="15921" y="8"/>
                  </a:cubicBezTo>
                  <a:cubicBezTo>
                    <a:pt x="15921" y="8"/>
                    <a:pt x="15822" y="1"/>
                    <a:pt x="156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8"/>
            <p:cNvSpPr/>
            <p:nvPr/>
          </p:nvSpPr>
          <p:spPr>
            <a:xfrm>
              <a:off x="4497200" y="2001925"/>
              <a:ext cx="721200" cy="168900"/>
            </a:xfrm>
            <a:custGeom>
              <a:avLst/>
              <a:gdLst/>
              <a:ahLst/>
              <a:cxnLst/>
              <a:rect l="l" t="t" r="r" b="b"/>
              <a:pathLst>
                <a:path w="28848" h="6756" extrusionOk="0">
                  <a:moveTo>
                    <a:pt x="579" y="2616"/>
                  </a:moveTo>
                  <a:lnTo>
                    <a:pt x="579" y="2616"/>
                  </a:lnTo>
                  <a:cubicBezTo>
                    <a:pt x="1497" y="2880"/>
                    <a:pt x="2453" y="3107"/>
                    <a:pt x="3421" y="3295"/>
                  </a:cubicBezTo>
                  <a:cubicBezTo>
                    <a:pt x="4389" y="3484"/>
                    <a:pt x="5383" y="3647"/>
                    <a:pt x="6389" y="3761"/>
                  </a:cubicBezTo>
                  <a:cubicBezTo>
                    <a:pt x="7395" y="3874"/>
                    <a:pt x="8426" y="3949"/>
                    <a:pt x="9457" y="3987"/>
                  </a:cubicBezTo>
                  <a:cubicBezTo>
                    <a:pt x="9972" y="4012"/>
                    <a:pt x="10488" y="4012"/>
                    <a:pt x="11004" y="4012"/>
                  </a:cubicBezTo>
                  <a:cubicBezTo>
                    <a:pt x="11519" y="4012"/>
                    <a:pt x="12035" y="3987"/>
                    <a:pt x="12563" y="3949"/>
                  </a:cubicBezTo>
                  <a:cubicBezTo>
                    <a:pt x="14625" y="3849"/>
                    <a:pt x="16687" y="3610"/>
                    <a:pt x="18724" y="3245"/>
                  </a:cubicBezTo>
                  <a:cubicBezTo>
                    <a:pt x="19743" y="3082"/>
                    <a:pt x="20749" y="2893"/>
                    <a:pt x="21793" y="2767"/>
                  </a:cubicBezTo>
                  <a:cubicBezTo>
                    <a:pt x="22290" y="2706"/>
                    <a:pt x="22793" y="2674"/>
                    <a:pt x="23298" y="2674"/>
                  </a:cubicBezTo>
                  <a:cubicBezTo>
                    <a:pt x="23827" y="2674"/>
                    <a:pt x="24358" y="2709"/>
                    <a:pt x="24886" y="2780"/>
                  </a:cubicBezTo>
                  <a:cubicBezTo>
                    <a:pt x="24431" y="2724"/>
                    <a:pt x="23977" y="2698"/>
                    <a:pt x="23523" y="2698"/>
                  </a:cubicBezTo>
                  <a:cubicBezTo>
                    <a:pt x="22948" y="2698"/>
                    <a:pt x="22375" y="2740"/>
                    <a:pt x="21805" y="2818"/>
                  </a:cubicBezTo>
                  <a:cubicBezTo>
                    <a:pt x="20774" y="2956"/>
                    <a:pt x="19768" y="3157"/>
                    <a:pt x="18750" y="3333"/>
                  </a:cubicBezTo>
                  <a:cubicBezTo>
                    <a:pt x="16712" y="3710"/>
                    <a:pt x="14638" y="3949"/>
                    <a:pt x="12563" y="4062"/>
                  </a:cubicBezTo>
                  <a:cubicBezTo>
                    <a:pt x="12035" y="4088"/>
                    <a:pt x="11519" y="4100"/>
                    <a:pt x="10991" y="4113"/>
                  </a:cubicBezTo>
                  <a:cubicBezTo>
                    <a:pt x="10849" y="4116"/>
                    <a:pt x="10709" y="4118"/>
                    <a:pt x="10569" y="4118"/>
                  </a:cubicBezTo>
                  <a:cubicBezTo>
                    <a:pt x="10186" y="4118"/>
                    <a:pt x="9809" y="4106"/>
                    <a:pt x="9432" y="4088"/>
                  </a:cubicBezTo>
                  <a:cubicBezTo>
                    <a:pt x="8388" y="4050"/>
                    <a:pt x="7357" y="3974"/>
                    <a:pt x="6351" y="3836"/>
                  </a:cubicBezTo>
                  <a:cubicBezTo>
                    <a:pt x="4402" y="3610"/>
                    <a:pt x="2465" y="3195"/>
                    <a:pt x="579" y="2616"/>
                  </a:cubicBezTo>
                  <a:close/>
                  <a:moveTo>
                    <a:pt x="20475" y="291"/>
                  </a:moveTo>
                  <a:cubicBezTo>
                    <a:pt x="20713" y="291"/>
                    <a:pt x="20837" y="303"/>
                    <a:pt x="20837" y="303"/>
                  </a:cubicBezTo>
                  <a:cubicBezTo>
                    <a:pt x="20259" y="516"/>
                    <a:pt x="19856" y="1057"/>
                    <a:pt x="19818" y="1673"/>
                  </a:cubicBezTo>
                  <a:cubicBezTo>
                    <a:pt x="20491" y="681"/>
                    <a:pt x="21330" y="435"/>
                    <a:pt x="22156" y="435"/>
                  </a:cubicBezTo>
                  <a:cubicBezTo>
                    <a:pt x="22534" y="435"/>
                    <a:pt x="22909" y="486"/>
                    <a:pt x="23264" y="541"/>
                  </a:cubicBezTo>
                  <a:cubicBezTo>
                    <a:pt x="24396" y="718"/>
                    <a:pt x="24974" y="1158"/>
                    <a:pt x="24974" y="1158"/>
                  </a:cubicBezTo>
                  <a:cubicBezTo>
                    <a:pt x="23918" y="1221"/>
                    <a:pt x="22686" y="1698"/>
                    <a:pt x="22686" y="1698"/>
                  </a:cubicBezTo>
                  <a:cubicBezTo>
                    <a:pt x="22686" y="1698"/>
                    <a:pt x="23473" y="1604"/>
                    <a:pt x="24366" y="1604"/>
                  </a:cubicBezTo>
                  <a:cubicBezTo>
                    <a:pt x="25229" y="1604"/>
                    <a:pt x="26189" y="1692"/>
                    <a:pt x="26634" y="2038"/>
                  </a:cubicBezTo>
                  <a:cubicBezTo>
                    <a:pt x="27514" y="2717"/>
                    <a:pt x="28470" y="2893"/>
                    <a:pt x="28495" y="3371"/>
                  </a:cubicBezTo>
                  <a:cubicBezTo>
                    <a:pt x="28495" y="3383"/>
                    <a:pt x="28495" y="3396"/>
                    <a:pt x="28495" y="3409"/>
                  </a:cubicBezTo>
                  <a:cubicBezTo>
                    <a:pt x="28470" y="3924"/>
                    <a:pt x="28093" y="4150"/>
                    <a:pt x="26923" y="4251"/>
                  </a:cubicBezTo>
                  <a:cubicBezTo>
                    <a:pt x="26194" y="4326"/>
                    <a:pt x="25490" y="4528"/>
                    <a:pt x="24823" y="4855"/>
                  </a:cubicBezTo>
                  <a:cubicBezTo>
                    <a:pt x="23577" y="4370"/>
                    <a:pt x="22120" y="4276"/>
                    <a:pt x="21175" y="4276"/>
                  </a:cubicBezTo>
                  <a:cubicBezTo>
                    <a:pt x="20576" y="4276"/>
                    <a:pt x="20183" y="4314"/>
                    <a:pt x="20183" y="4314"/>
                  </a:cubicBezTo>
                  <a:cubicBezTo>
                    <a:pt x="20195" y="4314"/>
                    <a:pt x="20208" y="4314"/>
                    <a:pt x="20220" y="4314"/>
                  </a:cubicBezTo>
                  <a:cubicBezTo>
                    <a:pt x="22083" y="4314"/>
                    <a:pt x="24106" y="5257"/>
                    <a:pt x="24106" y="5257"/>
                  </a:cubicBezTo>
                  <a:cubicBezTo>
                    <a:pt x="24106" y="5257"/>
                    <a:pt x="22937" y="5270"/>
                    <a:pt x="22082" y="5332"/>
                  </a:cubicBezTo>
                  <a:cubicBezTo>
                    <a:pt x="21241" y="5393"/>
                    <a:pt x="19311" y="6341"/>
                    <a:pt x="18106" y="6341"/>
                  </a:cubicBezTo>
                  <a:cubicBezTo>
                    <a:pt x="18068" y="6341"/>
                    <a:pt x="18031" y="6340"/>
                    <a:pt x="17995" y="6338"/>
                  </a:cubicBezTo>
                  <a:cubicBezTo>
                    <a:pt x="16813" y="6276"/>
                    <a:pt x="13255" y="5370"/>
                    <a:pt x="13254" y="5370"/>
                  </a:cubicBezTo>
                  <a:lnTo>
                    <a:pt x="13254" y="5370"/>
                  </a:lnTo>
                  <a:lnTo>
                    <a:pt x="16235" y="6477"/>
                  </a:lnTo>
                  <a:cubicBezTo>
                    <a:pt x="16235" y="6477"/>
                    <a:pt x="15767" y="6544"/>
                    <a:pt x="14900" y="6544"/>
                  </a:cubicBezTo>
                  <a:cubicBezTo>
                    <a:pt x="14013" y="6544"/>
                    <a:pt x="12707" y="6474"/>
                    <a:pt x="11054" y="6188"/>
                  </a:cubicBezTo>
                  <a:cubicBezTo>
                    <a:pt x="8262" y="5710"/>
                    <a:pt x="8174" y="4930"/>
                    <a:pt x="5974" y="3987"/>
                  </a:cubicBezTo>
                  <a:lnTo>
                    <a:pt x="5974" y="3987"/>
                  </a:lnTo>
                  <a:cubicBezTo>
                    <a:pt x="6213" y="4025"/>
                    <a:pt x="6451" y="4050"/>
                    <a:pt x="6703" y="4075"/>
                  </a:cubicBezTo>
                  <a:cubicBezTo>
                    <a:pt x="6942" y="4100"/>
                    <a:pt x="7218" y="4138"/>
                    <a:pt x="7483" y="4150"/>
                  </a:cubicBezTo>
                  <a:lnTo>
                    <a:pt x="8275" y="4226"/>
                  </a:lnTo>
                  <a:cubicBezTo>
                    <a:pt x="8539" y="4238"/>
                    <a:pt x="8815" y="4251"/>
                    <a:pt x="9080" y="4264"/>
                  </a:cubicBezTo>
                  <a:lnTo>
                    <a:pt x="9482" y="4276"/>
                  </a:lnTo>
                  <a:lnTo>
                    <a:pt x="9884" y="4276"/>
                  </a:lnTo>
                  <a:lnTo>
                    <a:pt x="10689" y="4289"/>
                  </a:lnTo>
                  <a:lnTo>
                    <a:pt x="11506" y="4276"/>
                  </a:lnTo>
                  <a:cubicBezTo>
                    <a:pt x="11771" y="4276"/>
                    <a:pt x="12047" y="4264"/>
                    <a:pt x="12311" y="4251"/>
                  </a:cubicBezTo>
                  <a:lnTo>
                    <a:pt x="13116" y="4213"/>
                  </a:lnTo>
                  <a:cubicBezTo>
                    <a:pt x="13393" y="4188"/>
                    <a:pt x="13657" y="4163"/>
                    <a:pt x="13921" y="4150"/>
                  </a:cubicBezTo>
                  <a:lnTo>
                    <a:pt x="14323" y="4113"/>
                  </a:lnTo>
                  <a:lnTo>
                    <a:pt x="14726" y="4075"/>
                  </a:lnTo>
                  <a:cubicBezTo>
                    <a:pt x="14990" y="4037"/>
                    <a:pt x="15266" y="4012"/>
                    <a:pt x="15530" y="3987"/>
                  </a:cubicBezTo>
                  <a:cubicBezTo>
                    <a:pt x="16599" y="3861"/>
                    <a:pt x="17643" y="3685"/>
                    <a:pt x="18687" y="3509"/>
                  </a:cubicBezTo>
                  <a:cubicBezTo>
                    <a:pt x="19730" y="3333"/>
                    <a:pt x="20749" y="3132"/>
                    <a:pt x="21780" y="2994"/>
                  </a:cubicBezTo>
                  <a:cubicBezTo>
                    <a:pt x="22508" y="2904"/>
                    <a:pt x="23235" y="2859"/>
                    <a:pt x="23963" y="2859"/>
                  </a:cubicBezTo>
                  <a:cubicBezTo>
                    <a:pt x="24254" y="2859"/>
                    <a:pt x="24545" y="2866"/>
                    <a:pt x="24836" y="2880"/>
                  </a:cubicBezTo>
                  <a:cubicBezTo>
                    <a:pt x="24849" y="2883"/>
                    <a:pt x="24861" y="2884"/>
                    <a:pt x="24874" y="2884"/>
                  </a:cubicBezTo>
                  <a:cubicBezTo>
                    <a:pt x="24932" y="2884"/>
                    <a:pt x="24983" y="2859"/>
                    <a:pt x="25024" y="2818"/>
                  </a:cubicBezTo>
                  <a:cubicBezTo>
                    <a:pt x="25062" y="2767"/>
                    <a:pt x="25024" y="2704"/>
                    <a:pt x="24936" y="2679"/>
                  </a:cubicBezTo>
                  <a:cubicBezTo>
                    <a:pt x="24408" y="2566"/>
                    <a:pt x="23868" y="2516"/>
                    <a:pt x="23327" y="2516"/>
                  </a:cubicBezTo>
                  <a:cubicBezTo>
                    <a:pt x="22774" y="2516"/>
                    <a:pt x="22220" y="2553"/>
                    <a:pt x="21680" y="2616"/>
                  </a:cubicBezTo>
                  <a:cubicBezTo>
                    <a:pt x="20611" y="2755"/>
                    <a:pt x="19567" y="2943"/>
                    <a:pt x="18536" y="3119"/>
                  </a:cubicBezTo>
                  <a:cubicBezTo>
                    <a:pt x="17505" y="3283"/>
                    <a:pt x="16474" y="3446"/>
                    <a:pt x="15430" y="3559"/>
                  </a:cubicBezTo>
                  <a:cubicBezTo>
                    <a:pt x="14386" y="3673"/>
                    <a:pt x="13342" y="3748"/>
                    <a:pt x="12299" y="3798"/>
                  </a:cubicBezTo>
                  <a:cubicBezTo>
                    <a:pt x="12035" y="3811"/>
                    <a:pt x="11771" y="3811"/>
                    <a:pt x="11506" y="3824"/>
                  </a:cubicBezTo>
                  <a:lnTo>
                    <a:pt x="10727" y="3836"/>
                  </a:lnTo>
                  <a:lnTo>
                    <a:pt x="9935" y="3824"/>
                  </a:lnTo>
                  <a:lnTo>
                    <a:pt x="9545" y="3824"/>
                  </a:lnTo>
                  <a:lnTo>
                    <a:pt x="9155" y="3798"/>
                  </a:lnTo>
                  <a:cubicBezTo>
                    <a:pt x="8124" y="3761"/>
                    <a:pt x="7093" y="3673"/>
                    <a:pt x="6087" y="3547"/>
                  </a:cubicBezTo>
                  <a:cubicBezTo>
                    <a:pt x="5697" y="3497"/>
                    <a:pt x="5295" y="3434"/>
                    <a:pt x="4917" y="3383"/>
                  </a:cubicBezTo>
                  <a:cubicBezTo>
                    <a:pt x="5420" y="3157"/>
                    <a:pt x="6489" y="2679"/>
                    <a:pt x="7156" y="2478"/>
                  </a:cubicBezTo>
                  <a:cubicBezTo>
                    <a:pt x="7952" y="2220"/>
                    <a:pt x="8414" y="2133"/>
                    <a:pt x="8848" y="2133"/>
                  </a:cubicBezTo>
                  <a:cubicBezTo>
                    <a:pt x="9092" y="2133"/>
                    <a:pt x="9327" y="2161"/>
                    <a:pt x="9608" y="2201"/>
                  </a:cubicBezTo>
                  <a:cubicBezTo>
                    <a:pt x="9721" y="2218"/>
                    <a:pt x="9844" y="2225"/>
                    <a:pt x="9971" y="2225"/>
                  </a:cubicBezTo>
                  <a:cubicBezTo>
                    <a:pt x="10705" y="2225"/>
                    <a:pt x="11582" y="1988"/>
                    <a:pt x="11582" y="1988"/>
                  </a:cubicBezTo>
                  <a:lnTo>
                    <a:pt x="11582" y="1988"/>
                  </a:lnTo>
                  <a:cubicBezTo>
                    <a:pt x="10827" y="2453"/>
                    <a:pt x="9985" y="2780"/>
                    <a:pt x="9117" y="2956"/>
                  </a:cubicBezTo>
                  <a:cubicBezTo>
                    <a:pt x="10790" y="2893"/>
                    <a:pt x="12764" y="2038"/>
                    <a:pt x="14021" y="1573"/>
                  </a:cubicBezTo>
                  <a:cubicBezTo>
                    <a:pt x="14851" y="1271"/>
                    <a:pt x="15732" y="1082"/>
                    <a:pt x="16612" y="1019"/>
                  </a:cubicBezTo>
                  <a:lnTo>
                    <a:pt x="16612" y="1019"/>
                  </a:lnTo>
                  <a:cubicBezTo>
                    <a:pt x="16297" y="1673"/>
                    <a:pt x="15266" y="2528"/>
                    <a:pt x="15266" y="2528"/>
                  </a:cubicBezTo>
                  <a:cubicBezTo>
                    <a:pt x="17215" y="1736"/>
                    <a:pt x="17077" y="705"/>
                    <a:pt x="18536" y="466"/>
                  </a:cubicBezTo>
                  <a:cubicBezTo>
                    <a:pt x="19438" y="320"/>
                    <a:pt x="20098" y="291"/>
                    <a:pt x="20475" y="291"/>
                  </a:cubicBezTo>
                  <a:close/>
                  <a:moveTo>
                    <a:pt x="18863" y="1"/>
                  </a:moveTo>
                  <a:lnTo>
                    <a:pt x="18724" y="39"/>
                  </a:lnTo>
                  <a:cubicBezTo>
                    <a:pt x="18636" y="64"/>
                    <a:pt x="18511" y="101"/>
                    <a:pt x="18360" y="152"/>
                  </a:cubicBezTo>
                  <a:cubicBezTo>
                    <a:pt x="18209" y="202"/>
                    <a:pt x="18058" y="277"/>
                    <a:pt x="17882" y="353"/>
                  </a:cubicBezTo>
                  <a:cubicBezTo>
                    <a:pt x="17718" y="428"/>
                    <a:pt x="17568" y="529"/>
                    <a:pt x="17404" y="630"/>
                  </a:cubicBezTo>
                  <a:cubicBezTo>
                    <a:pt x="17241" y="730"/>
                    <a:pt x="17127" y="856"/>
                    <a:pt x="17002" y="956"/>
                  </a:cubicBezTo>
                  <a:lnTo>
                    <a:pt x="16977" y="994"/>
                  </a:lnTo>
                  <a:cubicBezTo>
                    <a:pt x="16964" y="944"/>
                    <a:pt x="16939" y="894"/>
                    <a:pt x="16901" y="868"/>
                  </a:cubicBezTo>
                  <a:cubicBezTo>
                    <a:pt x="16825" y="825"/>
                    <a:pt x="16739" y="791"/>
                    <a:pt x="16652" y="791"/>
                  </a:cubicBezTo>
                  <a:cubicBezTo>
                    <a:pt x="16638" y="791"/>
                    <a:pt x="16625" y="791"/>
                    <a:pt x="16612" y="793"/>
                  </a:cubicBezTo>
                  <a:cubicBezTo>
                    <a:pt x="15669" y="868"/>
                    <a:pt x="14738" y="1070"/>
                    <a:pt x="13858" y="1384"/>
                  </a:cubicBezTo>
                  <a:lnTo>
                    <a:pt x="13342" y="1585"/>
                  </a:lnTo>
                  <a:lnTo>
                    <a:pt x="12965" y="1724"/>
                  </a:lnTo>
                  <a:cubicBezTo>
                    <a:pt x="13154" y="1623"/>
                    <a:pt x="13330" y="1522"/>
                    <a:pt x="13518" y="1434"/>
                  </a:cubicBezTo>
                  <a:cubicBezTo>
                    <a:pt x="13720" y="1321"/>
                    <a:pt x="13933" y="1221"/>
                    <a:pt x="14160" y="1145"/>
                  </a:cubicBezTo>
                  <a:cubicBezTo>
                    <a:pt x="14323" y="1082"/>
                    <a:pt x="14487" y="1032"/>
                    <a:pt x="14663" y="994"/>
                  </a:cubicBezTo>
                  <a:cubicBezTo>
                    <a:pt x="14726" y="969"/>
                    <a:pt x="14776" y="969"/>
                    <a:pt x="14814" y="956"/>
                  </a:cubicBezTo>
                  <a:lnTo>
                    <a:pt x="14864" y="944"/>
                  </a:lnTo>
                  <a:lnTo>
                    <a:pt x="14650" y="944"/>
                  </a:lnTo>
                  <a:cubicBezTo>
                    <a:pt x="14462" y="956"/>
                    <a:pt x="14273" y="982"/>
                    <a:pt x="14084" y="1032"/>
                  </a:cubicBezTo>
                  <a:cubicBezTo>
                    <a:pt x="13833" y="1095"/>
                    <a:pt x="13594" y="1183"/>
                    <a:pt x="13355" y="1271"/>
                  </a:cubicBezTo>
                  <a:cubicBezTo>
                    <a:pt x="13103" y="1384"/>
                    <a:pt x="12852" y="1510"/>
                    <a:pt x="12613" y="1635"/>
                  </a:cubicBezTo>
                  <a:cubicBezTo>
                    <a:pt x="12362" y="1761"/>
                    <a:pt x="12148" y="1900"/>
                    <a:pt x="11934" y="2013"/>
                  </a:cubicBezTo>
                  <a:cubicBezTo>
                    <a:pt x="11947" y="1988"/>
                    <a:pt x="11947" y="1975"/>
                    <a:pt x="11947" y="1950"/>
                  </a:cubicBezTo>
                  <a:cubicBezTo>
                    <a:pt x="11947" y="1912"/>
                    <a:pt x="11921" y="1874"/>
                    <a:pt x="11884" y="1849"/>
                  </a:cubicBezTo>
                  <a:cubicBezTo>
                    <a:pt x="11805" y="1788"/>
                    <a:pt x="11701" y="1757"/>
                    <a:pt x="11598" y="1757"/>
                  </a:cubicBezTo>
                  <a:cubicBezTo>
                    <a:pt x="11554" y="1757"/>
                    <a:pt x="11510" y="1763"/>
                    <a:pt x="11469" y="1774"/>
                  </a:cubicBezTo>
                  <a:cubicBezTo>
                    <a:pt x="11219" y="1847"/>
                    <a:pt x="10557" y="1997"/>
                    <a:pt x="10029" y="1997"/>
                  </a:cubicBezTo>
                  <a:cubicBezTo>
                    <a:pt x="9919" y="1997"/>
                    <a:pt x="9814" y="1990"/>
                    <a:pt x="9721" y="1975"/>
                  </a:cubicBezTo>
                  <a:cubicBezTo>
                    <a:pt x="9408" y="1927"/>
                    <a:pt x="9142" y="1899"/>
                    <a:pt x="8876" y="1899"/>
                  </a:cubicBezTo>
                  <a:cubicBezTo>
                    <a:pt x="8370" y="1899"/>
                    <a:pt x="7862" y="2001"/>
                    <a:pt x="7030" y="2264"/>
                  </a:cubicBezTo>
                  <a:cubicBezTo>
                    <a:pt x="6791" y="2340"/>
                    <a:pt x="6502" y="2453"/>
                    <a:pt x="6200" y="2566"/>
                  </a:cubicBezTo>
                  <a:cubicBezTo>
                    <a:pt x="6301" y="2491"/>
                    <a:pt x="6389" y="2415"/>
                    <a:pt x="6464" y="2340"/>
                  </a:cubicBezTo>
                  <a:cubicBezTo>
                    <a:pt x="6552" y="2252"/>
                    <a:pt x="6615" y="2164"/>
                    <a:pt x="6665" y="2101"/>
                  </a:cubicBezTo>
                  <a:lnTo>
                    <a:pt x="6728" y="2013"/>
                  </a:lnTo>
                  <a:lnTo>
                    <a:pt x="6728" y="2013"/>
                  </a:lnTo>
                  <a:lnTo>
                    <a:pt x="6602" y="2088"/>
                  </a:lnTo>
                  <a:cubicBezTo>
                    <a:pt x="6539" y="2138"/>
                    <a:pt x="6439" y="2201"/>
                    <a:pt x="6313" y="2277"/>
                  </a:cubicBezTo>
                  <a:cubicBezTo>
                    <a:pt x="6175" y="2352"/>
                    <a:pt x="6049" y="2440"/>
                    <a:pt x="5886" y="2528"/>
                  </a:cubicBezTo>
                  <a:cubicBezTo>
                    <a:pt x="5722" y="2616"/>
                    <a:pt x="5559" y="2717"/>
                    <a:pt x="5383" y="2805"/>
                  </a:cubicBezTo>
                  <a:cubicBezTo>
                    <a:pt x="5207" y="2893"/>
                    <a:pt x="5030" y="2981"/>
                    <a:pt x="4854" y="3056"/>
                  </a:cubicBezTo>
                  <a:cubicBezTo>
                    <a:pt x="4678" y="3132"/>
                    <a:pt x="4527" y="3220"/>
                    <a:pt x="4377" y="3270"/>
                  </a:cubicBezTo>
                  <a:cubicBezTo>
                    <a:pt x="3962" y="3195"/>
                    <a:pt x="3534" y="3119"/>
                    <a:pt x="3119" y="3031"/>
                  </a:cubicBezTo>
                  <a:cubicBezTo>
                    <a:pt x="2138" y="2830"/>
                    <a:pt x="1170" y="2616"/>
                    <a:pt x="202" y="2403"/>
                  </a:cubicBezTo>
                  <a:cubicBezTo>
                    <a:pt x="188" y="2399"/>
                    <a:pt x="174" y="2398"/>
                    <a:pt x="159" y="2398"/>
                  </a:cubicBezTo>
                  <a:cubicBezTo>
                    <a:pt x="120" y="2398"/>
                    <a:pt x="78" y="2409"/>
                    <a:pt x="51" y="2428"/>
                  </a:cubicBezTo>
                  <a:cubicBezTo>
                    <a:pt x="1" y="2465"/>
                    <a:pt x="13" y="2516"/>
                    <a:pt x="63" y="2541"/>
                  </a:cubicBezTo>
                  <a:cubicBezTo>
                    <a:pt x="969" y="2931"/>
                    <a:pt x="1899" y="3220"/>
                    <a:pt x="2855" y="3434"/>
                  </a:cubicBezTo>
                  <a:cubicBezTo>
                    <a:pt x="3459" y="3572"/>
                    <a:pt x="4075" y="3685"/>
                    <a:pt x="4704" y="3786"/>
                  </a:cubicBezTo>
                  <a:lnTo>
                    <a:pt x="4817" y="3849"/>
                  </a:lnTo>
                  <a:cubicBezTo>
                    <a:pt x="5018" y="3937"/>
                    <a:pt x="5219" y="4050"/>
                    <a:pt x="5420" y="4176"/>
                  </a:cubicBezTo>
                  <a:cubicBezTo>
                    <a:pt x="5571" y="4276"/>
                    <a:pt x="5735" y="4389"/>
                    <a:pt x="5873" y="4515"/>
                  </a:cubicBezTo>
                  <a:cubicBezTo>
                    <a:pt x="5948" y="4565"/>
                    <a:pt x="5999" y="4616"/>
                    <a:pt x="6049" y="4653"/>
                  </a:cubicBezTo>
                  <a:cubicBezTo>
                    <a:pt x="6099" y="4691"/>
                    <a:pt x="6137" y="4729"/>
                    <a:pt x="6175" y="4779"/>
                  </a:cubicBezTo>
                  <a:lnTo>
                    <a:pt x="6288" y="4880"/>
                  </a:lnTo>
                  <a:lnTo>
                    <a:pt x="6288" y="4880"/>
                  </a:lnTo>
                  <a:lnTo>
                    <a:pt x="6238" y="4754"/>
                  </a:lnTo>
                  <a:cubicBezTo>
                    <a:pt x="6213" y="4704"/>
                    <a:pt x="6187" y="4666"/>
                    <a:pt x="6162" y="4616"/>
                  </a:cubicBezTo>
                  <a:cubicBezTo>
                    <a:pt x="6124" y="4565"/>
                    <a:pt x="6087" y="4503"/>
                    <a:pt x="6049" y="4452"/>
                  </a:cubicBezTo>
                  <a:cubicBezTo>
                    <a:pt x="5999" y="4389"/>
                    <a:pt x="5936" y="4326"/>
                    <a:pt x="5873" y="4264"/>
                  </a:cubicBezTo>
                  <a:lnTo>
                    <a:pt x="5873" y="4264"/>
                  </a:lnTo>
                  <a:cubicBezTo>
                    <a:pt x="5999" y="4352"/>
                    <a:pt x="6124" y="4452"/>
                    <a:pt x="6275" y="4565"/>
                  </a:cubicBezTo>
                  <a:cubicBezTo>
                    <a:pt x="6414" y="4679"/>
                    <a:pt x="6602" y="4804"/>
                    <a:pt x="6778" y="4930"/>
                  </a:cubicBezTo>
                  <a:cubicBezTo>
                    <a:pt x="6942" y="5068"/>
                    <a:pt x="7143" y="5182"/>
                    <a:pt x="7307" y="5295"/>
                  </a:cubicBezTo>
                  <a:cubicBezTo>
                    <a:pt x="7470" y="5408"/>
                    <a:pt x="7633" y="5521"/>
                    <a:pt x="7772" y="5609"/>
                  </a:cubicBezTo>
                  <a:lnTo>
                    <a:pt x="8124" y="5823"/>
                  </a:lnTo>
                  <a:lnTo>
                    <a:pt x="8262" y="5898"/>
                  </a:lnTo>
                  <a:lnTo>
                    <a:pt x="8174" y="5798"/>
                  </a:lnTo>
                  <a:lnTo>
                    <a:pt x="7935" y="5534"/>
                  </a:lnTo>
                  <a:lnTo>
                    <a:pt x="7948" y="5546"/>
                  </a:lnTo>
                  <a:cubicBezTo>
                    <a:pt x="8224" y="5697"/>
                    <a:pt x="8501" y="5861"/>
                    <a:pt x="8778" y="6012"/>
                  </a:cubicBezTo>
                  <a:cubicBezTo>
                    <a:pt x="9029" y="6150"/>
                    <a:pt x="9306" y="6263"/>
                    <a:pt x="9583" y="6364"/>
                  </a:cubicBezTo>
                  <a:cubicBezTo>
                    <a:pt x="9796" y="6426"/>
                    <a:pt x="10010" y="6489"/>
                    <a:pt x="10224" y="6527"/>
                  </a:cubicBezTo>
                  <a:cubicBezTo>
                    <a:pt x="10312" y="6552"/>
                    <a:pt x="10375" y="6552"/>
                    <a:pt x="10425" y="6565"/>
                  </a:cubicBezTo>
                  <a:lnTo>
                    <a:pt x="10488" y="6565"/>
                  </a:lnTo>
                  <a:lnTo>
                    <a:pt x="10425" y="6552"/>
                  </a:lnTo>
                  <a:cubicBezTo>
                    <a:pt x="10387" y="6540"/>
                    <a:pt x="10324" y="6515"/>
                    <a:pt x="10262" y="6489"/>
                  </a:cubicBezTo>
                  <a:cubicBezTo>
                    <a:pt x="10060" y="6426"/>
                    <a:pt x="9872" y="6351"/>
                    <a:pt x="9696" y="6263"/>
                  </a:cubicBezTo>
                  <a:cubicBezTo>
                    <a:pt x="9457" y="6150"/>
                    <a:pt x="9218" y="6024"/>
                    <a:pt x="9004" y="5886"/>
                  </a:cubicBezTo>
                  <a:lnTo>
                    <a:pt x="9004" y="5886"/>
                  </a:lnTo>
                  <a:cubicBezTo>
                    <a:pt x="9633" y="6112"/>
                    <a:pt x="10274" y="6288"/>
                    <a:pt x="10941" y="6389"/>
                  </a:cubicBezTo>
                  <a:cubicBezTo>
                    <a:pt x="12612" y="6681"/>
                    <a:pt x="13940" y="6755"/>
                    <a:pt x="14856" y="6755"/>
                  </a:cubicBezTo>
                  <a:cubicBezTo>
                    <a:pt x="15752" y="6755"/>
                    <a:pt x="16254" y="6684"/>
                    <a:pt x="16297" y="6678"/>
                  </a:cubicBezTo>
                  <a:cubicBezTo>
                    <a:pt x="16411" y="6678"/>
                    <a:pt x="16511" y="6603"/>
                    <a:pt x="16574" y="6502"/>
                  </a:cubicBezTo>
                  <a:cubicBezTo>
                    <a:pt x="16574" y="6489"/>
                    <a:pt x="16574" y="6464"/>
                    <a:pt x="16574" y="6452"/>
                  </a:cubicBezTo>
                  <a:cubicBezTo>
                    <a:pt x="16574" y="6426"/>
                    <a:pt x="16562" y="6401"/>
                    <a:pt x="16549" y="6389"/>
                  </a:cubicBezTo>
                  <a:lnTo>
                    <a:pt x="16549" y="6389"/>
                  </a:lnTo>
                  <a:lnTo>
                    <a:pt x="16800" y="6452"/>
                  </a:lnTo>
                  <a:cubicBezTo>
                    <a:pt x="17090" y="6502"/>
                    <a:pt x="17379" y="6552"/>
                    <a:pt x="17656" y="6590"/>
                  </a:cubicBezTo>
                  <a:cubicBezTo>
                    <a:pt x="17932" y="6628"/>
                    <a:pt x="18196" y="6653"/>
                    <a:pt x="18423" y="6665"/>
                  </a:cubicBezTo>
                  <a:cubicBezTo>
                    <a:pt x="18649" y="6691"/>
                    <a:pt x="18838" y="6691"/>
                    <a:pt x="18976" y="6691"/>
                  </a:cubicBezTo>
                  <a:lnTo>
                    <a:pt x="19190" y="6691"/>
                  </a:lnTo>
                  <a:lnTo>
                    <a:pt x="18989" y="6653"/>
                  </a:lnTo>
                  <a:cubicBezTo>
                    <a:pt x="18875" y="6628"/>
                    <a:pt x="18699" y="6590"/>
                    <a:pt x="18486" y="6552"/>
                  </a:cubicBezTo>
                  <a:lnTo>
                    <a:pt x="18423" y="6540"/>
                  </a:lnTo>
                  <a:cubicBezTo>
                    <a:pt x="19152" y="6464"/>
                    <a:pt x="19982" y="6188"/>
                    <a:pt x="20724" y="5936"/>
                  </a:cubicBezTo>
                  <a:cubicBezTo>
                    <a:pt x="21277" y="5747"/>
                    <a:pt x="21830" y="5559"/>
                    <a:pt x="22120" y="5546"/>
                  </a:cubicBezTo>
                  <a:cubicBezTo>
                    <a:pt x="22950" y="5483"/>
                    <a:pt x="24094" y="5471"/>
                    <a:pt x="24106" y="5471"/>
                  </a:cubicBezTo>
                  <a:cubicBezTo>
                    <a:pt x="24245" y="5471"/>
                    <a:pt x="24371" y="5421"/>
                    <a:pt x="24446" y="5320"/>
                  </a:cubicBezTo>
                  <a:cubicBezTo>
                    <a:pt x="24459" y="5295"/>
                    <a:pt x="24471" y="5270"/>
                    <a:pt x="24471" y="5232"/>
                  </a:cubicBezTo>
                  <a:cubicBezTo>
                    <a:pt x="24459" y="5156"/>
                    <a:pt x="24408" y="5106"/>
                    <a:pt x="24345" y="5081"/>
                  </a:cubicBezTo>
                  <a:cubicBezTo>
                    <a:pt x="23981" y="4918"/>
                    <a:pt x="23616" y="4779"/>
                    <a:pt x="23239" y="4653"/>
                  </a:cubicBezTo>
                  <a:lnTo>
                    <a:pt x="23239" y="4653"/>
                  </a:lnTo>
                  <a:cubicBezTo>
                    <a:pt x="23314" y="4666"/>
                    <a:pt x="23402" y="4679"/>
                    <a:pt x="23478" y="4691"/>
                  </a:cubicBezTo>
                  <a:lnTo>
                    <a:pt x="23541" y="4716"/>
                  </a:lnTo>
                  <a:cubicBezTo>
                    <a:pt x="23704" y="4767"/>
                    <a:pt x="23880" y="4817"/>
                    <a:pt x="24044" y="4867"/>
                  </a:cubicBezTo>
                  <a:cubicBezTo>
                    <a:pt x="24207" y="4918"/>
                    <a:pt x="24383" y="4968"/>
                    <a:pt x="24534" y="5018"/>
                  </a:cubicBezTo>
                  <a:cubicBezTo>
                    <a:pt x="24697" y="5068"/>
                    <a:pt x="24848" y="5094"/>
                    <a:pt x="24974" y="5144"/>
                  </a:cubicBezTo>
                  <a:cubicBezTo>
                    <a:pt x="25100" y="5182"/>
                    <a:pt x="25226" y="5207"/>
                    <a:pt x="25288" y="5219"/>
                  </a:cubicBezTo>
                  <a:lnTo>
                    <a:pt x="25414" y="5257"/>
                  </a:lnTo>
                  <a:lnTo>
                    <a:pt x="25414" y="5257"/>
                  </a:lnTo>
                  <a:lnTo>
                    <a:pt x="25339" y="5194"/>
                  </a:lnTo>
                  <a:cubicBezTo>
                    <a:pt x="25276" y="5156"/>
                    <a:pt x="25188" y="5106"/>
                    <a:pt x="25087" y="5031"/>
                  </a:cubicBezTo>
                  <a:lnTo>
                    <a:pt x="25037" y="5006"/>
                  </a:lnTo>
                  <a:lnTo>
                    <a:pt x="25050" y="5006"/>
                  </a:lnTo>
                  <a:cubicBezTo>
                    <a:pt x="25653" y="4704"/>
                    <a:pt x="26294" y="4515"/>
                    <a:pt x="26961" y="4452"/>
                  </a:cubicBezTo>
                  <a:cubicBezTo>
                    <a:pt x="28269" y="4339"/>
                    <a:pt x="28822" y="4037"/>
                    <a:pt x="28847" y="3396"/>
                  </a:cubicBezTo>
                  <a:cubicBezTo>
                    <a:pt x="28847" y="3371"/>
                    <a:pt x="28847" y="3358"/>
                    <a:pt x="28847" y="3333"/>
                  </a:cubicBezTo>
                  <a:cubicBezTo>
                    <a:pt x="28835" y="2968"/>
                    <a:pt x="28420" y="2755"/>
                    <a:pt x="27929" y="2503"/>
                  </a:cubicBezTo>
                  <a:cubicBezTo>
                    <a:pt x="27577" y="2327"/>
                    <a:pt x="27238" y="2113"/>
                    <a:pt x="26911" y="1887"/>
                  </a:cubicBezTo>
                  <a:cubicBezTo>
                    <a:pt x="26471" y="1535"/>
                    <a:pt x="25641" y="1409"/>
                    <a:pt x="24823" y="1384"/>
                  </a:cubicBezTo>
                  <a:lnTo>
                    <a:pt x="24999" y="1359"/>
                  </a:lnTo>
                  <a:cubicBezTo>
                    <a:pt x="25112" y="1359"/>
                    <a:pt x="25226" y="1309"/>
                    <a:pt x="25301" y="1233"/>
                  </a:cubicBezTo>
                  <a:cubicBezTo>
                    <a:pt x="25326" y="1208"/>
                    <a:pt x="25339" y="1170"/>
                    <a:pt x="25339" y="1133"/>
                  </a:cubicBezTo>
                  <a:cubicBezTo>
                    <a:pt x="25326" y="1082"/>
                    <a:pt x="25301" y="1032"/>
                    <a:pt x="25263" y="1007"/>
                  </a:cubicBezTo>
                  <a:cubicBezTo>
                    <a:pt x="25238" y="994"/>
                    <a:pt x="24597" y="516"/>
                    <a:pt x="23377" y="328"/>
                  </a:cubicBezTo>
                  <a:cubicBezTo>
                    <a:pt x="22995" y="251"/>
                    <a:pt x="22613" y="215"/>
                    <a:pt x="22227" y="215"/>
                  </a:cubicBezTo>
                  <a:cubicBezTo>
                    <a:pt x="22041" y="215"/>
                    <a:pt x="21855" y="223"/>
                    <a:pt x="21667" y="240"/>
                  </a:cubicBezTo>
                  <a:cubicBezTo>
                    <a:pt x="21717" y="215"/>
                    <a:pt x="21768" y="202"/>
                    <a:pt x="21818" y="177"/>
                  </a:cubicBezTo>
                  <a:cubicBezTo>
                    <a:pt x="21918" y="127"/>
                    <a:pt x="22006" y="89"/>
                    <a:pt x="22069" y="64"/>
                  </a:cubicBezTo>
                  <a:lnTo>
                    <a:pt x="22170" y="13"/>
                  </a:lnTo>
                  <a:lnTo>
                    <a:pt x="22170" y="13"/>
                  </a:lnTo>
                  <a:lnTo>
                    <a:pt x="22044" y="26"/>
                  </a:lnTo>
                  <a:cubicBezTo>
                    <a:pt x="21969" y="39"/>
                    <a:pt x="21868" y="51"/>
                    <a:pt x="21730" y="76"/>
                  </a:cubicBezTo>
                  <a:cubicBezTo>
                    <a:pt x="21604" y="101"/>
                    <a:pt x="21466" y="139"/>
                    <a:pt x="21315" y="189"/>
                  </a:cubicBezTo>
                  <a:lnTo>
                    <a:pt x="21189" y="252"/>
                  </a:lnTo>
                  <a:cubicBezTo>
                    <a:pt x="21126" y="152"/>
                    <a:pt x="21026" y="89"/>
                    <a:pt x="20912" y="89"/>
                  </a:cubicBezTo>
                  <a:cubicBezTo>
                    <a:pt x="20898" y="89"/>
                    <a:pt x="20766" y="78"/>
                    <a:pt x="20525" y="78"/>
                  </a:cubicBezTo>
                  <a:cubicBezTo>
                    <a:pt x="20124" y="78"/>
                    <a:pt x="19424" y="108"/>
                    <a:pt x="18473" y="265"/>
                  </a:cubicBezTo>
                  <a:lnTo>
                    <a:pt x="18435" y="265"/>
                  </a:lnTo>
                  <a:lnTo>
                    <a:pt x="18473" y="240"/>
                  </a:lnTo>
                  <a:cubicBezTo>
                    <a:pt x="18586" y="164"/>
                    <a:pt x="18687" y="114"/>
                    <a:pt x="18762" y="64"/>
                  </a:cubicBezTo>
                  <a:lnTo>
                    <a:pt x="18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8"/>
            <p:cNvSpPr/>
            <p:nvPr/>
          </p:nvSpPr>
          <p:spPr>
            <a:xfrm>
              <a:off x="4757825" y="2117625"/>
              <a:ext cx="110675" cy="39325"/>
            </a:xfrm>
            <a:custGeom>
              <a:avLst/>
              <a:gdLst/>
              <a:ahLst/>
              <a:cxnLst/>
              <a:rect l="l" t="t" r="r" b="b"/>
              <a:pathLst>
                <a:path w="4427" h="1573" extrusionOk="0">
                  <a:moveTo>
                    <a:pt x="0" y="0"/>
                  </a:moveTo>
                  <a:lnTo>
                    <a:pt x="151" y="101"/>
                  </a:lnTo>
                  <a:cubicBezTo>
                    <a:pt x="252" y="164"/>
                    <a:pt x="402" y="239"/>
                    <a:pt x="579" y="340"/>
                  </a:cubicBezTo>
                  <a:cubicBezTo>
                    <a:pt x="767" y="440"/>
                    <a:pt x="993" y="541"/>
                    <a:pt x="1232" y="654"/>
                  </a:cubicBezTo>
                  <a:cubicBezTo>
                    <a:pt x="1471" y="767"/>
                    <a:pt x="1761" y="868"/>
                    <a:pt x="2025" y="969"/>
                  </a:cubicBezTo>
                  <a:cubicBezTo>
                    <a:pt x="2301" y="1069"/>
                    <a:pt x="2603" y="1157"/>
                    <a:pt x="2880" y="1233"/>
                  </a:cubicBezTo>
                  <a:cubicBezTo>
                    <a:pt x="3144" y="1321"/>
                    <a:pt x="3420" y="1384"/>
                    <a:pt x="3647" y="1434"/>
                  </a:cubicBezTo>
                  <a:cubicBezTo>
                    <a:pt x="3873" y="1484"/>
                    <a:pt x="4074" y="1522"/>
                    <a:pt x="4213" y="1547"/>
                  </a:cubicBezTo>
                  <a:lnTo>
                    <a:pt x="4426" y="1572"/>
                  </a:lnTo>
                  <a:lnTo>
                    <a:pt x="4426" y="1572"/>
                  </a:lnTo>
                  <a:lnTo>
                    <a:pt x="4238" y="1497"/>
                  </a:lnTo>
                  <a:cubicBezTo>
                    <a:pt x="4112" y="1459"/>
                    <a:pt x="3949" y="1396"/>
                    <a:pt x="3735" y="1321"/>
                  </a:cubicBezTo>
                  <a:cubicBezTo>
                    <a:pt x="3534" y="1245"/>
                    <a:pt x="3282" y="1170"/>
                    <a:pt x="3031" y="1069"/>
                  </a:cubicBezTo>
                  <a:cubicBezTo>
                    <a:pt x="2767" y="981"/>
                    <a:pt x="2490" y="881"/>
                    <a:pt x="2226" y="780"/>
                  </a:cubicBezTo>
                  <a:cubicBezTo>
                    <a:pt x="1949" y="679"/>
                    <a:pt x="1673" y="591"/>
                    <a:pt x="1408" y="491"/>
                  </a:cubicBezTo>
                  <a:cubicBezTo>
                    <a:pt x="1157" y="403"/>
                    <a:pt x="905" y="315"/>
                    <a:pt x="704" y="239"/>
                  </a:cubicBezTo>
                  <a:cubicBezTo>
                    <a:pt x="490" y="176"/>
                    <a:pt x="314" y="113"/>
                    <a:pt x="189" y="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8"/>
            <p:cNvSpPr/>
            <p:nvPr/>
          </p:nvSpPr>
          <p:spPr>
            <a:xfrm>
              <a:off x="4867525" y="2109450"/>
              <a:ext cx="178275" cy="16375"/>
            </a:xfrm>
            <a:custGeom>
              <a:avLst/>
              <a:gdLst/>
              <a:ahLst/>
              <a:cxnLst/>
              <a:rect l="l" t="t" r="r" b="b"/>
              <a:pathLst>
                <a:path w="7131" h="655" extrusionOk="0">
                  <a:moveTo>
                    <a:pt x="1" y="0"/>
                  </a:moveTo>
                  <a:lnTo>
                    <a:pt x="277" y="88"/>
                  </a:lnTo>
                  <a:lnTo>
                    <a:pt x="428" y="126"/>
                  </a:lnTo>
                  <a:lnTo>
                    <a:pt x="604" y="176"/>
                  </a:lnTo>
                  <a:cubicBezTo>
                    <a:pt x="743" y="202"/>
                    <a:pt x="881" y="239"/>
                    <a:pt x="1044" y="264"/>
                  </a:cubicBezTo>
                  <a:cubicBezTo>
                    <a:pt x="1371" y="327"/>
                    <a:pt x="1774" y="365"/>
                    <a:pt x="2201" y="403"/>
                  </a:cubicBezTo>
                  <a:cubicBezTo>
                    <a:pt x="2629" y="440"/>
                    <a:pt x="3081" y="440"/>
                    <a:pt x="3547" y="453"/>
                  </a:cubicBezTo>
                  <a:cubicBezTo>
                    <a:pt x="3999" y="466"/>
                    <a:pt x="4452" y="453"/>
                    <a:pt x="4880" y="478"/>
                  </a:cubicBezTo>
                  <a:cubicBezTo>
                    <a:pt x="5295" y="503"/>
                    <a:pt x="5697" y="503"/>
                    <a:pt x="6024" y="528"/>
                  </a:cubicBezTo>
                  <a:cubicBezTo>
                    <a:pt x="6187" y="541"/>
                    <a:pt x="6338" y="554"/>
                    <a:pt x="6477" y="566"/>
                  </a:cubicBezTo>
                  <a:cubicBezTo>
                    <a:pt x="6628" y="579"/>
                    <a:pt x="6728" y="591"/>
                    <a:pt x="6829" y="617"/>
                  </a:cubicBezTo>
                  <a:lnTo>
                    <a:pt x="7131" y="654"/>
                  </a:lnTo>
                  <a:lnTo>
                    <a:pt x="6854" y="566"/>
                  </a:lnTo>
                  <a:cubicBezTo>
                    <a:pt x="6766" y="541"/>
                    <a:pt x="6653" y="516"/>
                    <a:pt x="6514" y="491"/>
                  </a:cubicBezTo>
                  <a:cubicBezTo>
                    <a:pt x="6389" y="466"/>
                    <a:pt x="6238" y="440"/>
                    <a:pt x="6074" y="415"/>
                  </a:cubicBezTo>
                  <a:cubicBezTo>
                    <a:pt x="5735" y="365"/>
                    <a:pt x="5345" y="327"/>
                    <a:pt x="4917" y="290"/>
                  </a:cubicBezTo>
                  <a:cubicBezTo>
                    <a:pt x="4490" y="264"/>
                    <a:pt x="4025" y="252"/>
                    <a:pt x="3572" y="239"/>
                  </a:cubicBezTo>
                  <a:cubicBezTo>
                    <a:pt x="3119" y="227"/>
                    <a:pt x="2667" y="239"/>
                    <a:pt x="2239" y="214"/>
                  </a:cubicBezTo>
                  <a:cubicBezTo>
                    <a:pt x="1824" y="202"/>
                    <a:pt x="1434" y="189"/>
                    <a:pt x="1095" y="151"/>
                  </a:cubicBezTo>
                  <a:cubicBezTo>
                    <a:pt x="931" y="139"/>
                    <a:pt x="780" y="114"/>
                    <a:pt x="642" y="101"/>
                  </a:cubicBezTo>
                  <a:lnTo>
                    <a:pt x="453" y="76"/>
                  </a:lnTo>
                  <a:lnTo>
                    <a:pt x="302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8"/>
            <p:cNvSpPr/>
            <p:nvPr/>
          </p:nvSpPr>
          <p:spPr>
            <a:xfrm>
              <a:off x="4974100" y="2020350"/>
              <a:ext cx="88375" cy="53900"/>
            </a:xfrm>
            <a:custGeom>
              <a:avLst/>
              <a:gdLst/>
              <a:ahLst/>
              <a:cxnLst/>
              <a:rect l="l" t="t" r="r" b="b"/>
              <a:pathLst>
                <a:path w="3535" h="2156" extrusionOk="0">
                  <a:moveTo>
                    <a:pt x="3209" y="1"/>
                  </a:moveTo>
                  <a:cubicBezTo>
                    <a:pt x="3062" y="1"/>
                    <a:pt x="2914" y="12"/>
                    <a:pt x="2767" y="31"/>
                  </a:cubicBezTo>
                  <a:cubicBezTo>
                    <a:pt x="2478" y="69"/>
                    <a:pt x="2201" y="144"/>
                    <a:pt x="1937" y="257"/>
                  </a:cubicBezTo>
                  <a:cubicBezTo>
                    <a:pt x="1686" y="370"/>
                    <a:pt x="1447" y="521"/>
                    <a:pt x="1233" y="722"/>
                  </a:cubicBezTo>
                  <a:cubicBezTo>
                    <a:pt x="1082" y="898"/>
                    <a:pt x="944" y="1087"/>
                    <a:pt x="818" y="1276"/>
                  </a:cubicBezTo>
                  <a:cubicBezTo>
                    <a:pt x="717" y="1439"/>
                    <a:pt x="604" y="1603"/>
                    <a:pt x="478" y="1754"/>
                  </a:cubicBezTo>
                  <a:cubicBezTo>
                    <a:pt x="390" y="1867"/>
                    <a:pt x="277" y="1967"/>
                    <a:pt x="151" y="2055"/>
                  </a:cubicBezTo>
                  <a:cubicBezTo>
                    <a:pt x="101" y="2093"/>
                    <a:pt x="51" y="2118"/>
                    <a:pt x="1" y="2156"/>
                  </a:cubicBezTo>
                  <a:cubicBezTo>
                    <a:pt x="63" y="2131"/>
                    <a:pt x="139" y="2106"/>
                    <a:pt x="202" y="2081"/>
                  </a:cubicBezTo>
                  <a:cubicBezTo>
                    <a:pt x="353" y="2005"/>
                    <a:pt x="504" y="1917"/>
                    <a:pt x="642" y="1804"/>
                  </a:cubicBezTo>
                  <a:cubicBezTo>
                    <a:pt x="805" y="1666"/>
                    <a:pt x="944" y="1502"/>
                    <a:pt x="1082" y="1326"/>
                  </a:cubicBezTo>
                  <a:cubicBezTo>
                    <a:pt x="1220" y="1150"/>
                    <a:pt x="1359" y="974"/>
                    <a:pt x="1522" y="810"/>
                  </a:cubicBezTo>
                  <a:cubicBezTo>
                    <a:pt x="1686" y="634"/>
                    <a:pt x="1887" y="484"/>
                    <a:pt x="2113" y="383"/>
                  </a:cubicBezTo>
                  <a:cubicBezTo>
                    <a:pt x="2327" y="270"/>
                    <a:pt x="2553" y="182"/>
                    <a:pt x="2805" y="131"/>
                  </a:cubicBezTo>
                  <a:cubicBezTo>
                    <a:pt x="2981" y="81"/>
                    <a:pt x="3169" y="56"/>
                    <a:pt x="3358" y="43"/>
                  </a:cubicBezTo>
                  <a:cubicBezTo>
                    <a:pt x="3433" y="31"/>
                    <a:pt x="3484" y="31"/>
                    <a:pt x="3521" y="31"/>
                  </a:cubicBezTo>
                  <a:lnTo>
                    <a:pt x="3534" y="31"/>
                  </a:lnTo>
                  <a:cubicBezTo>
                    <a:pt x="3496" y="31"/>
                    <a:pt x="3433" y="18"/>
                    <a:pt x="3371" y="6"/>
                  </a:cubicBezTo>
                  <a:cubicBezTo>
                    <a:pt x="3317" y="2"/>
                    <a:pt x="3263" y="1"/>
                    <a:pt x="3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8"/>
            <p:cNvSpPr/>
            <p:nvPr/>
          </p:nvSpPr>
          <p:spPr>
            <a:xfrm>
              <a:off x="5053325" y="2080200"/>
              <a:ext cx="116350" cy="13250"/>
            </a:xfrm>
            <a:custGeom>
              <a:avLst/>
              <a:gdLst/>
              <a:ahLst/>
              <a:cxnLst/>
              <a:rect l="l" t="t" r="r" b="b"/>
              <a:pathLst>
                <a:path w="4654" h="530" extrusionOk="0">
                  <a:moveTo>
                    <a:pt x="755" y="1"/>
                  </a:moveTo>
                  <a:cubicBezTo>
                    <a:pt x="529" y="1"/>
                    <a:pt x="340" y="13"/>
                    <a:pt x="214" y="26"/>
                  </a:cubicBezTo>
                  <a:lnTo>
                    <a:pt x="0" y="39"/>
                  </a:lnTo>
                  <a:lnTo>
                    <a:pt x="202" y="39"/>
                  </a:lnTo>
                  <a:cubicBezTo>
                    <a:pt x="340" y="39"/>
                    <a:pt x="516" y="51"/>
                    <a:pt x="742" y="51"/>
                  </a:cubicBezTo>
                  <a:cubicBezTo>
                    <a:pt x="981" y="64"/>
                    <a:pt x="1233" y="76"/>
                    <a:pt x="1509" y="101"/>
                  </a:cubicBezTo>
                  <a:cubicBezTo>
                    <a:pt x="1786" y="114"/>
                    <a:pt x="2075" y="139"/>
                    <a:pt x="2364" y="177"/>
                  </a:cubicBezTo>
                  <a:cubicBezTo>
                    <a:pt x="2654" y="202"/>
                    <a:pt x="2943" y="240"/>
                    <a:pt x="3220" y="278"/>
                  </a:cubicBezTo>
                  <a:cubicBezTo>
                    <a:pt x="3484" y="315"/>
                    <a:pt x="3735" y="353"/>
                    <a:pt x="3949" y="391"/>
                  </a:cubicBezTo>
                  <a:cubicBezTo>
                    <a:pt x="4163" y="428"/>
                    <a:pt x="4339" y="466"/>
                    <a:pt x="4464" y="491"/>
                  </a:cubicBezTo>
                  <a:lnTo>
                    <a:pt x="4653" y="529"/>
                  </a:lnTo>
                  <a:lnTo>
                    <a:pt x="4477" y="466"/>
                  </a:lnTo>
                  <a:cubicBezTo>
                    <a:pt x="4351" y="441"/>
                    <a:pt x="4188" y="391"/>
                    <a:pt x="3974" y="340"/>
                  </a:cubicBezTo>
                  <a:cubicBezTo>
                    <a:pt x="3773" y="290"/>
                    <a:pt x="3521" y="240"/>
                    <a:pt x="3257" y="202"/>
                  </a:cubicBezTo>
                  <a:cubicBezTo>
                    <a:pt x="2993" y="152"/>
                    <a:pt x="2704" y="114"/>
                    <a:pt x="2402" y="76"/>
                  </a:cubicBezTo>
                  <a:cubicBezTo>
                    <a:pt x="2113" y="39"/>
                    <a:pt x="1811" y="26"/>
                    <a:pt x="1535" y="13"/>
                  </a:cubicBezTo>
                  <a:cubicBezTo>
                    <a:pt x="1245" y="1"/>
                    <a:pt x="981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8"/>
            <p:cNvSpPr/>
            <p:nvPr/>
          </p:nvSpPr>
          <p:spPr>
            <a:xfrm>
              <a:off x="5032575" y="2050350"/>
              <a:ext cx="60075" cy="14175"/>
            </a:xfrm>
            <a:custGeom>
              <a:avLst/>
              <a:gdLst/>
              <a:ahLst/>
              <a:cxnLst/>
              <a:rect l="l" t="t" r="r" b="b"/>
              <a:pathLst>
                <a:path w="2403" h="567" extrusionOk="0">
                  <a:moveTo>
                    <a:pt x="2289" y="0"/>
                  </a:moveTo>
                  <a:cubicBezTo>
                    <a:pt x="2226" y="0"/>
                    <a:pt x="2126" y="0"/>
                    <a:pt x="2000" y="25"/>
                  </a:cubicBezTo>
                  <a:cubicBezTo>
                    <a:pt x="1887" y="38"/>
                    <a:pt x="1736" y="51"/>
                    <a:pt x="1597" y="88"/>
                  </a:cubicBezTo>
                  <a:cubicBezTo>
                    <a:pt x="1447" y="113"/>
                    <a:pt x="1296" y="139"/>
                    <a:pt x="1145" y="176"/>
                  </a:cubicBezTo>
                  <a:cubicBezTo>
                    <a:pt x="981" y="214"/>
                    <a:pt x="843" y="252"/>
                    <a:pt x="705" y="290"/>
                  </a:cubicBezTo>
                  <a:cubicBezTo>
                    <a:pt x="566" y="340"/>
                    <a:pt x="441" y="378"/>
                    <a:pt x="340" y="415"/>
                  </a:cubicBezTo>
                  <a:cubicBezTo>
                    <a:pt x="227" y="466"/>
                    <a:pt x="151" y="503"/>
                    <a:pt x="88" y="528"/>
                  </a:cubicBezTo>
                  <a:lnTo>
                    <a:pt x="0" y="566"/>
                  </a:lnTo>
                  <a:lnTo>
                    <a:pt x="101" y="541"/>
                  </a:lnTo>
                  <a:lnTo>
                    <a:pt x="378" y="478"/>
                  </a:lnTo>
                  <a:cubicBezTo>
                    <a:pt x="491" y="440"/>
                    <a:pt x="617" y="415"/>
                    <a:pt x="755" y="378"/>
                  </a:cubicBezTo>
                  <a:cubicBezTo>
                    <a:pt x="893" y="340"/>
                    <a:pt x="1044" y="315"/>
                    <a:pt x="1195" y="277"/>
                  </a:cubicBezTo>
                  <a:cubicBezTo>
                    <a:pt x="1346" y="239"/>
                    <a:pt x="1497" y="201"/>
                    <a:pt x="1635" y="176"/>
                  </a:cubicBezTo>
                  <a:cubicBezTo>
                    <a:pt x="1773" y="139"/>
                    <a:pt x="1912" y="113"/>
                    <a:pt x="2025" y="88"/>
                  </a:cubicBezTo>
                  <a:lnTo>
                    <a:pt x="2302" y="25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8"/>
            <p:cNvSpPr/>
            <p:nvPr/>
          </p:nvSpPr>
          <p:spPr>
            <a:xfrm>
              <a:off x="4859350" y="2132075"/>
              <a:ext cx="96850" cy="18900"/>
            </a:xfrm>
            <a:custGeom>
              <a:avLst/>
              <a:gdLst/>
              <a:ahLst/>
              <a:cxnLst/>
              <a:rect l="l" t="t" r="r" b="b"/>
              <a:pathLst>
                <a:path w="3874" h="756" extrusionOk="0">
                  <a:moveTo>
                    <a:pt x="1" y="1"/>
                  </a:moveTo>
                  <a:lnTo>
                    <a:pt x="152" y="51"/>
                  </a:lnTo>
                  <a:cubicBezTo>
                    <a:pt x="252" y="76"/>
                    <a:pt x="391" y="126"/>
                    <a:pt x="567" y="164"/>
                  </a:cubicBezTo>
                  <a:cubicBezTo>
                    <a:pt x="743" y="215"/>
                    <a:pt x="944" y="277"/>
                    <a:pt x="1170" y="328"/>
                  </a:cubicBezTo>
                  <a:cubicBezTo>
                    <a:pt x="1397" y="378"/>
                    <a:pt x="1635" y="428"/>
                    <a:pt x="1874" y="479"/>
                  </a:cubicBezTo>
                  <a:cubicBezTo>
                    <a:pt x="2113" y="541"/>
                    <a:pt x="2365" y="567"/>
                    <a:pt x="2591" y="604"/>
                  </a:cubicBezTo>
                  <a:cubicBezTo>
                    <a:pt x="2830" y="642"/>
                    <a:pt x="3044" y="667"/>
                    <a:pt x="3232" y="692"/>
                  </a:cubicBezTo>
                  <a:cubicBezTo>
                    <a:pt x="3421" y="717"/>
                    <a:pt x="3585" y="730"/>
                    <a:pt x="3698" y="743"/>
                  </a:cubicBezTo>
                  <a:lnTo>
                    <a:pt x="3874" y="755"/>
                  </a:lnTo>
                  <a:lnTo>
                    <a:pt x="3698" y="717"/>
                  </a:lnTo>
                  <a:lnTo>
                    <a:pt x="3270" y="642"/>
                  </a:lnTo>
                  <a:lnTo>
                    <a:pt x="2641" y="516"/>
                  </a:lnTo>
                  <a:cubicBezTo>
                    <a:pt x="2415" y="479"/>
                    <a:pt x="2176" y="428"/>
                    <a:pt x="1937" y="378"/>
                  </a:cubicBezTo>
                  <a:cubicBezTo>
                    <a:pt x="1698" y="340"/>
                    <a:pt x="1459" y="277"/>
                    <a:pt x="1220" y="227"/>
                  </a:cubicBezTo>
                  <a:lnTo>
                    <a:pt x="604" y="114"/>
                  </a:lnTo>
                  <a:lnTo>
                    <a:pt x="164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B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8"/>
            <p:cNvSpPr/>
            <p:nvPr/>
          </p:nvSpPr>
          <p:spPr>
            <a:xfrm>
              <a:off x="4669150" y="2104425"/>
              <a:ext cx="110375" cy="39950"/>
            </a:xfrm>
            <a:custGeom>
              <a:avLst/>
              <a:gdLst/>
              <a:ahLst/>
              <a:cxnLst/>
              <a:rect l="l" t="t" r="r" b="b"/>
              <a:pathLst>
                <a:path w="4415" h="1598" extrusionOk="0">
                  <a:moveTo>
                    <a:pt x="1" y="0"/>
                  </a:moveTo>
                  <a:lnTo>
                    <a:pt x="152" y="101"/>
                  </a:lnTo>
                  <a:cubicBezTo>
                    <a:pt x="240" y="176"/>
                    <a:pt x="378" y="264"/>
                    <a:pt x="542" y="365"/>
                  </a:cubicBezTo>
                  <a:cubicBezTo>
                    <a:pt x="718" y="478"/>
                    <a:pt x="932" y="591"/>
                    <a:pt x="1170" y="704"/>
                  </a:cubicBezTo>
                  <a:cubicBezTo>
                    <a:pt x="1422" y="830"/>
                    <a:pt x="1686" y="943"/>
                    <a:pt x="1963" y="1044"/>
                  </a:cubicBezTo>
                  <a:cubicBezTo>
                    <a:pt x="2239" y="1144"/>
                    <a:pt x="2541" y="1245"/>
                    <a:pt x="2818" y="1308"/>
                  </a:cubicBezTo>
                  <a:cubicBezTo>
                    <a:pt x="3107" y="1383"/>
                    <a:pt x="3371" y="1446"/>
                    <a:pt x="3610" y="1484"/>
                  </a:cubicBezTo>
                  <a:cubicBezTo>
                    <a:pt x="3836" y="1534"/>
                    <a:pt x="4050" y="1559"/>
                    <a:pt x="4188" y="1572"/>
                  </a:cubicBezTo>
                  <a:lnTo>
                    <a:pt x="4415" y="1597"/>
                  </a:lnTo>
                  <a:lnTo>
                    <a:pt x="4201" y="1559"/>
                  </a:lnTo>
                  <a:cubicBezTo>
                    <a:pt x="4063" y="1534"/>
                    <a:pt x="3861" y="1484"/>
                    <a:pt x="3635" y="1434"/>
                  </a:cubicBezTo>
                  <a:cubicBezTo>
                    <a:pt x="3409" y="1383"/>
                    <a:pt x="3157" y="1308"/>
                    <a:pt x="2881" y="1232"/>
                  </a:cubicBezTo>
                  <a:cubicBezTo>
                    <a:pt x="2604" y="1157"/>
                    <a:pt x="2327" y="1056"/>
                    <a:pt x="2051" y="956"/>
                  </a:cubicBezTo>
                  <a:cubicBezTo>
                    <a:pt x="1774" y="855"/>
                    <a:pt x="1510" y="742"/>
                    <a:pt x="1258" y="641"/>
                  </a:cubicBezTo>
                  <a:cubicBezTo>
                    <a:pt x="1020" y="541"/>
                    <a:pt x="793" y="428"/>
                    <a:pt x="617" y="327"/>
                  </a:cubicBezTo>
                  <a:cubicBezTo>
                    <a:pt x="441" y="226"/>
                    <a:pt x="278" y="151"/>
                    <a:pt x="177" y="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8"/>
            <p:cNvSpPr/>
            <p:nvPr/>
          </p:nvSpPr>
          <p:spPr>
            <a:xfrm>
              <a:off x="4649675" y="2067000"/>
              <a:ext cx="53150" cy="17625"/>
            </a:xfrm>
            <a:custGeom>
              <a:avLst/>
              <a:gdLst/>
              <a:ahLst/>
              <a:cxnLst/>
              <a:rect l="l" t="t" r="r" b="b"/>
              <a:pathLst>
                <a:path w="2126" h="705" extrusionOk="0">
                  <a:moveTo>
                    <a:pt x="2125" y="1"/>
                  </a:moveTo>
                  <a:lnTo>
                    <a:pt x="2012" y="13"/>
                  </a:lnTo>
                  <a:cubicBezTo>
                    <a:pt x="1949" y="26"/>
                    <a:pt x="1861" y="26"/>
                    <a:pt x="1748" y="51"/>
                  </a:cubicBezTo>
                  <a:cubicBezTo>
                    <a:pt x="1648" y="76"/>
                    <a:pt x="1522" y="101"/>
                    <a:pt x="1384" y="139"/>
                  </a:cubicBezTo>
                  <a:cubicBezTo>
                    <a:pt x="1258" y="177"/>
                    <a:pt x="1119" y="215"/>
                    <a:pt x="981" y="252"/>
                  </a:cubicBezTo>
                  <a:cubicBezTo>
                    <a:pt x="843" y="303"/>
                    <a:pt x="717" y="353"/>
                    <a:pt x="591" y="403"/>
                  </a:cubicBezTo>
                  <a:cubicBezTo>
                    <a:pt x="478" y="441"/>
                    <a:pt x="365" y="504"/>
                    <a:pt x="277" y="541"/>
                  </a:cubicBezTo>
                  <a:cubicBezTo>
                    <a:pt x="189" y="592"/>
                    <a:pt x="126" y="629"/>
                    <a:pt x="76" y="655"/>
                  </a:cubicBezTo>
                  <a:lnTo>
                    <a:pt x="0" y="705"/>
                  </a:lnTo>
                  <a:lnTo>
                    <a:pt x="0" y="705"/>
                  </a:lnTo>
                  <a:lnTo>
                    <a:pt x="88" y="667"/>
                  </a:lnTo>
                  <a:lnTo>
                    <a:pt x="327" y="592"/>
                  </a:lnTo>
                  <a:lnTo>
                    <a:pt x="667" y="479"/>
                  </a:lnTo>
                  <a:cubicBezTo>
                    <a:pt x="793" y="441"/>
                    <a:pt x="918" y="391"/>
                    <a:pt x="1057" y="353"/>
                  </a:cubicBezTo>
                  <a:cubicBezTo>
                    <a:pt x="1195" y="303"/>
                    <a:pt x="1321" y="265"/>
                    <a:pt x="1446" y="227"/>
                  </a:cubicBezTo>
                  <a:cubicBezTo>
                    <a:pt x="1572" y="177"/>
                    <a:pt x="1685" y="139"/>
                    <a:pt x="1786" y="114"/>
                  </a:cubicBezTo>
                  <a:lnTo>
                    <a:pt x="2025" y="26"/>
                  </a:lnTo>
                  <a:lnTo>
                    <a:pt x="2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8"/>
            <p:cNvSpPr/>
            <p:nvPr/>
          </p:nvSpPr>
          <p:spPr>
            <a:xfrm>
              <a:off x="4735500" y="2045325"/>
              <a:ext cx="130800" cy="40575"/>
            </a:xfrm>
            <a:custGeom>
              <a:avLst/>
              <a:gdLst/>
              <a:ahLst/>
              <a:cxnLst/>
              <a:rect l="l" t="t" r="r" b="b"/>
              <a:pathLst>
                <a:path w="5232" h="1623" extrusionOk="0">
                  <a:moveTo>
                    <a:pt x="5231" y="0"/>
                  </a:moveTo>
                  <a:cubicBezTo>
                    <a:pt x="5231" y="0"/>
                    <a:pt x="5156" y="38"/>
                    <a:pt x="5030" y="101"/>
                  </a:cubicBezTo>
                  <a:cubicBezTo>
                    <a:pt x="4892" y="151"/>
                    <a:pt x="4716" y="239"/>
                    <a:pt x="4477" y="327"/>
                  </a:cubicBezTo>
                  <a:cubicBezTo>
                    <a:pt x="4238" y="415"/>
                    <a:pt x="3961" y="503"/>
                    <a:pt x="3647" y="591"/>
                  </a:cubicBezTo>
                  <a:cubicBezTo>
                    <a:pt x="3345" y="692"/>
                    <a:pt x="3006" y="780"/>
                    <a:pt x="2666" y="868"/>
                  </a:cubicBezTo>
                  <a:cubicBezTo>
                    <a:pt x="2339" y="943"/>
                    <a:pt x="2000" y="1031"/>
                    <a:pt x="1673" y="1107"/>
                  </a:cubicBezTo>
                  <a:cubicBezTo>
                    <a:pt x="1358" y="1195"/>
                    <a:pt x="1069" y="1270"/>
                    <a:pt x="818" y="1346"/>
                  </a:cubicBezTo>
                  <a:cubicBezTo>
                    <a:pt x="566" y="1421"/>
                    <a:pt x="365" y="1484"/>
                    <a:pt x="227" y="1534"/>
                  </a:cubicBezTo>
                  <a:lnTo>
                    <a:pt x="0" y="1622"/>
                  </a:lnTo>
                  <a:lnTo>
                    <a:pt x="239" y="1559"/>
                  </a:lnTo>
                  <a:cubicBezTo>
                    <a:pt x="377" y="1509"/>
                    <a:pt x="591" y="1459"/>
                    <a:pt x="843" y="1396"/>
                  </a:cubicBezTo>
                  <a:cubicBezTo>
                    <a:pt x="1094" y="1333"/>
                    <a:pt x="1396" y="1270"/>
                    <a:pt x="1723" y="1195"/>
                  </a:cubicBezTo>
                  <a:cubicBezTo>
                    <a:pt x="2037" y="1119"/>
                    <a:pt x="2389" y="1044"/>
                    <a:pt x="2729" y="956"/>
                  </a:cubicBezTo>
                  <a:cubicBezTo>
                    <a:pt x="3069" y="880"/>
                    <a:pt x="3408" y="780"/>
                    <a:pt x="3710" y="679"/>
                  </a:cubicBezTo>
                  <a:cubicBezTo>
                    <a:pt x="4024" y="579"/>
                    <a:pt x="4288" y="465"/>
                    <a:pt x="4527" y="377"/>
                  </a:cubicBezTo>
                  <a:cubicBezTo>
                    <a:pt x="4703" y="289"/>
                    <a:pt x="4879" y="201"/>
                    <a:pt x="5043" y="113"/>
                  </a:cubicBezTo>
                  <a:cubicBezTo>
                    <a:pt x="5168" y="38"/>
                    <a:pt x="5231" y="0"/>
                    <a:pt x="5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8"/>
            <p:cNvSpPr/>
            <p:nvPr/>
          </p:nvSpPr>
          <p:spPr>
            <a:xfrm>
              <a:off x="4855900" y="2039650"/>
              <a:ext cx="95600" cy="46550"/>
            </a:xfrm>
            <a:custGeom>
              <a:avLst/>
              <a:gdLst/>
              <a:ahLst/>
              <a:cxnLst/>
              <a:rect l="l" t="t" r="r" b="b"/>
              <a:pathLst>
                <a:path w="3824" h="1862" extrusionOk="0">
                  <a:moveTo>
                    <a:pt x="3823" y="1"/>
                  </a:moveTo>
                  <a:lnTo>
                    <a:pt x="3685" y="101"/>
                  </a:lnTo>
                  <a:cubicBezTo>
                    <a:pt x="3597" y="164"/>
                    <a:pt x="3458" y="240"/>
                    <a:pt x="3295" y="340"/>
                  </a:cubicBezTo>
                  <a:cubicBezTo>
                    <a:pt x="3132" y="441"/>
                    <a:pt x="2943" y="554"/>
                    <a:pt x="2729" y="680"/>
                  </a:cubicBezTo>
                  <a:cubicBezTo>
                    <a:pt x="2528" y="806"/>
                    <a:pt x="2289" y="919"/>
                    <a:pt x="2050" y="1032"/>
                  </a:cubicBezTo>
                  <a:cubicBezTo>
                    <a:pt x="1799" y="1145"/>
                    <a:pt x="1560" y="1271"/>
                    <a:pt x="1321" y="1359"/>
                  </a:cubicBezTo>
                  <a:cubicBezTo>
                    <a:pt x="1082" y="1459"/>
                    <a:pt x="868" y="1560"/>
                    <a:pt x="667" y="1623"/>
                  </a:cubicBezTo>
                  <a:cubicBezTo>
                    <a:pt x="466" y="1698"/>
                    <a:pt x="302" y="1761"/>
                    <a:pt x="176" y="1799"/>
                  </a:cubicBezTo>
                  <a:lnTo>
                    <a:pt x="0" y="1862"/>
                  </a:lnTo>
                  <a:lnTo>
                    <a:pt x="189" y="1812"/>
                  </a:lnTo>
                  <a:cubicBezTo>
                    <a:pt x="315" y="1786"/>
                    <a:pt x="503" y="1736"/>
                    <a:pt x="705" y="1673"/>
                  </a:cubicBezTo>
                  <a:cubicBezTo>
                    <a:pt x="918" y="1610"/>
                    <a:pt x="1157" y="1535"/>
                    <a:pt x="1396" y="1447"/>
                  </a:cubicBezTo>
                  <a:cubicBezTo>
                    <a:pt x="1648" y="1346"/>
                    <a:pt x="1912" y="1233"/>
                    <a:pt x="2151" y="1120"/>
                  </a:cubicBezTo>
                  <a:cubicBezTo>
                    <a:pt x="2390" y="994"/>
                    <a:pt x="2616" y="868"/>
                    <a:pt x="2830" y="743"/>
                  </a:cubicBezTo>
                  <a:cubicBezTo>
                    <a:pt x="3044" y="617"/>
                    <a:pt x="3220" y="491"/>
                    <a:pt x="3370" y="378"/>
                  </a:cubicBezTo>
                  <a:cubicBezTo>
                    <a:pt x="3521" y="277"/>
                    <a:pt x="3635" y="177"/>
                    <a:pt x="3710" y="114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4" name="Google Shape;4584;p29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5" name="Google Shape;4585;p29"/>
          <p:cNvGrpSpPr/>
          <p:nvPr/>
        </p:nvGrpSpPr>
        <p:grpSpPr>
          <a:xfrm rot="10800000" flipH="1">
            <a:off x="370363" y="295950"/>
            <a:ext cx="8414046" cy="198675"/>
            <a:chOff x="370363" y="4648875"/>
            <a:chExt cx="8414046" cy="198675"/>
          </a:xfrm>
        </p:grpSpPr>
        <p:sp>
          <p:nvSpPr>
            <p:cNvPr id="4586" name="Google Shape;4586;p29"/>
            <p:cNvSpPr/>
            <p:nvPr/>
          </p:nvSpPr>
          <p:spPr>
            <a:xfrm>
              <a:off x="8685319" y="4708775"/>
              <a:ext cx="99090" cy="104628"/>
            </a:xfrm>
            <a:custGeom>
              <a:avLst/>
              <a:gdLst/>
              <a:ahLst/>
              <a:cxnLst/>
              <a:rect l="l" t="t" r="r" b="b"/>
              <a:pathLst>
                <a:path w="1002" h="1058" extrusionOk="0">
                  <a:moveTo>
                    <a:pt x="473" y="1"/>
                  </a:moveTo>
                  <a:cubicBezTo>
                    <a:pt x="168" y="1"/>
                    <a:pt x="229" y="220"/>
                    <a:pt x="375" y="390"/>
                  </a:cubicBezTo>
                  <a:lnTo>
                    <a:pt x="375" y="390"/>
                  </a:lnTo>
                  <a:cubicBezTo>
                    <a:pt x="479" y="274"/>
                    <a:pt x="603" y="178"/>
                    <a:pt x="714" y="138"/>
                  </a:cubicBezTo>
                  <a:lnTo>
                    <a:pt x="714" y="138"/>
                  </a:lnTo>
                  <a:cubicBezTo>
                    <a:pt x="661" y="56"/>
                    <a:pt x="581" y="1"/>
                    <a:pt x="473" y="1"/>
                  </a:cubicBezTo>
                  <a:close/>
                  <a:moveTo>
                    <a:pt x="813" y="120"/>
                  </a:moveTo>
                  <a:cubicBezTo>
                    <a:pt x="782" y="120"/>
                    <a:pt x="749" y="126"/>
                    <a:pt x="714" y="138"/>
                  </a:cubicBezTo>
                  <a:lnTo>
                    <a:pt x="714" y="138"/>
                  </a:lnTo>
                  <a:cubicBezTo>
                    <a:pt x="765" y="217"/>
                    <a:pt x="790" y="320"/>
                    <a:pt x="790" y="423"/>
                  </a:cubicBezTo>
                  <a:cubicBezTo>
                    <a:pt x="790" y="538"/>
                    <a:pt x="745" y="583"/>
                    <a:pt x="681" y="583"/>
                  </a:cubicBezTo>
                  <a:cubicBezTo>
                    <a:pt x="592" y="583"/>
                    <a:pt x="467" y="496"/>
                    <a:pt x="375" y="390"/>
                  </a:cubicBezTo>
                  <a:lnTo>
                    <a:pt x="375" y="390"/>
                  </a:lnTo>
                  <a:cubicBezTo>
                    <a:pt x="128" y="667"/>
                    <a:pt x="1" y="1057"/>
                    <a:pt x="473" y="1057"/>
                  </a:cubicBezTo>
                  <a:cubicBezTo>
                    <a:pt x="790" y="1057"/>
                    <a:pt x="1001" y="740"/>
                    <a:pt x="1001" y="423"/>
                  </a:cubicBezTo>
                  <a:cubicBezTo>
                    <a:pt x="1001" y="204"/>
                    <a:pt x="922" y="120"/>
                    <a:pt x="81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9"/>
            <p:cNvSpPr/>
            <p:nvPr/>
          </p:nvSpPr>
          <p:spPr>
            <a:xfrm>
              <a:off x="370363" y="4708775"/>
              <a:ext cx="104332" cy="104628"/>
            </a:xfrm>
            <a:custGeom>
              <a:avLst/>
              <a:gdLst/>
              <a:ahLst/>
              <a:cxnLst/>
              <a:rect l="l" t="t" r="r" b="b"/>
              <a:pathLst>
                <a:path w="1055" h="1058" extrusionOk="0">
                  <a:moveTo>
                    <a:pt x="420" y="1"/>
                  </a:moveTo>
                  <a:cubicBezTo>
                    <a:pt x="166" y="1"/>
                    <a:pt x="254" y="221"/>
                    <a:pt x="414" y="390"/>
                  </a:cubicBezTo>
                  <a:lnTo>
                    <a:pt x="414" y="390"/>
                  </a:lnTo>
                  <a:cubicBezTo>
                    <a:pt x="512" y="286"/>
                    <a:pt x="625" y="198"/>
                    <a:pt x="729" y="152"/>
                  </a:cubicBezTo>
                  <a:lnTo>
                    <a:pt x="729" y="152"/>
                  </a:lnTo>
                  <a:cubicBezTo>
                    <a:pt x="648" y="62"/>
                    <a:pt x="534" y="1"/>
                    <a:pt x="420" y="1"/>
                  </a:cubicBezTo>
                  <a:close/>
                  <a:moveTo>
                    <a:pt x="865" y="120"/>
                  </a:moveTo>
                  <a:cubicBezTo>
                    <a:pt x="823" y="120"/>
                    <a:pt x="777" y="131"/>
                    <a:pt x="729" y="152"/>
                  </a:cubicBezTo>
                  <a:lnTo>
                    <a:pt x="729" y="152"/>
                  </a:lnTo>
                  <a:cubicBezTo>
                    <a:pt x="798" y="229"/>
                    <a:pt x="843" y="326"/>
                    <a:pt x="843" y="423"/>
                  </a:cubicBezTo>
                  <a:cubicBezTo>
                    <a:pt x="843" y="538"/>
                    <a:pt x="798" y="583"/>
                    <a:pt x="733" y="583"/>
                  </a:cubicBezTo>
                  <a:cubicBezTo>
                    <a:pt x="643" y="583"/>
                    <a:pt x="514" y="497"/>
                    <a:pt x="414" y="390"/>
                  </a:cubicBezTo>
                  <a:lnTo>
                    <a:pt x="414" y="390"/>
                  </a:lnTo>
                  <a:cubicBezTo>
                    <a:pt x="154" y="667"/>
                    <a:pt x="1" y="1057"/>
                    <a:pt x="420" y="1057"/>
                  </a:cubicBezTo>
                  <a:cubicBezTo>
                    <a:pt x="737" y="1057"/>
                    <a:pt x="1054" y="740"/>
                    <a:pt x="1054" y="423"/>
                  </a:cubicBezTo>
                  <a:cubicBezTo>
                    <a:pt x="1054" y="204"/>
                    <a:pt x="975" y="120"/>
                    <a:pt x="865" y="120"/>
                  </a:cubicBezTo>
                  <a:close/>
                </a:path>
              </a:pathLst>
            </a:custGeom>
            <a:gradFill>
              <a:gsLst>
                <a:gs pos="0">
                  <a:srgbClr val="786446"/>
                </a:gs>
                <a:gs pos="24000">
                  <a:srgbClr val="A68C63"/>
                </a:gs>
                <a:gs pos="45000">
                  <a:srgbClr val="A6946E"/>
                </a:gs>
                <a:gs pos="76000">
                  <a:srgbClr val="A68C63"/>
                </a:gs>
                <a:gs pos="100000">
                  <a:srgbClr val="78644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88" name="Google Shape;4588;p29"/>
            <p:cNvGrpSpPr/>
            <p:nvPr/>
          </p:nvGrpSpPr>
          <p:grpSpPr>
            <a:xfrm>
              <a:off x="504825" y="4648875"/>
              <a:ext cx="8122726" cy="198675"/>
              <a:chOff x="504825" y="298750"/>
              <a:chExt cx="8122726" cy="198675"/>
            </a:xfrm>
          </p:grpSpPr>
          <p:grpSp>
            <p:nvGrpSpPr>
              <p:cNvPr id="4589" name="Google Shape;4589;p29"/>
              <p:cNvGrpSpPr/>
              <p:nvPr/>
            </p:nvGrpSpPr>
            <p:grpSpPr>
              <a:xfrm>
                <a:off x="504825" y="298750"/>
                <a:ext cx="8122726" cy="198675"/>
                <a:chOff x="9017419" y="539512"/>
                <a:chExt cx="5210550" cy="198675"/>
              </a:xfrm>
            </p:grpSpPr>
            <p:sp>
              <p:nvSpPr>
                <p:cNvPr id="4590" name="Google Shape;4590;p29"/>
                <p:cNvSpPr/>
                <p:nvPr/>
              </p:nvSpPr>
              <p:spPr>
                <a:xfrm>
                  <a:off x="9038813" y="685962"/>
                  <a:ext cx="5150745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20" h="107" extrusionOk="0">
                      <a:moveTo>
                        <a:pt x="1" y="0"/>
                      </a:moveTo>
                      <a:lnTo>
                        <a:pt x="1" y="106"/>
                      </a:lnTo>
                      <a:lnTo>
                        <a:pt x="41319" y="106"/>
                      </a:lnTo>
                      <a:lnTo>
                        <a:pt x="4131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29"/>
                <p:cNvSpPr/>
                <p:nvPr/>
              </p:nvSpPr>
              <p:spPr>
                <a:xfrm>
                  <a:off x="96043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29"/>
                <p:cNvSpPr/>
                <p:nvPr/>
              </p:nvSpPr>
              <p:spPr>
                <a:xfrm>
                  <a:off x="967738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29"/>
                <p:cNvSpPr/>
                <p:nvPr/>
              </p:nvSpPr>
              <p:spPr>
                <a:xfrm>
                  <a:off x="9740085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29"/>
                <p:cNvSpPr/>
                <p:nvPr/>
              </p:nvSpPr>
              <p:spPr>
                <a:xfrm>
                  <a:off x="98028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29"/>
                <p:cNvSpPr/>
                <p:nvPr/>
              </p:nvSpPr>
              <p:spPr>
                <a:xfrm>
                  <a:off x="987596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29"/>
                <p:cNvSpPr/>
                <p:nvPr/>
              </p:nvSpPr>
              <p:spPr>
                <a:xfrm>
                  <a:off x="993866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29"/>
                <p:cNvSpPr/>
                <p:nvPr/>
              </p:nvSpPr>
              <p:spPr>
                <a:xfrm>
                  <a:off x="1001184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29"/>
                <p:cNvSpPr/>
                <p:nvPr/>
              </p:nvSpPr>
              <p:spPr>
                <a:xfrm>
                  <a:off x="10074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29"/>
                <p:cNvSpPr/>
                <p:nvPr/>
              </p:nvSpPr>
              <p:spPr>
                <a:xfrm>
                  <a:off x="101477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29"/>
                <p:cNvSpPr/>
                <p:nvPr/>
              </p:nvSpPr>
              <p:spPr>
                <a:xfrm>
                  <a:off x="1021041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29"/>
                <p:cNvSpPr/>
                <p:nvPr/>
              </p:nvSpPr>
              <p:spPr>
                <a:xfrm>
                  <a:off x="10283499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2" name="Google Shape;4602;p29"/>
                <p:cNvSpPr/>
                <p:nvPr/>
              </p:nvSpPr>
              <p:spPr>
                <a:xfrm>
                  <a:off x="1034629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3" name="Google Shape;4603;p29"/>
                <p:cNvSpPr/>
                <p:nvPr/>
              </p:nvSpPr>
              <p:spPr>
                <a:xfrm>
                  <a:off x="1041937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4" name="Google Shape;4604;p29"/>
                <p:cNvSpPr/>
                <p:nvPr/>
              </p:nvSpPr>
              <p:spPr>
                <a:xfrm>
                  <a:off x="1048207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5" name="Google Shape;4605;p29"/>
                <p:cNvSpPr/>
                <p:nvPr/>
              </p:nvSpPr>
              <p:spPr>
                <a:xfrm>
                  <a:off x="1055525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29"/>
                <p:cNvSpPr/>
                <p:nvPr/>
              </p:nvSpPr>
              <p:spPr>
                <a:xfrm>
                  <a:off x="1061795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7" name="Google Shape;4607;p29"/>
                <p:cNvSpPr/>
                <p:nvPr/>
              </p:nvSpPr>
              <p:spPr>
                <a:xfrm>
                  <a:off x="1069113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8" name="Google Shape;4608;p29"/>
                <p:cNvSpPr/>
                <p:nvPr/>
              </p:nvSpPr>
              <p:spPr>
                <a:xfrm>
                  <a:off x="1075383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29"/>
                <p:cNvSpPr/>
                <p:nvPr/>
              </p:nvSpPr>
              <p:spPr>
                <a:xfrm>
                  <a:off x="10826913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0" name="Google Shape;4610;p29"/>
                <p:cNvSpPr/>
                <p:nvPr/>
              </p:nvSpPr>
              <p:spPr>
                <a:xfrm>
                  <a:off x="1088971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1" name="Google Shape;4611;p29"/>
                <p:cNvSpPr/>
                <p:nvPr/>
              </p:nvSpPr>
              <p:spPr>
                <a:xfrm>
                  <a:off x="1096279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2" name="Google Shape;4612;p29"/>
                <p:cNvSpPr/>
                <p:nvPr/>
              </p:nvSpPr>
              <p:spPr>
                <a:xfrm>
                  <a:off x="1102548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29"/>
                <p:cNvSpPr/>
                <p:nvPr/>
              </p:nvSpPr>
              <p:spPr>
                <a:xfrm>
                  <a:off x="110986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29"/>
                <p:cNvSpPr/>
                <p:nvPr/>
              </p:nvSpPr>
              <p:spPr>
                <a:xfrm>
                  <a:off x="1116136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29"/>
                <p:cNvSpPr/>
                <p:nvPr/>
              </p:nvSpPr>
              <p:spPr>
                <a:xfrm>
                  <a:off x="1123454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29"/>
                <p:cNvSpPr/>
                <p:nvPr/>
              </p:nvSpPr>
              <p:spPr>
                <a:xfrm>
                  <a:off x="1129724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29"/>
                <p:cNvSpPr/>
                <p:nvPr/>
              </p:nvSpPr>
              <p:spPr>
                <a:xfrm>
                  <a:off x="11370327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29"/>
                <p:cNvSpPr/>
                <p:nvPr/>
              </p:nvSpPr>
              <p:spPr>
                <a:xfrm>
                  <a:off x="1143312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29"/>
                <p:cNvSpPr/>
                <p:nvPr/>
              </p:nvSpPr>
              <p:spPr>
                <a:xfrm>
                  <a:off x="1150620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29"/>
                <p:cNvSpPr/>
                <p:nvPr/>
              </p:nvSpPr>
              <p:spPr>
                <a:xfrm>
                  <a:off x="1156890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29"/>
                <p:cNvSpPr/>
                <p:nvPr/>
              </p:nvSpPr>
              <p:spPr>
                <a:xfrm>
                  <a:off x="1164208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29"/>
                <p:cNvSpPr/>
                <p:nvPr/>
              </p:nvSpPr>
              <p:spPr>
                <a:xfrm>
                  <a:off x="1170478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29"/>
                <p:cNvSpPr/>
                <p:nvPr/>
              </p:nvSpPr>
              <p:spPr>
                <a:xfrm>
                  <a:off x="1177796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29"/>
                <p:cNvSpPr/>
                <p:nvPr/>
              </p:nvSpPr>
              <p:spPr>
                <a:xfrm>
                  <a:off x="1184066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29"/>
                <p:cNvSpPr/>
                <p:nvPr/>
              </p:nvSpPr>
              <p:spPr>
                <a:xfrm>
                  <a:off x="1191374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29"/>
                <p:cNvSpPr/>
                <p:nvPr/>
              </p:nvSpPr>
              <p:spPr>
                <a:xfrm>
                  <a:off x="11976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29"/>
                <p:cNvSpPr/>
                <p:nvPr/>
              </p:nvSpPr>
              <p:spPr>
                <a:xfrm>
                  <a:off x="120496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29"/>
                <p:cNvSpPr/>
                <p:nvPr/>
              </p:nvSpPr>
              <p:spPr>
                <a:xfrm>
                  <a:off x="1211231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9" name="Google Shape;4629;p29"/>
                <p:cNvSpPr/>
                <p:nvPr/>
              </p:nvSpPr>
              <p:spPr>
                <a:xfrm>
                  <a:off x="1218549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0" name="Google Shape;4630;p29"/>
                <p:cNvSpPr/>
                <p:nvPr/>
              </p:nvSpPr>
              <p:spPr>
                <a:xfrm>
                  <a:off x="1224819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29"/>
                <p:cNvSpPr/>
                <p:nvPr/>
              </p:nvSpPr>
              <p:spPr>
                <a:xfrm>
                  <a:off x="1232137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2" name="Google Shape;4632;p29"/>
                <p:cNvSpPr/>
                <p:nvPr/>
              </p:nvSpPr>
              <p:spPr>
                <a:xfrm>
                  <a:off x="1238407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3" name="Google Shape;4633;p29"/>
                <p:cNvSpPr/>
                <p:nvPr/>
              </p:nvSpPr>
              <p:spPr>
                <a:xfrm>
                  <a:off x="1245715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29"/>
                <p:cNvSpPr/>
                <p:nvPr/>
              </p:nvSpPr>
              <p:spPr>
                <a:xfrm>
                  <a:off x="1251995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29"/>
                <p:cNvSpPr/>
                <p:nvPr/>
              </p:nvSpPr>
              <p:spPr>
                <a:xfrm>
                  <a:off x="1259303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29"/>
                <p:cNvSpPr/>
                <p:nvPr/>
              </p:nvSpPr>
              <p:spPr>
                <a:xfrm>
                  <a:off x="1265573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29"/>
                <p:cNvSpPr/>
                <p:nvPr/>
              </p:nvSpPr>
              <p:spPr>
                <a:xfrm>
                  <a:off x="1272891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29"/>
                <p:cNvSpPr/>
                <p:nvPr/>
              </p:nvSpPr>
              <p:spPr>
                <a:xfrm>
                  <a:off x="1279161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29"/>
                <p:cNvSpPr/>
                <p:nvPr/>
              </p:nvSpPr>
              <p:spPr>
                <a:xfrm>
                  <a:off x="1286479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29"/>
                <p:cNvSpPr/>
                <p:nvPr/>
              </p:nvSpPr>
              <p:spPr>
                <a:xfrm>
                  <a:off x="1292748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29"/>
                <p:cNvSpPr/>
                <p:nvPr/>
              </p:nvSpPr>
              <p:spPr>
                <a:xfrm>
                  <a:off x="130005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29"/>
                <p:cNvSpPr/>
                <p:nvPr/>
              </p:nvSpPr>
              <p:spPr>
                <a:xfrm>
                  <a:off x="13073751" y="612693"/>
                  <a:ext cx="5241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529" y="0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29"/>
                <p:cNvSpPr/>
                <p:nvPr/>
              </p:nvSpPr>
              <p:spPr>
                <a:xfrm>
                  <a:off x="1313644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4" name="Google Shape;4644;p29"/>
                <p:cNvSpPr/>
                <p:nvPr/>
              </p:nvSpPr>
              <p:spPr>
                <a:xfrm>
                  <a:off x="1319914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29"/>
                <p:cNvSpPr/>
                <p:nvPr/>
              </p:nvSpPr>
              <p:spPr>
                <a:xfrm>
                  <a:off x="1327232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29"/>
                <p:cNvSpPr/>
                <p:nvPr/>
              </p:nvSpPr>
              <p:spPr>
                <a:xfrm>
                  <a:off x="1333502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29"/>
                <p:cNvSpPr/>
                <p:nvPr/>
              </p:nvSpPr>
              <p:spPr>
                <a:xfrm>
                  <a:off x="134082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29"/>
                <p:cNvSpPr/>
                <p:nvPr/>
              </p:nvSpPr>
              <p:spPr>
                <a:xfrm>
                  <a:off x="1347090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29"/>
                <p:cNvSpPr/>
                <p:nvPr/>
              </p:nvSpPr>
              <p:spPr>
                <a:xfrm>
                  <a:off x="1354398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29"/>
                <p:cNvSpPr/>
                <p:nvPr/>
              </p:nvSpPr>
              <p:spPr>
                <a:xfrm>
                  <a:off x="136067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29"/>
                <p:cNvSpPr/>
                <p:nvPr/>
              </p:nvSpPr>
              <p:spPr>
                <a:xfrm>
                  <a:off x="9017419" y="539512"/>
                  <a:ext cx="5210550" cy="3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318" extrusionOk="0">
                      <a:moveTo>
                        <a:pt x="212" y="1"/>
                      </a:moveTo>
                      <a:cubicBezTo>
                        <a:pt x="1" y="1"/>
                        <a:pt x="1" y="212"/>
                        <a:pt x="212" y="318"/>
                      </a:cubicBezTo>
                      <a:lnTo>
                        <a:pt x="41530" y="318"/>
                      </a:lnTo>
                      <a:cubicBezTo>
                        <a:pt x="41741" y="318"/>
                        <a:pt x="41741" y="1"/>
                        <a:pt x="415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29"/>
                <p:cNvSpPr/>
                <p:nvPr/>
              </p:nvSpPr>
              <p:spPr>
                <a:xfrm>
                  <a:off x="9017419" y="717222"/>
                  <a:ext cx="5210550" cy="20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212" extrusionOk="0">
                      <a:moveTo>
                        <a:pt x="212" y="0"/>
                      </a:moveTo>
                      <a:cubicBezTo>
                        <a:pt x="1" y="0"/>
                        <a:pt x="1" y="211"/>
                        <a:pt x="212" y="211"/>
                      </a:cubicBezTo>
                      <a:lnTo>
                        <a:pt x="41530" y="211"/>
                      </a:lnTo>
                      <a:cubicBezTo>
                        <a:pt x="41741" y="211"/>
                        <a:pt x="41741" y="0"/>
                        <a:pt x="415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3" name="Google Shape;4653;p29"/>
              <p:cNvGrpSpPr/>
              <p:nvPr/>
            </p:nvGrpSpPr>
            <p:grpSpPr>
              <a:xfrm>
                <a:off x="569351" y="371931"/>
                <a:ext cx="831096" cy="73279"/>
                <a:chOff x="9740085" y="612693"/>
                <a:chExt cx="533129" cy="73279"/>
              </a:xfrm>
            </p:grpSpPr>
            <p:sp>
              <p:nvSpPr>
                <p:cNvPr id="4654" name="Google Shape;4654;p29"/>
                <p:cNvSpPr/>
                <p:nvPr/>
              </p:nvSpPr>
              <p:spPr>
                <a:xfrm>
                  <a:off x="9740085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29"/>
                <p:cNvSpPr/>
                <p:nvPr/>
              </p:nvSpPr>
              <p:spPr>
                <a:xfrm>
                  <a:off x="98028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6" name="Google Shape;4656;p29"/>
                <p:cNvSpPr/>
                <p:nvPr/>
              </p:nvSpPr>
              <p:spPr>
                <a:xfrm>
                  <a:off x="987596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7" name="Google Shape;4657;p29"/>
                <p:cNvSpPr/>
                <p:nvPr/>
              </p:nvSpPr>
              <p:spPr>
                <a:xfrm>
                  <a:off x="993866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29"/>
                <p:cNvSpPr/>
                <p:nvPr/>
              </p:nvSpPr>
              <p:spPr>
                <a:xfrm>
                  <a:off x="1001184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9" name="Google Shape;4659;p29"/>
                <p:cNvSpPr/>
                <p:nvPr/>
              </p:nvSpPr>
              <p:spPr>
                <a:xfrm>
                  <a:off x="10074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0" name="Google Shape;4660;p29"/>
                <p:cNvSpPr/>
                <p:nvPr/>
              </p:nvSpPr>
              <p:spPr>
                <a:xfrm>
                  <a:off x="101477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29"/>
                <p:cNvSpPr/>
                <p:nvPr/>
              </p:nvSpPr>
              <p:spPr>
                <a:xfrm>
                  <a:off x="1021041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62" name="Google Shape;4662;p29"/>
              <p:cNvGrpSpPr/>
              <p:nvPr/>
            </p:nvGrpSpPr>
            <p:grpSpPr>
              <a:xfrm>
                <a:off x="7658325" y="371931"/>
                <a:ext cx="945022" cy="73279"/>
                <a:chOff x="13000570" y="612693"/>
                <a:chExt cx="606211" cy="73279"/>
              </a:xfrm>
            </p:grpSpPr>
            <p:sp>
              <p:nvSpPr>
                <p:cNvPr id="4663" name="Google Shape;4663;p29"/>
                <p:cNvSpPr/>
                <p:nvPr/>
              </p:nvSpPr>
              <p:spPr>
                <a:xfrm>
                  <a:off x="130005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29"/>
                <p:cNvSpPr/>
                <p:nvPr/>
              </p:nvSpPr>
              <p:spPr>
                <a:xfrm>
                  <a:off x="13073751" y="612693"/>
                  <a:ext cx="5241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529" y="0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29"/>
                <p:cNvSpPr/>
                <p:nvPr/>
              </p:nvSpPr>
              <p:spPr>
                <a:xfrm>
                  <a:off x="1313644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29"/>
                <p:cNvSpPr/>
                <p:nvPr/>
              </p:nvSpPr>
              <p:spPr>
                <a:xfrm>
                  <a:off x="1319914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29"/>
                <p:cNvSpPr/>
                <p:nvPr/>
              </p:nvSpPr>
              <p:spPr>
                <a:xfrm>
                  <a:off x="1327232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29"/>
                <p:cNvSpPr/>
                <p:nvPr/>
              </p:nvSpPr>
              <p:spPr>
                <a:xfrm>
                  <a:off x="1333502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29"/>
                <p:cNvSpPr/>
                <p:nvPr/>
              </p:nvSpPr>
              <p:spPr>
                <a:xfrm>
                  <a:off x="134082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29"/>
                <p:cNvSpPr/>
                <p:nvPr/>
              </p:nvSpPr>
              <p:spPr>
                <a:xfrm>
                  <a:off x="1347090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29"/>
                <p:cNvSpPr/>
                <p:nvPr/>
              </p:nvSpPr>
              <p:spPr>
                <a:xfrm>
                  <a:off x="1354398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672" name="Google Shape;4672;p29"/>
          <p:cNvGrpSpPr/>
          <p:nvPr/>
        </p:nvGrpSpPr>
        <p:grpSpPr>
          <a:xfrm rot="10800000" flipH="1">
            <a:off x="371748" y="4648875"/>
            <a:ext cx="3149667" cy="198675"/>
            <a:chOff x="371748" y="295950"/>
            <a:chExt cx="3149667" cy="198675"/>
          </a:xfrm>
        </p:grpSpPr>
        <p:sp>
          <p:nvSpPr>
            <p:cNvPr id="4673" name="Google Shape;4673;p29"/>
            <p:cNvSpPr/>
            <p:nvPr/>
          </p:nvSpPr>
          <p:spPr>
            <a:xfrm>
              <a:off x="371748" y="361460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74" name="Google Shape;4674;p29"/>
            <p:cNvGrpSpPr/>
            <p:nvPr/>
          </p:nvGrpSpPr>
          <p:grpSpPr>
            <a:xfrm>
              <a:off x="504825" y="295950"/>
              <a:ext cx="3016590" cy="198675"/>
              <a:chOff x="504825" y="295950"/>
              <a:chExt cx="3016590" cy="198675"/>
            </a:xfrm>
          </p:grpSpPr>
          <p:sp>
            <p:nvSpPr>
              <p:cNvPr id="4675" name="Google Shape;4675;p29"/>
              <p:cNvSpPr/>
              <p:nvPr/>
            </p:nvSpPr>
            <p:spPr>
              <a:xfrm>
                <a:off x="569351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29"/>
              <p:cNvSpPr/>
              <p:nvPr/>
            </p:nvSpPr>
            <p:spPr>
              <a:xfrm>
                <a:off x="667244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29"/>
              <p:cNvSpPr/>
              <p:nvPr/>
            </p:nvSpPr>
            <p:spPr>
              <a:xfrm>
                <a:off x="78117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29"/>
              <p:cNvSpPr/>
              <p:nvPr/>
            </p:nvSpPr>
            <p:spPr>
              <a:xfrm>
                <a:off x="87891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29"/>
              <p:cNvSpPr/>
              <p:nvPr/>
            </p:nvSpPr>
            <p:spPr>
              <a:xfrm>
                <a:off x="99299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29"/>
              <p:cNvSpPr/>
              <p:nvPr/>
            </p:nvSpPr>
            <p:spPr>
              <a:xfrm>
                <a:off x="109073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29"/>
              <p:cNvSpPr/>
              <p:nvPr/>
            </p:nvSpPr>
            <p:spPr>
              <a:xfrm>
                <a:off x="1204813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29"/>
              <p:cNvSpPr/>
              <p:nvPr/>
            </p:nvSpPr>
            <p:spPr>
              <a:xfrm>
                <a:off x="130255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29"/>
              <p:cNvSpPr/>
              <p:nvPr/>
            </p:nvSpPr>
            <p:spPr>
              <a:xfrm>
                <a:off x="529550" y="443225"/>
                <a:ext cx="2962747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1320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41319" y="106"/>
                    </a:lnTo>
                    <a:lnTo>
                      <a:pt x="41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29"/>
              <p:cNvSpPr/>
              <p:nvPr/>
            </p:nvSpPr>
            <p:spPr>
              <a:xfrm>
                <a:off x="141972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29"/>
              <p:cNvSpPr/>
              <p:nvPr/>
            </p:nvSpPr>
            <p:spPr>
              <a:xfrm>
                <a:off x="15336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29"/>
              <p:cNvSpPr/>
              <p:nvPr/>
            </p:nvSpPr>
            <p:spPr>
              <a:xfrm>
                <a:off x="1631388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29"/>
              <p:cNvSpPr/>
              <p:nvPr/>
            </p:nvSpPr>
            <p:spPr>
              <a:xfrm>
                <a:off x="172928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29"/>
              <p:cNvSpPr/>
              <p:nvPr/>
            </p:nvSpPr>
            <p:spPr>
              <a:xfrm>
                <a:off x="184320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29"/>
              <p:cNvSpPr/>
              <p:nvPr/>
            </p:nvSpPr>
            <p:spPr>
              <a:xfrm>
                <a:off x="19409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29"/>
              <p:cNvSpPr/>
              <p:nvPr/>
            </p:nvSpPr>
            <p:spPr>
              <a:xfrm>
                <a:off x="205502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29"/>
              <p:cNvSpPr/>
              <p:nvPr/>
            </p:nvSpPr>
            <p:spPr>
              <a:xfrm>
                <a:off x="215276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29"/>
              <p:cNvSpPr/>
              <p:nvPr/>
            </p:nvSpPr>
            <p:spPr>
              <a:xfrm>
                <a:off x="226685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29"/>
              <p:cNvSpPr/>
              <p:nvPr/>
            </p:nvSpPr>
            <p:spPr>
              <a:xfrm>
                <a:off x="236459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29"/>
              <p:cNvSpPr/>
              <p:nvPr/>
            </p:nvSpPr>
            <p:spPr>
              <a:xfrm>
                <a:off x="2478517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29"/>
              <p:cNvSpPr/>
              <p:nvPr/>
            </p:nvSpPr>
            <p:spPr>
              <a:xfrm>
                <a:off x="257641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29"/>
              <p:cNvSpPr/>
              <p:nvPr/>
            </p:nvSpPr>
            <p:spPr>
              <a:xfrm>
                <a:off x="269033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29"/>
              <p:cNvSpPr/>
              <p:nvPr/>
            </p:nvSpPr>
            <p:spPr>
              <a:xfrm>
                <a:off x="278807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29"/>
              <p:cNvSpPr/>
              <p:nvPr/>
            </p:nvSpPr>
            <p:spPr>
              <a:xfrm>
                <a:off x="290215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29"/>
              <p:cNvSpPr/>
              <p:nvPr/>
            </p:nvSpPr>
            <p:spPr>
              <a:xfrm>
                <a:off x="299989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29"/>
              <p:cNvSpPr/>
              <p:nvPr/>
            </p:nvSpPr>
            <p:spPr>
              <a:xfrm>
                <a:off x="311397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29"/>
              <p:cNvSpPr/>
              <p:nvPr/>
            </p:nvSpPr>
            <p:spPr>
              <a:xfrm>
                <a:off x="321171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29"/>
              <p:cNvSpPr/>
              <p:nvPr/>
            </p:nvSpPr>
            <p:spPr>
              <a:xfrm>
                <a:off x="3325645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29"/>
              <p:cNvSpPr/>
              <p:nvPr/>
            </p:nvSpPr>
            <p:spPr>
              <a:xfrm>
                <a:off x="504825" y="295950"/>
                <a:ext cx="3016590" cy="31448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318" extrusionOk="0">
                    <a:moveTo>
                      <a:pt x="212" y="1"/>
                    </a:moveTo>
                    <a:cubicBezTo>
                      <a:pt x="1" y="1"/>
                      <a:pt x="1" y="212"/>
                      <a:pt x="212" y="318"/>
                    </a:cubicBezTo>
                    <a:lnTo>
                      <a:pt x="41530" y="318"/>
                    </a:lnTo>
                    <a:cubicBezTo>
                      <a:pt x="41741" y="318"/>
                      <a:pt x="41741" y="1"/>
                      <a:pt x="415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29"/>
              <p:cNvSpPr/>
              <p:nvPr/>
            </p:nvSpPr>
            <p:spPr>
              <a:xfrm>
                <a:off x="504825" y="473660"/>
                <a:ext cx="3016590" cy="20965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212" extrusionOk="0">
                    <a:moveTo>
                      <a:pt x="212" y="0"/>
                    </a:moveTo>
                    <a:cubicBezTo>
                      <a:pt x="1" y="0"/>
                      <a:pt x="1" y="211"/>
                      <a:pt x="212" y="211"/>
                    </a:cubicBezTo>
                    <a:lnTo>
                      <a:pt x="41530" y="211"/>
                    </a:lnTo>
                    <a:cubicBezTo>
                      <a:pt x="41741" y="211"/>
                      <a:pt x="41741" y="0"/>
                      <a:pt x="415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05" name="Google Shape;4705;p29"/>
          <p:cNvGrpSpPr/>
          <p:nvPr/>
        </p:nvGrpSpPr>
        <p:grpSpPr>
          <a:xfrm rot="10800000" flipH="1">
            <a:off x="5629548" y="4648875"/>
            <a:ext cx="3149667" cy="198675"/>
            <a:chOff x="5629548" y="295950"/>
            <a:chExt cx="3149667" cy="198675"/>
          </a:xfrm>
        </p:grpSpPr>
        <p:sp>
          <p:nvSpPr>
            <p:cNvPr id="4706" name="Google Shape;4706;p29"/>
            <p:cNvSpPr/>
            <p:nvPr/>
          </p:nvSpPr>
          <p:spPr>
            <a:xfrm flipH="1">
              <a:off x="8676268" y="361460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7" name="Google Shape;4707;p29"/>
            <p:cNvGrpSpPr/>
            <p:nvPr/>
          </p:nvGrpSpPr>
          <p:grpSpPr>
            <a:xfrm>
              <a:off x="5629548" y="295950"/>
              <a:ext cx="3016590" cy="198675"/>
              <a:chOff x="504825" y="295950"/>
              <a:chExt cx="3016590" cy="198675"/>
            </a:xfrm>
          </p:grpSpPr>
          <p:sp>
            <p:nvSpPr>
              <p:cNvPr id="4708" name="Google Shape;4708;p29"/>
              <p:cNvSpPr/>
              <p:nvPr/>
            </p:nvSpPr>
            <p:spPr>
              <a:xfrm>
                <a:off x="569351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29"/>
              <p:cNvSpPr/>
              <p:nvPr/>
            </p:nvSpPr>
            <p:spPr>
              <a:xfrm>
                <a:off x="667244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29"/>
              <p:cNvSpPr/>
              <p:nvPr/>
            </p:nvSpPr>
            <p:spPr>
              <a:xfrm>
                <a:off x="78117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29"/>
              <p:cNvSpPr/>
              <p:nvPr/>
            </p:nvSpPr>
            <p:spPr>
              <a:xfrm>
                <a:off x="87891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29"/>
              <p:cNvSpPr/>
              <p:nvPr/>
            </p:nvSpPr>
            <p:spPr>
              <a:xfrm>
                <a:off x="99299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29"/>
              <p:cNvSpPr/>
              <p:nvPr/>
            </p:nvSpPr>
            <p:spPr>
              <a:xfrm>
                <a:off x="109073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29"/>
              <p:cNvSpPr/>
              <p:nvPr/>
            </p:nvSpPr>
            <p:spPr>
              <a:xfrm>
                <a:off x="1204813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29"/>
              <p:cNvSpPr/>
              <p:nvPr/>
            </p:nvSpPr>
            <p:spPr>
              <a:xfrm>
                <a:off x="130255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29"/>
              <p:cNvSpPr/>
              <p:nvPr/>
            </p:nvSpPr>
            <p:spPr>
              <a:xfrm>
                <a:off x="529550" y="443225"/>
                <a:ext cx="2962747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1320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41319" y="106"/>
                    </a:lnTo>
                    <a:lnTo>
                      <a:pt x="41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29"/>
              <p:cNvSpPr/>
              <p:nvPr/>
            </p:nvSpPr>
            <p:spPr>
              <a:xfrm>
                <a:off x="141972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29"/>
              <p:cNvSpPr/>
              <p:nvPr/>
            </p:nvSpPr>
            <p:spPr>
              <a:xfrm>
                <a:off x="15336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29"/>
              <p:cNvSpPr/>
              <p:nvPr/>
            </p:nvSpPr>
            <p:spPr>
              <a:xfrm>
                <a:off x="1631388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29"/>
              <p:cNvSpPr/>
              <p:nvPr/>
            </p:nvSpPr>
            <p:spPr>
              <a:xfrm>
                <a:off x="172928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29"/>
              <p:cNvSpPr/>
              <p:nvPr/>
            </p:nvSpPr>
            <p:spPr>
              <a:xfrm>
                <a:off x="184320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29"/>
              <p:cNvSpPr/>
              <p:nvPr/>
            </p:nvSpPr>
            <p:spPr>
              <a:xfrm>
                <a:off x="19409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29"/>
              <p:cNvSpPr/>
              <p:nvPr/>
            </p:nvSpPr>
            <p:spPr>
              <a:xfrm>
                <a:off x="205502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29"/>
              <p:cNvSpPr/>
              <p:nvPr/>
            </p:nvSpPr>
            <p:spPr>
              <a:xfrm>
                <a:off x="215276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29"/>
              <p:cNvSpPr/>
              <p:nvPr/>
            </p:nvSpPr>
            <p:spPr>
              <a:xfrm>
                <a:off x="226685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29"/>
              <p:cNvSpPr/>
              <p:nvPr/>
            </p:nvSpPr>
            <p:spPr>
              <a:xfrm>
                <a:off x="236459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29"/>
              <p:cNvSpPr/>
              <p:nvPr/>
            </p:nvSpPr>
            <p:spPr>
              <a:xfrm>
                <a:off x="2478517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29"/>
              <p:cNvSpPr/>
              <p:nvPr/>
            </p:nvSpPr>
            <p:spPr>
              <a:xfrm>
                <a:off x="257641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/>
              <p:cNvSpPr/>
              <p:nvPr/>
            </p:nvSpPr>
            <p:spPr>
              <a:xfrm>
                <a:off x="269033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/>
              <p:cNvSpPr/>
              <p:nvPr/>
            </p:nvSpPr>
            <p:spPr>
              <a:xfrm>
                <a:off x="278807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/>
              <p:cNvSpPr/>
              <p:nvPr/>
            </p:nvSpPr>
            <p:spPr>
              <a:xfrm>
                <a:off x="290215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29"/>
              <p:cNvSpPr/>
              <p:nvPr/>
            </p:nvSpPr>
            <p:spPr>
              <a:xfrm>
                <a:off x="299989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29"/>
              <p:cNvSpPr/>
              <p:nvPr/>
            </p:nvSpPr>
            <p:spPr>
              <a:xfrm>
                <a:off x="311397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29"/>
              <p:cNvSpPr/>
              <p:nvPr/>
            </p:nvSpPr>
            <p:spPr>
              <a:xfrm>
                <a:off x="321171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29"/>
              <p:cNvSpPr/>
              <p:nvPr/>
            </p:nvSpPr>
            <p:spPr>
              <a:xfrm>
                <a:off x="3325645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29"/>
              <p:cNvSpPr/>
              <p:nvPr/>
            </p:nvSpPr>
            <p:spPr>
              <a:xfrm>
                <a:off x="504825" y="295950"/>
                <a:ext cx="3016590" cy="31448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318" extrusionOk="0">
                    <a:moveTo>
                      <a:pt x="212" y="1"/>
                    </a:moveTo>
                    <a:cubicBezTo>
                      <a:pt x="1" y="1"/>
                      <a:pt x="1" y="212"/>
                      <a:pt x="212" y="318"/>
                    </a:cubicBezTo>
                    <a:lnTo>
                      <a:pt x="41530" y="318"/>
                    </a:lnTo>
                    <a:cubicBezTo>
                      <a:pt x="41741" y="318"/>
                      <a:pt x="41741" y="1"/>
                      <a:pt x="415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29"/>
              <p:cNvSpPr/>
              <p:nvPr/>
            </p:nvSpPr>
            <p:spPr>
              <a:xfrm>
                <a:off x="504825" y="473660"/>
                <a:ext cx="3016590" cy="20965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212" extrusionOk="0">
                    <a:moveTo>
                      <a:pt x="212" y="0"/>
                    </a:moveTo>
                    <a:cubicBezTo>
                      <a:pt x="1" y="0"/>
                      <a:pt x="1" y="211"/>
                      <a:pt x="212" y="211"/>
                    </a:cubicBezTo>
                    <a:lnTo>
                      <a:pt x="41530" y="211"/>
                    </a:lnTo>
                    <a:cubicBezTo>
                      <a:pt x="41741" y="211"/>
                      <a:pt x="41741" y="0"/>
                      <a:pt x="415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38" name="Google Shape;4738;p29"/>
          <p:cNvGrpSpPr/>
          <p:nvPr/>
        </p:nvGrpSpPr>
        <p:grpSpPr>
          <a:xfrm rot="3186435">
            <a:off x="-77893" y="192526"/>
            <a:ext cx="844785" cy="1075646"/>
            <a:chOff x="6519292" y="3218921"/>
            <a:chExt cx="1053033" cy="1341104"/>
          </a:xfrm>
        </p:grpSpPr>
        <p:grpSp>
          <p:nvGrpSpPr>
            <p:cNvPr id="4739" name="Google Shape;4739;p29"/>
            <p:cNvGrpSpPr/>
            <p:nvPr/>
          </p:nvGrpSpPr>
          <p:grpSpPr>
            <a:xfrm>
              <a:off x="6519292" y="3218921"/>
              <a:ext cx="1053033" cy="1341104"/>
              <a:chOff x="6519292" y="3218921"/>
              <a:chExt cx="1053033" cy="1341104"/>
            </a:xfrm>
          </p:grpSpPr>
          <p:sp>
            <p:nvSpPr>
              <p:cNvPr id="4740" name="Google Shape;4740;p29"/>
              <p:cNvSpPr/>
              <p:nvPr/>
            </p:nvSpPr>
            <p:spPr>
              <a:xfrm rot="-6237245">
                <a:off x="6453070" y="3494229"/>
                <a:ext cx="1185476" cy="790487"/>
              </a:xfrm>
              <a:custGeom>
                <a:avLst/>
                <a:gdLst/>
                <a:ahLst/>
                <a:cxnLst/>
                <a:rect l="l" t="t" r="r" b="b"/>
                <a:pathLst>
                  <a:path w="24170" h="16116" extrusionOk="0">
                    <a:moveTo>
                      <a:pt x="16506" y="4863"/>
                    </a:moveTo>
                    <a:cubicBezTo>
                      <a:pt x="16579" y="4863"/>
                      <a:pt x="16652" y="4867"/>
                      <a:pt x="16725" y="4874"/>
                    </a:cubicBezTo>
                    <a:cubicBezTo>
                      <a:pt x="16788" y="4937"/>
                      <a:pt x="16851" y="4987"/>
                      <a:pt x="16914" y="5037"/>
                    </a:cubicBezTo>
                    <a:lnTo>
                      <a:pt x="17052" y="5125"/>
                    </a:lnTo>
                    <a:cubicBezTo>
                      <a:pt x="17102" y="5150"/>
                      <a:pt x="17152" y="5201"/>
                      <a:pt x="17215" y="5251"/>
                    </a:cubicBezTo>
                    <a:lnTo>
                      <a:pt x="17228" y="5263"/>
                    </a:lnTo>
                    <a:cubicBezTo>
                      <a:pt x="17404" y="5414"/>
                      <a:pt x="17567" y="5603"/>
                      <a:pt x="17693" y="5804"/>
                    </a:cubicBezTo>
                    <a:cubicBezTo>
                      <a:pt x="17781" y="5930"/>
                      <a:pt x="17844" y="6056"/>
                      <a:pt x="17894" y="6181"/>
                    </a:cubicBezTo>
                    <a:lnTo>
                      <a:pt x="17970" y="6420"/>
                    </a:lnTo>
                    <a:cubicBezTo>
                      <a:pt x="17982" y="6471"/>
                      <a:pt x="17995" y="6521"/>
                      <a:pt x="18008" y="6584"/>
                    </a:cubicBezTo>
                    <a:lnTo>
                      <a:pt x="18008" y="6596"/>
                    </a:lnTo>
                    <a:lnTo>
                      <a:pt x="18008" y="6622"/>
                    </a:lnTo>
                    <a:cubicBezTo>
                      <a:pt x="18008" y="6647"/>
                      <a:pt x="18008" y="6684"/>
                      <a:pt x="18020" y="6710"/>
                    </a:cubicBezTo>
                    <a:cubicBezTo>
                      <a:pt x="18033" y="6860"/>
                      <a:pt x="18033" y="7011"/>
                      <a:pt x="18020" y="7150"/>
                    </a:cubicBezTo>
                    <a:cubicBezTo>
                      <a:pt x="17995" y="7313"/>
                      <a:pt x="17957" y="7477"/>
                      <a:pt x="17907" y="7628"/>
                    </a:cubicBezTo>
                    <a:cubicBezTo>
                      <a:pt x="17844" y="7778"/>
                      <a:pt x="17769" y="7917"/>
                      <a:pt x="17681" y="8042"/>
                    </a:cubicBezTo>
                    <a:cubicBezTo>
                      <a:pt x="17593" y="8168"/>
                      <a:pt x="17492" y="8281"/>
                      <a:pt x="17379" y="8382"/>
                    </a:cubicBezTo>
                    <a:lnTo>
                      <a:pt x="17316" y="8432"/>
                    </a:lnTo>
                    <a:lnTo>
                      <a:pt x="17303" y="8457"/>
                    </a:lnTo>
                    <a:lnTo>
                      <a:pt x="17178" y="8545"/>
                    </a:lnTo>
                    <a:lnTo>
                      <a:pt x="17077" y="8621"/>
                    </a:lnTo>
                    <a:lnTo>
                      <a:pt x="17002" y="8671"/>
                    </a:lnTo>
                    <a:lnTo>
                      <a:pt x="16951" y="8684"/>
                    </a:lnTo>
                    <a:cubicBezTo>
                      <a:pt x="16825" y="8747"/>
                      <a:pt x="16687" y="8810"/>
                      <a:pt x="16549" y="8847"/>
                    </a:cubicBezTo>
                    <a:cubicBezTo>
                      <a:pt x="16323" y="8898"/>
                      <a:pt x="16096" y="8935"/>
                      <a:pt x="15870" y="8935"/>
                    </a:cubicBezTo>
                    <a:lnTo>
                      <a:pt x="15832" y="8923"/>
                    </a:lnTo>
                    <a:cubicBezTo>
                      <a:pt x="15744" y="8910"/>
                      <a:pt x="15681" y="8910"/>
                      <a:pt x="15631" y="8910"/>
                    </a:cubicBezTo>
                    <a:lnTo>
                      <a:pt x="15467" y="8898"/>
                    </a:lnTo>
                    <a:cubicBezTo>
                      <a:pt x="15405" y="8885"/>
                      <a:pt x="15342" y="8885"/>
                      <a:pt x="15279" y="8885"/>
                    </a:cubicBezTo>
                    <a:lnTo>
                      <a:pt x="15216" y="8885"/>
                    </a:lnTo>
                    <a:cubicBezTo>
                      <a:pt x="13833" y="7892"/>
                      <a:pt x="14034" y="5766"/>
                      <a:pt x="15581" y="5062"/>
                    </a:cubicBezTo>
                    <a:cubicBezTo>
                      <a:pt x="15877" y="4929"/>
                      <a:pt x="16190" y="4863"/>
                      <a:pt x="16506" y="4863"/>
                    </a:cubicBezTo>
                    <a:close/>
                    <a:moveTo>
                      <a:pt x="16513" y="0"/>
                    </a:moveTo>
                    <a:cubicBezTo>
                      <a:pt x="15605" y="0"/>
                      <a:pt x="14690" y="175"/>
                      <a:pt x="13820" y="535"/>
                    </a:cubicBezTo>
                    <a:cubicBezTo>
                      <a:pt x="11167" y="1629"/>
                      <a:pt x="9432" y="4207"/>
                      <a:pt x="9419" y="7074"/>
                    </a:cubicBezTo>
                    <a:lnTo>
                      <a:pt x="1736" y="10583"/>
                    </a:lnTo>
                    <a:cubicBezTo>
                      <a:pt x="529" y="11136"/>
                      <a:pt x="0" y="12544"/>
                      <a:pt x="554" y="13751"/>
                    </a:cubicBezTo>
                    <a:lnTo>
                      <a:pt x="994" y="14720"/>
                    </a:lnTo>
                    <a:cubicBezTo>
                      <a:pt x="1384" y="15562"/>
                      <a:pt x="2226" y="16115"/>
                      <a:pt x="3169" y="16115"/>
                    </a:cubicBezTo>
                    <a:cubicBezTo>
                      <a:pt x="3509" y="16115"/>
                      <a:pt x="3848" y="16040"/>
                      <a:pt x="4163" y="15902"/>
                    </a:cubicBezTo>
                    <a:lnTo>
                      <a:pt x="11821" y="12406"/>
                    </a:lnTo>
                    <a:cubicBezTo>
                      <a:pt x="13116" y="13550"/>
                      <a:pt x="14788" y="14179"/>
                      <a:pt x="16524" y="14192"/>
                    </a:cubicBezTo>
                    <a:cubicBezTo>
                      <a:pt x="19391" y="14179"/>
                      <a:pt x="21969" y="12456"/>
                      <a:pt x="23075" y="9803"/>
                    </a:cubicBezTo>
                    <a:cubicBezTo>
                      <a:pt x="24169" y="7162"/>
                      <a:pt x="23566" y="4107"/>
                      <a:pt x="21541" y="2082"/>
                    </a:cubicBezTo>
                    <a:cubicBezTo>
                      <a:pt x="20183" y="724"/>
                      <a:pt x="18362" y="0"/>
                      <a:pt x="16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42863" dist="9525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29"/>
              <p:cNvSpPr/>
              <p:nvPr/>
            </p:nvSpPr>
            <p:spPr>
              <a:xfrm>
                <a:off x="6805625" y="3577075"/>
                <a:ext cx="257100" cy="228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2" name="Google Shape;4742;p29"/>
            <p:cNvGrpSpPr/>
            <p:nvPr/>
          </p:nvGrpSpPr>
          <p:grpSpPr>
            <a:xfrm>
              <a:off x="6598936" y="3290867"/>
              <a:ext cx="885426" cy="1186970"/>
              <a:chOff x="6595451" y="3286988"/>
              <a:chExt cx="885426" cy="1186970"/>
            </a:xfrm>
          </p:grpSpPr>
          <p:sp>
            <p:nvSpPr>
              <p:cNvPr id="4743" name="Google Shape;4743;p29"/>
              <p:cNvSpPr/>
              <p:nvPr/>
            </p:nvSpPr>
            <p:spPr>
              <a:xfrm rot="-6237134">
                <a:off x="6507692" y="3556610"/>
                <a:ext cx="1061262" cy="648351"/>
              </a:xfrm>
              <a:custGeom>
                <a:avLst/>
                <a:gdLst/>
                <a:ahLst/>
                <a:cxnLst/>
                <a:rect l="l" t="t" r="r" b="b"/>
                <a:pathLst>
                  <a:path w="20208" h="12345" extrusionOk="0">
                    <a:moveTo>
                      <a:pt x="14390" y="1103"/>
                    </a:moveTo>
                    <a:cubicBezTo>
                      <a:pt x="15524" y="1103"/>
                      <a:pt x="16666" y="1567"/>
                      <a:pt x="17495" y="2546"/>
                    </a:cubicBezTo>
                    <a:lnTo>
                      <a:pt x="17495" y="2546"/>
                    </a:lnTo>
                    <a:cubicBezTo>
                      <a:pt x="17317" y="2371"/>
                      <a:pt x="17126" y="2207"/>
                      <a:pt x="16913" y="2077"/>
                    </a:cubicBezTo>
                    <a:cubicBezTo>
                      <a:pt x="16737" y="1964"/>
                      <a:pt x="16561" y="1863"/>
                      <a:pt x="16385" y="1788"/>
                    </a:cubicBezTo>
                    <a:cubicBezTo>
                      <a:pt x="16259" y="1738"/>
                      <a:pt x="16146" y="1687"/>
                      <a:pt x="16020" y="1662"/>
                    </a:cubicBezTo>
                    <a:lnTo>
                      <a:pt x="15895" y="1625"/>
                    </a:lnTo>
                    <a:lnTo>
                      <a:pt x="15995" y="1700"/>
                    </a:lnTo>
                    <a:cubicBezTo>
                      <a:pt x="16071" y="1750"/>
                      <a:pt x="16171" y="1826"/>
                      <a:pt x="16297" y="1926"/>
                    </a:cubicBezTo>
                    <a:cubicBezTo>
                      <a:pt x="16624" y="2203"/>
                      <a:pt x="16901" y="2530"/>
                      <a:pt x="17140" y="2895"/>
                    </a:cubicBezTo>
                    <a:cubicBezTo>
                      <a:pt x="17290" y="3121"/>
                      <a:pt x="17416" y="3372"/>
                      <a:pt x="17517" y="3624"/>
                    </a:cubicBezTo>
                    <a:lnTo>
                      <a:pt x="17542" y="3674"/>
                    </a:lnTo>
                    <a:lnTo>
                      <a:pt x="17542" y="3699"/>
                    </a:lnTo>
                    <a:lnTo>
                      <a:pt x="17580" y="3825"/>
                    </a:lnTo>
                    <a:lnTo>
                      <a:pt x="17655" y="4052"/>
                    </a:lnTo>
                    <a:cubicBezTo>
                      <a:pt x="17668" y="4127"/>
                      <a:pt x="17693" y="4202"/>
                      <a:pt x="17705" y="4265"/>
                    </a:cubicBezTo>
                    <a:lnTo>
                      <a:pt x="17731" y="4378"/>
                    </a:lnTo>
                    <a:cubicBezTo>
                      <a:pt x="17731" y="4416"/>
                      <a:pt x="17731" y="4454"/>
                      <a:pt x="17743" y="4492"/>
                    </a:cubicBezTo>
                    <a:cubicBezTo>
                      <a:pt x="17781" y="4806"/>
                      <a:pt x="17793" y="5120"/>
                      <a:pt x="17768" y="5435"/>
                    </a:cubicBezTo>
                    <a:cubicBezTo>
                      <a:pt x="17718" y="5749"/>
                      <a:pt x="17643" y="6076"/>
                      <a:pt x="17542" y="6378"/>
                    </a:cubicBezTo>
                    <a:cubicBezTo>
                      <a:pt x="17416" y="6680"/>
                      <a:pt x="17265" y="6969"/>
                      <a:pt x="17077" y="7233"/>
                    </a:cubicBezTo>
                    <a:cubicBezTo>
                      <a:pt x="16888" y="7497"/>
                      <a:pt x="16674" y="7748"/>
                      <a:pt x="16435" y="7962"/>
                    </a:cubicBezTo>
                    <a:cubicBezTo>
                      <a:pt x="16373" y="8013"/>
                      <a:pt x="16322" y="8063"/>
                      <a:pt x="16259" y="8101"/>
                    </a:cubicBezTo>
                    <a:cubicBezTo>
                      <a:pt x="16196" y="8151"/>
                      <a:pt x="16134" y="8201"/>
                      <a:pt x="16071" y="8239"/>
                    </a:cubicBezTo>
                    <a:lnTo>
                      <a:pt x="16071" y="8251"/>
                    </a:lnTo>
                    <a:cubicBezTo>
                      <a:pt x="15945" y="8327"/>
                      <a:pt x="15819" y="8402"/>
                      <a:pt x="15681" y="8478"/>
                    </a:cubicBezTo>
                    <a:cubicBezTo>
                      <a:pt x="15442" y="8604"/>
                      <a:pt x="15178" y="8704"/>
                      <a:pt x="14914" y="8780"/>
                    </a:cubicBezTo>
                    <a:cubicBezTo>
                      <a:pt x="14552" y="8881"/>
                      <a:pt x="14169" y="8932"/>
                      <a:pt x="13785" y="8932"/>
                    </a:cubicBezTo>
                    <a:cubicBezTo>
                      <a:pt x="13742" y="8932"/>
                      <a:pt x="13699" y="8932"/>
                      <a:pt x="13656" y="8931"/>
                    </a:cubicBezTo>
                    <a:cubicBezTo>
                      <a:pt x="13493" y="8931"/>
                      <a:pt x="13367" y="8918"/>
                      <a:pt x="13279" y="8905"/>
                    </a:cubicBezTo>
                    <a:lnTo>
                      <a:pt x="13141" y="8893"/>
                    </a:lnTo>
                    <a:lnTo>
                      <a:pt x="13141" y="8893"/>
                    </a:lnTo>
                    <a:lnTo>
                      <a:pt x="13267" y="8956"/>
                    </a:lnTo>
                    <a:cubicBezTo>
                      <a:pt x="13380" y="9006"/>
                      <a:pt x="13493" y="9056"/>
                      <a:pt x="13619" y="9094"/>
                    </a:cubicBezTo>
                    <a:cubicBezTo>
                      <a:pt x="13807" y="9157"/>
                      <a:pt x="14008" y="9207"/>
                      <a:pt x="14210" y="9232"/>
                    </a:cubicBezTo>
                    <a:cubicBezTo>
                      <a:pt x="14380" y="9257"/>
                      <a:pt x="14551" y="9271"/>
                      <a:pt x="14721" y="9271"/>
                    </a:cubicBezTo>
                    <a:cubicBezTo>
                      <a:pt x="14815" y="9271"/>
                      <a:pt x="14908" y="9266"/>
                      <a:pt x="15002" y="9257"/>
                    </a:cubicBezTo>
                    <a:lnTo>
                      <a:pt x="15027" y="9257"/>
                    </a:lnTo>
                    <a:cubicBezTo>
                      <a:pt x="14798" y="9294"/>
                      <a:pt x="14572" y="9312"/>
                      <a:pt x="14351" y="9312"/>
                    </a:cubicBezTo>
                    <a:cubicBezTo>
                      <a:pt x="11562" y="9312"/>
                      <a:pt x="9501" y="6488"/>
                      <a:pt x="10538" y="3750"/>
                    </a:cubicBezTo>
                    <a:cubicBezTo>
                      <a:pt x="11195" y="2034"/>
                      <a:pt x="12784" y="1103"/>
                      <a:pt x="14390" y="1103"/>
                    </a:cubicBezTo>
                    <a:close/>
                    <a:moveTo>
                      <a:pt x="14373" y="1"/>
                    </a:moveTo>
                    <a:cubicBezTo>
                      <a:pt x="13856" y="1"/>
                      <a:pt x="13331" y="79"/>
                      <a:pt x="12814" y="241"/>
                    </a:cubicBezTo>
                    <a:cubicBezTo>
                      <a:pt x="10286" y="1034"/>
                      <a:pt x="8752" y="3586"/>
                      <a:pt x="9255" y="6189"/>
                    </a:cubicBezTo>
                    <a:cubicBezTo>
                      <a:pt x="9214" y="6166"/>
                      <a:pt x="9192" y="6156"/>
                      <a:pt x="9172" y="6156"/>
                    </a:cubicBezTo>
                    <a:cubicBezTo>
                      <a:pt x="9148" y="6156"/>
                      <a:pt x="9126" y="6169"/>
                      <a:pt x="9079" y="6189"/>
                    </a:cubicBezTo>
                    <a:lnTo>
                      <a:pt x="8979" y="6240"/>
                    </a:lnTo>
                    <a:cubicBezTo>
                      <a:pt x="8853" y="6302"/>
                      <a:pt x="8777" y="6428"/>
                      <a:pt x="8790" y="6566"/>
                    </a:cubicBezTo>
                    <a:lnTo>
                      <a:pt x="377" y="10402"/>
                    </a:lnTo>
                    <a:cubicBezTo>
                      <a:pt x="113" y="10528"/>
                      <a:pt x="0" y="10829"/>
                      <a:pt x="126" y="11081"/>
                    </a:cubicBezTo>
                    <a:lnTo>
                      <a:pt x="566" y="12049"/>
                    </a:lnTo>
                    <a:cubicBezTo>
                      <a:pt x="649" y="12234"/>
                      <a:pt x="835" y="12344"/>
                      <a:pt x="1028" y="12344"/>
                    </a:cubicBezTo>
                    <a:cubicBezTo>
                      <a:pt x="1096" y="12344"/>
                      <a:pt x="1166" y="12330"/>
                      <a:pt x="1232" y="12301"/>
                    </a:cubicBezTo>
                    <a:lnTo>
                      <a:pt x="9658" y="8453"/>
                    </a:lnTo>
                    <a:cubicBezTo>
                      <a:pt x="9720" y="8507"/>
                      <a:pt x="9793" y="8538"/>
                      <a:pt x="9869" y="8538"/>
                    </a:cubicBezTo>
                    <a:cubicBezTo>
                      <a:pt x="9915" y="8538"/>
                      <a:pt x="9962" y="8527"/>
                      <a:pt x="10010" y="8503"/>
                    </a:cubicBezTo>
                    <a:lnTo>
                      <a:pt x="10110" y="8465"/>
                    </a:lnTo>
                    <a:cubicBezTo>
                      <a:pt x="10198" y="8428"/>
                      <a:pt x="10198" y="8440"/>
                      <a:pt x="10223" y="8365"/>
                    </a:cubicBezTo>
                    <a:cubicBezTo>
                      <a:pt x="11240" y="9701"/>
                      <a:pt x="12796" y="10422"/>
                      <a:pt x="14381" y="10422"/>
                    </a:cubicBezTo>
                    <a:cubicBezTo>
                      <a:pt x="15285" y="10422"/>
                      <a:pt x="16199" y="10187"/>
                      <a:pt x="17026" y="9698"/>
                    </a:cubicBezTo>
                    <a:cubicBezTo>
                      <a:pt x="19302" y="8339"/>
                      <a:pt x="20208" y="5510"/>
                      <a:pt x="19126" y="3083"/>
                    </a:cubicBezTo>
                    <a:cubicBezTo>
                      <a:pt x="18267" y="1165"/>
                      <a:pt x="16376" y="1"/>
                      <a:pt x="14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29"/>
              <p:cNvSpPr/>
              <p:nvPr/>
            </p:nvSpPr>
            <p:spPr>
              <a:xfrm rot="-6237134">
                <a:off x="6860786" y="3687644"/>
                <a:ext cx="146627" cy="286335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5452" extrusionOk="0">
                    <a:moveTo>
                      <a:pt x="2792" y="0"/>
                    </a:moveTo>
                    <a:lnTo>
                      <a:pt x="2792" y="0"/>
                    </a:lnTo>
                    <a:cubicBezTo>
                      <a:pt x="855" y="881"/>
                      <a:pt x="0" y="3169"/>
                      <a:pt x="881" y="5106"/>
                    </a:cubicBezTo>
                    <a:cubicBezTo>
                      <a:pt x="974" y="5305"/>
                      <a:pt x="1163" y="5452"/>
                      <a:pt x="1291" y="5452"/>
                    </a:cubicBezTo>
                    <a:cubicBezTo>
                      <a:pt x="1423" y="5452"/>
                      <a:pt x="1492" y="5299"/>
                      <a:pt x="1333" y="4892"/>
                    </a:cubicBezTo>
                    <a:cubicBezTo>
                      <a:pt x="1019" y="4100"/>
                      <a:pt x="717" y="3270"/>
                      <a:pt x="1170" y="2012"/>
                    </a:cubicBezTo>
                    <a:cubicBezTo>
                      <a:pt x="1497" y="1182"/>
                      <a:pt x="2063" y="491"/>
                      <a:pt x="27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29"/>
              <p:cNvSpPr/>
              <p:nvPr/>
            </p:nvSpPr>
            <p:spPr>
              <a:xfrm rot="-6237134">
                <a:off x="7086573" y="3850634"/>
                <a:ext cx="46267" cy="10173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937" extrusionOk="0">
                    <a:moveTo>
                      <a:pt x="0" y="0"/>
                    </a:moveTo>
                    <a:cubicBezTo>
                      <a:pt x="0" y="0"/>
                      <a:pt x="0" y="38"/>
                      <a:pt x="26" y="88"/>
                    </a:cubicBezTo>
                    <a:cubicBezTo>
                      <a:pt x="38" y="138"/>
                      <a:pt x="63" y="226"/>
                      <a:pt x="101" y="315"/>
                    </a:cubicBezTo>
                    <a:cubicBezTo>
                      <a:pt x="164" y="503"/>
                      <a:pt x="264" y="755"/>
                      <a:pt x="378" y="994"/>
                    </a:cubicBezTo>
                    <a:cubicBezTo>
                      <a:pt x="491" y="1232"/>
                      <a:pt x="617" y="1471"/>
                      <a:pt x="705" y="1647"/>
                    </a:cubicBezTo>
                    <a:cubicBezTo>
                      <a:pt x="755" y="1735"/>
                      <a:pt x="805" y="1811"/>
                      <a:pt x="830" y="1861"/>
                    </a:cubicBezTo>
                    <a:cubicBezTo>
                      <a:pt x="855" y="1911"/>
                      <a:pt x="881" y="1937"/>
                      <a:pt x="881" y="1937"/>
                    </a:cubicBezTo>
                    <a:cubicBezTo>
                      <a:pt x="881" y="1937"/>
                      <a:pt x="868" y="1911"/>
                      <a:pt x="855" y="1849"/>
                    </a:cubicBezTo>
                    <a:cubicBezTo>
                      <a:pt x="830" y="1798"/>
                      <a:pt x="805" y="1723"/>
                      <a:pt x="767" y="1622"/>
                    </a:cubicBezTo>
                    <a:cubicBezTo>
                      <a:pt x="705" y="1434"/>
                      <a:pt x="604" y="1182"/>
                      <a:pt x="491" y="943"/>
                    </a:cubicBezTo>
                    <a:cubicBezTo>
                      <a:pt x="378" y="704"/>
                      <a:pt x="264" y="465"/>
                      <a:pt x="164" y="289"/>
                    </a:cubicBezTo>
                    <a:cubicBezTo>
                      <a:pt x="114" y="201"/>
                      <a:pt x="76" y="138"/>
                      <a:pt x="38" y="76"/>
                    </a:cubicBezTo>
                    <a:cubicBezTo>
                      <a:pt x="13" y="2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29"/>
              <p:cNvSpPr/>
              <p:nvPr/>
            </p:nvSpPr>
            <p:spPr>
              <a:xfrm rot="-6237134">
                <a:off x="7076025" y="3836907"/>
                <a:ext cx="49576" cy="107034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038" extrusionOk="0">
                    <a:moveTo>
                      <a:pt x="0" y="1"/>
                    </a:moveTo>
                    <a:cubicBezTo>
                      <a:pt x="0" y="1"/>
                      <a:pt x="13" y="38"/>
                      <a:pt x="38" y="89"/>
                    </a:cubicBezTo>
                    <a:cubicBezTo>
                      <a:pt x="50" y="152"/>
                      <a:pt x="88" y="240"/>
                      <a:pt x="126" y="340"/>
                    </a:cubicBezTo>
                    <a:cubicBezTo>
                      <a:pt x="189" y="529"/>
                      <a:pt x="302" y="793"/>
                      <a:pt x="415" y="1044"/>
                    </a:cubicBezTo>
                    <a:cubicBezTo>
                      <a:pt x="528" y="1296"/>
                      <a:pt x="654" y="1547"/>
                      <a:pt x="767" y="1736"/>
                    </a:cubicBezTo>
                    <a:cubicBezTo>
                      <a:pt x="818" y="1824"/>
                      <a:pt x="855" y="1899"/>
                      <a:pt x="893" y="1962"/>
                    </a:cubicBezTo>
                    <a:cubicBezTo>
                      <a:pt x="918" y="2013"/>
                      <a:pt x="943" y="2038"/>
                      <a:pt x="943" y="2038"/>
                    </a:cubicBezTo>
                    <a:cubicBezTo>
                      <a:pt x="943" y="2038"/>
                      <a:pt x="931" y="2013"/>
                      <a:pt x="906" y="1950"/>
                    </a:cubicBezTo>
                    <a:cubicBezTo>
                      <a:pt x="893" y="1887"/>
                      <a:pt x="868" y="1811"/>
                      <a:pt x="830" y="1711"/>
                    </a:cubicBezTo>
                    <a:cubicBezTo>
                      <a:pt x="755" y="1510"/>
                      <a:pt x="641" y="1246"/>
                      <a:pt x="528" y="994"/>
                    </a:cubicBezTo>
                    <a:cubicBezTo>
                      <a:pt x="415" y="743"/>
                      <a:pt x="289" y="491"/>
                      <a:pt x="189" y="302"/>
                    </a:cubicBezTo>
                    <a:cubicBezTo>
                      <a:pt x="126" y="214"/>
                      <a:pt x="88" y="139"/>
                      <a:pt x="50" y="89"/>
                    </a:cubicBezTo>
                    <a:cubicBezTo>
                      <a:pt x="25" y="2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29"/>
              <p:cNvSpPr/>
              <p:nvPr/>
            </p:nvSpPr>
            <p:spPr>
              <a:xfrm rot="-6237134">
                <a:off x="7127467" y="4003408"/>
                <a:ext cx="357955" cy="163860"/>
              </a:xfrm>
              <a:custGeom>
                <a:avLst/>
                <a:gdLst/>
                <a:ahLst/>
                <a:cxnLst/>
                <a:rect l="l" t="t" r="r" b="b"/>
                <a:pathLst>
                  <a:path w="6816" h="3120" extrusionOk="0">
                    <a:moveTo>
                      <a:pt x="6816" y="1"/>
                    </a:moveTo>
                    <a:cubicBezTo>
                      <a:pt x="6816" y="1"/>
                      <a:pt x="6375" y="164"/>
                      <a:pt x="5722" y="428"/>
                    </a:cubicBezTo>
                    <a:cubicBezTo>
                      <a:pt x="5395" y="567"/>
                      <a:pt x="5017" y="717"/>
                      <a:pt x="4615" y="906"/>
                    </a:cubicBezTo>
                    <a:cubicBezTo>
                      <a:pt x="4414" y="994"/>
                      <a:pt x="4213" y="1082"/>
                      <a:pt x="3999" y="1170"/>
                    </a:cubicBezTo>
                    <a:lnTo>
                      <a:pt x="3358" y="1459"/>
                    </a:lnTo>
                    <a:lnTo>
                      <a:pt x="2729" y="1749"/>
                    </a:lnTo>
                    <a:cubicBezTo>
                      <a:pt x="2515" y="1849"/>
                      <a:pt x="2314" y="1950"/>
                      <a:pt x="2113" y="2038"/>
                    </a:cubicBezTo>
                    <a:cubicBezTo>
                      <a:pt x="1723" y="2239"/>
                      <a:pt x="1358" y="2415"/>
                      <a:pt x="1044" y="2579"/>
                    </a:cubicBezTo>
                    <a:cubicBezTo>
                      <a:pt x="415" y="2893"/>
                      <a:pt x="0" y="3119"/>
                      <a:pt x="0" y="3119"/>
                    </a:cubicBezTo>
                    <a:cubicBezTo>
                      <a:pt x="0" y="3119"/>
                      <a:pt x="453" y="2968"/>
                      <a:pt x="1107" y="2704"/>
                    </a:cubicBezTo>
                    <a:cubicBezTo>
                      <a:pt x="1434" y="2566"/>
                      <a:pt x="1811" y="2415"/>
                      <a:pt x="2201" y="2226"/>
                    </a:cubicBezTo>
                    <a:cubicBezTo>
                      <a:pt x="2402" y="2138"/>
                      <a:pt x="2616" y="2050"/>
                      <a:pt x="2829" y="1962"/>
                    </a:cubicBezTo>
                    <a:lnTo>
                      <a:pt x="3471" y="1673"/>
                    </a:lnTo>
                    <a:lnTo>
                      <a:pt x="4100" y="1384"/>
                    </a:lnTo>
                    <a:cubicBezTo>
                      <a:pt x="4301" y="1283"/>
                      <a:pt x="4502" y="1183"/>
                      <a:pt x="4703" y="1095"/>
                    </a:cubicBezTo>
                    <a:cubicBezTo>
                      <a:pt x="5106" y="894"/>
                      <a:pt x="5470" y="717"/>
                      <a:pt x="5785" y="554"/>
                    </a:cubicBezTo>
                    <a:cubicBezTo>
                      <a:pt x="6413" y="240"/>
                      <a:pt x="6816" y="1"/>
                      <a:pt x="6816" y="1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29"/>
              <p:cNvSpPr/>
              <p:nvPr/>
            </p:nvSpPr>
            <p:spPr>
              <a:xfrm rot="-6237134">
                <a:off x="7036206" y="3995555"/>
                <a:ext cx="453746" cy="257607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4905" extrusionOk="0">
                    <a:moveTo>
                      <a:pt x="8614" y="0"/>
                    </a:moveTo>
                    <a:lnTo>
                      <a:pt x="315" y="3785"/>
                    </a:lnTo>
                    <a:cubicBezTo>
                      <a:pt x="63" y="3886"/>
                      <a:pt x="1" y="4062"/>
                      <a:pt x="101" y="4275"/>
                    </a:cubicBezTo>
                    <a:lnTo>
                      <a:pt x="328" y="4766"/>
                    </a:lnTo>
                    <a:cubicBezTo>
                      <a:pt x="328" y="4766"/>
                      <a:pt x="290" y="4590"/>
                      <a:pt x="491" y="4313"/>
                    </a:cubicBezTo>
                    <a:lnTo>
                      <a:pt x="340" y="3835"/>
                    </a:lnTo>
                    <a:lnTo>
                      <a:pt x="969" y="4904"/>
                    </a:lnTo>
                    <a:lnTo>
                      <a:pt x="969" y="4904"/>
                    </a:lnTo>
                    <a:lnTo>
                      <a:pt x="705" y="4074"/>
                    </a:lnTo>
                    <a:cubicBezTo>
                      <a:pt x="981" y="3835"/>
                      <a:pt x="1283" y="3634"/>
                      <a:pt x="1610" y="3483"/>
                    </a:cubicBezTo>
                    <a:cubicBezTo>
                      <a:pt x="2641" y="2955"/>
                      <a:pt x="6087" y="1258"/>
                      <a:pt x="7860" y="377"/>
                    </a:cubicBezTo>
                    <a:lnTo>
                      <a:pt x="8640" y="1874"/>
                    </a:lnTo>
                    <a:lnTo>
                      <a:pt x="8011" y="302"/>
                    </a:lnTo>
                    <a:cubicBezTo>
                      <a:pt x="8262" y="176"/>
                      <a:pt x="8463" y="76"/>
                      <a:pt x="8614" y="0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29"/>
              <p:cNvSpPr/>
              <p:nvPr/>
            </p:nvSpPr>
            <p:spPr>
              <a:xfrm rot="-6237134">
                <a:off x="6656968" y="3433813"/>
                <a:ext cx="521125" cy="488535"/>
              </a:xfrm>
              <a:custGeom>
                <a:avLst/>
                <a:gdLst/>
                <a:ahLst/>
                <a:cxnLst/>
                <a:rect l="l" t="t" r="r" b="b"/>
                <a:pathLst>
                  <a:path w="9923" h="9302" extrusionOk="0">
                    <a:moveTo>
                      <a:pt x="4972" y="0"/>
                    </a:moveTo>
                    <a:cubicBezTo>
                      <a:pt x="4820" y="0"/>
                      <a:pt x="4668" y="7"/>
                      <a:pt x="4515" y="21"/>
                    </a:cubicBezTo>
                    <a:cubicBezTo>
                      <a:pt x="4427" y="21"/>
                      <a:pt x="4339" y="21"/>
                      <a:pt x="4251" y="46"/>
                    </a:cubicBezTo>
                    <a:lnTo>
                      <a:pt x="3987" y="97"/>
                    </a:lnTo>
                    <a:cubicBezTo>
                      <a:pt x="3811" y="122"/>
                      <a:pt x="3635" y="172"/>
                      <a:pt x="3471" y="223"/>
                    </a:cubicBezTo>
                    <a:lnTo>
                      <a:pt x="3333" y="260"/>
                    </a:lnTo>
                    <a:lnTo>
                      <a:pt x="3220" y="311"/>
                    </a:lnTo>
                    <a:lnTo>
                      <a:pt x="2981" y="411"/>
                    </a:lnTo>
                    <a:cubicBezTo>
                      <a:pt x="2931" y="424"/>
                      <a:pt x="2906" y="436"/>
                      <a:pt x="2855" y="461"/>
                    </a:cubicBezTo>
                    <a:lnTo>
                      <a:pt x="2742" y="512"/>
                    </a:lnTo>
                    <a:lnTo>
                      <a:pt x="2503" y="638"/>
                    </a:lnTo>
                    <a:cubicBezTo>
                      <a:pt x="1925" y="952"/>
                      <a:pt x="1422" y="1392"/>
                      <a:pt x="1019" y="1920"/>
                    </a:cubicBezTo>
                    <a:cubicBezTo>
                      <a:pt x="667" y="2398"/>
                      <a:pt x="391" y="2926"/>
                      <a:pt x="215" y="3492"/>
                    </a:cubicBezTo>
                    <a:cubicBezTo>
                      <a:pt x="64" y="3957"/>
                      <a:pt x="1" y="4448"/>
                      <a:pt x="13" y="4951"/>
                    </a:cubicBezTo>
                    <a:lnTo>
                      <a:pt x="13" y="5102"/>
                    </a:lnTo>
                    <a:cubicBezTo>
                      <a:pt x="13" y="5164"/>
                      <a:pt x="13" y="5215"/>
                      <a:pt x="26" y="5265"/>
                    </a:cubicBezTo>
                    <a:lnTo>
                      <a:pt x="51" y="5554"/>
                    </a:lnTo>
                    <a:cubicBezTo>
                      <a:pt x="76" y="5743"/>
                      <a:pt x="127" y="5919"/>
                      <a:pt x="152" y="6070"/>
                    </a:cubicBezTo>
                    <a:lnTo>
                      <a:pt x="277" y="6472"/>
                    </a:lnTo>
                    <a:cubicBezTo>
                      <a:pt x="303" y="6598"/>
                      <a:pt x="353" y="6686"/>
                      <a:pt x="391" y="6761"/>
                    </a:cubicBezTo>
                    <a:lnTo>
                      <a:pt x="491" y="7000"/>
                    </a:lnTo>
                    <a:lnTo>
                      <a:pt x="403" y="6761"/>
                    </a:lnTo>
                    <a:cubicBezTo>
                      <a:pt x="378" y="6673"/>
                      <a:pt x="328" y="6585"/>
                      <a:pt x="303" y="6460"/>
                    </a:cubicBezTo>
                    <a:lnTo>
                      <a:pt x="189" y="6057"/>
                    </a:lnTo>
                    <a:cubicBezTo>
                      <a:pt x="164" y="5906"/>
                      <a:pt x="139" y="5743"/>
                      <a:pt x="114" y="5554"/>
                    </a:cubicBezTo>
                    <a:lnTo>
                      <a:pt x="101" y="5265"/>
                    </a:lnTo>
                    <a:cubicBezTo>
                      <a:pt x="101" y="5215"/>
                      <a:pt x="101" y="5152"/>
                      <a:pt x="89" y="5102"/>
                    </a:cubicBezTo>
                    <a:lnTo>
                      <a:pt x="89" y="4951"/>
                    </a:lnTo>
                    <a:cubicBezTo>
                      <a:pt x="114" y="3882"/>
                      <a:pt x="491" y="2863"/>
                      <a:pt x="1158" y="2033"/>
                    </a:cubicBezTo>
                    <a:cubicBezTo>
                      <a:pt x="1548" y="1530"/>
                      <a:pt x="2038" y="1128"/>
                      <a:pt x="2604" y="826"/>
                    </a:cubicBezTo>
                    <a:lnTo>
                      <a:pt x="2818" y="713"/>
                    </a:lnTo>
                    <a:lnTo>
                      <a:pt x="2931" y="650"/>
                    </a:lnTo>
                    <a:lnTo>
                      <a:pt x="3044" y="600"/>
                    </a:lnTo>
                    <a:lnTo>
                      <a:pt x="3283" y="512"/>
                    </a:lnTo>
                    <a:lnTo>
                      <a:pt x="3396" y="461"/>
                    </a:lnTo>
                    <a:lnTo>
                      <a:pt x="3522" y="436"/>
                    </a:lnTo>
                    <a:cubicBezTo>
                      <a:pt x="3685" y="386"/>
                      <a:pt x="3849" y="336"/>
                      <a:pt x="4012" y="311"/>
                    </a:cubicBezTo>
                    <a:lnTo>
                      <a:pt x="4264" y="273"/>
                    </a:lnTo>
                    <a:cubicBezTo>
                      <a:pt x="4352" y="248"/>
                      <a:pt x="4440" y="248"/>
                      <a:pt x="4515" y="248"/>
                    </a:cubicBezTo>
                    <a:cubicBezTo>
                      <a:pt x="4643" y="237"/>
                      <a:pt x="4771" y="232"/>
                      <a:pt x="4899" y="232"/>
                    </a:cubicBezTo>
                    <a:cubicBezTo>
                      <a:pt x="6174" y="232"/>
                      <a:pt x="7410" y="742"/>
                      <a:pt x="8313" y="1656"/>
                    </a:cubicBezTo>
                    <a:cubicBezTo>
                      <a:pt x="8778" y="2146"/>
                      <a:pt x="9155" y="2725"/>
                      <a:pt x="9382" y="3354"/>
                    </a:cubicBezTo>
                    <a:cubicBezTo>
                      <a:pt x="9608" y="3957"/>
                      <a:pt x="9721" y="4586"/>
                      <a:pt x="9696" y="5227"/>
                    </a:cubicBezTo>
                    <a:cubicBezTo>
                      <a:pt x="9658" y="6284"/>
                      <a:pt x="9268" y="7302"/>
                      <a:pt x="8589" y="8119"/>
                    </a:cubicBezTo>
                    <a:lnTo>
                      <a:pt x="8489" y="8245"/>
                    </a:lnTo>
                    <a:cubicBezTo>
                      <a:pt x="8451" y="8283"/>
                      <a:pt x="8413" y="8321"/>
                      <a:pt x="8388" y="8358"/>
                    </a:cubicBezTo>
                    <a:lnTo>
                      <a:pt x="8174" y="8572"/>
                    </a:lnTo>
                    <a:cubicBezTo>
                      <a:pt x="8036" y="8698"/>
                      <a:pt x="7910" y="8799"/>
                      <a:pt x="7785" y="8899"/>
                    </a:cubicBezTo>
                    <a:lnTo>
                      <a:pt x="7445" y="9138"/>
                    </a:lnTo>
                    <a:cubicBezTo>
                      <a:pt x="7344" y="9214"/>
                      <a:pt x="7244" y="9251"/>
                      <a:pt x="7181" y="9302"/>
                    </a:cubicBezTo>
                    <a:cubicBezTo>
                      <a:pt x="7256" y="9264"/>
                      <a:pt x="7357" y="9226"/>
                      <a:pt x="7458" y="9163"/>
                    </a:cubicBezTo>
                    <a:lnTo>
                      <a:pt x="7810" y="8937"/>
                    </a:lnTo>
                    <a:cubicBezTo>
                      <a:pt x="7936" y="8849"/>
                      <a:pt x="8074" y="8736"/>
                      <a:pt x="8225" y="8622"/>
                    </a:cubicBezTo>
                    <a:lnTo>
                      <a:pt x="8438" y="8409"/>
                    </a:lnTo>
                    <a:cubicBezTo>
                      <a:pt x="8476" y="8384"/>
                      <a:pt x="8514" y="8346"/>
                      <a:pt x="8552" y="8308"/>
                    </a:cubicBezTo>
                    <a:lnTo>
                      <a:pt x="8652" y="8182"/>
                    </a:lnTo>
                    <a:cubicBezTo>
                      <a:pt x="8992" y="7818"/>
                      <a:pt x="9256" y="7390"/>
                      <a:pt x="9457" y="6937"/>
                    </a:cubicBezTo>
                    <a:cubicBezTo>
                      <a:pt x="9696" y="6397"/>
                      <a:pt x="9847" y="5818"/>
                      <a:pt x="9885" y="5227"/>
                    </a:cubicBezTo>
                    <a:cubicBezTo>
                      <a:pt x="9922" y="4561"/>
                      <a:pt x="9822" y="3907"/>
                      <a:pt x="9595" y="3278"/>
                    </a:cubicBezTo>
                    <a:cubicBezTo>
                      <a:pt x="9356" y="2612"/>
                      <a:pt x="8979" y="2008"/>
                      <a:pt x="8489" y="1505"/>
                    </a:cubicBezTo>
                    <a:cubicBezTo>
                      <a:pt x="7564" y="535"/>
                      <a:pt x="6295" y="0"/>
                      <a:pt x="49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29"/>
              <p:cNvSpPr/>
              <p:nvPr/>
            </p:nvSpPr>
            <p:spPr>
              <a:xfrm rot="-6237134">
                <a:off x="6507192" y="3556219"/>
                <a:ext cx="1061944" cy="648509"/>
              </a:xfrm>
              <a:custGeom>
                <a:avLst/>
                <a:gdLst/>
                <a:ahLst/>
                <a:cxnLst/>
                <a:rect l="l" t="t" r="r" b="b"/>
                <a:pathLst>
                  <a:path w="20221" h="12348" extrusionOk="0">
                    <a:moveTo>
                      <a:pt x="9180" y="6268"/>
                    </a:moveTo>
                    <a:cubicBezTo>
                      <a:pt x="9180" y="6268"/>
                      <a:pt x="9192" y="6305"/>
                      <a:pt x="9230" y="6356"/>
                    </a:cubicBezTo>
                    <a:cubicBezTo>
                      <a:pt x="9255" y="6406"/>
                      <a:pt x="9305" y="6481"/>
                      <a:pt x="9356" y="6582"/>
                    </a:cubicBezTo>
                    <a:cubicBezTo>
                      <a:pt x="9456" y="6758"/>
                      <a:pt x="9582" y="7010"/>
                      <a:pt x="9695" y="7261"/>
                    </a:cubicBezTo>
                    <a:cubicBezTo>
                      <a:pt x="9808" y="7525"/>
                      <a:pt x="9922" y="7777"/>
                      <a:pt x="9997" y="7978"/>
                    </a:cubicBezTo>
                    <a:cubicBezTo>
                      <a:pt x="10035" y="8078"/>
                      <a:pt x="10060" y="8154"/>
                      <a:pt x="10073" y="8217"/>
                    </a:cubicBezTo>
                    <a:cubicBezTo>
                      <a:pt x="10098" y="8280"/>
                      <a:pt x="10110" y="8317"/>
                      <a:pt x="10110" y="8317"/>
                    </a:cubicBezTo>
                    <a:cubicBezTo>
                      <a:pt x="10110" y="8317"/>
                      <a:pt x="10085" y="8280"/>
                      <a:pt x="10060" y="8229"/>
                    </a:cubicBezTo>
                    <a:cubicBezTo>
                      <a:pt x="10022" y="8179"/>
                      <a:pt x="9985" y="8104"/>
                      <a:pt x="9934" y="8003"/>
                    </a:cubicBezTo>
                    <a:cubicBezTo>
                      <a:pt x="9834" y="7827"/>
                      <a:pt x="9708" y="7575"/>
                      <a:pt x="9582" y="7311"/>
                    </a:cubicBezTo>
                    <a:cubicBezTo>
                      <a:pt x="9469" y="7060"/>
                      <a:pt x="9368" y="6808"/>
                      <a:pt x="9293" y="6607"/>
                    </a:cubicBezTo>
                    <a:cubicBezTo>
                      <a:pt x="9255" y="6507"/>
                      <a:pt x="9230" y="6419"/>
                      <a:pt x="9205" y="6368"/>
                    </a:cubicBezTo>
                    <a:cubicBezTo>
                      <a:pt x="9180" y="6305"/>
                      <a:pt x="9180" y="6268"/>
                      <a:pt x="9180" y="6268"/>
                    </a:cubicBezTo>
                    <a:close/>
                    <a:moveTo>
                      <a:pt x="8953" y="6431"/>
                    </a:moveTo>
                    <a:cubicBezTo>
                      <a:pt x="8953" y="6431"/>
                      <a:pt x="8966" y="6469"/>
                      <a:pt x="9004" y="6519"/>
                    </a:cubicBezTo>
                    <a:cubicBezTo>
                      <a:pt x="9029" y="6569"/>
                      <a:pt x="9079" y="6632"/>
                      <a:pt x="9117" y="6720"/>
                    </a:cubicBezTo>
                    <a:cubicBezTo>
                      <a:pt x="9217" y="6896"/>
                      <a:pt x="9343" y="7135"/>
                      <a:pt x="9444" y="7374"/>
                    </a:cubicBezTo>
                    <a:cubicBezTo>
                      <a:pt x="9557" y="7626"/>
                      <a:pt x="9658" y="7865"/>
                      <a:pt x="9733" y="8053"/>
                    </a:cubicBezTo>
                    <a:cubicBezTo>
                      <a:pt x="9758" y="8154"/>
                      <a:pt x="9783" y="8229"/>
                      <a:pt x="9808" y="8292"/>
                    </a:cubicBezTo>
                    <a:cubicBezTo>
                      <a:pt x="9821" y="8342"/>
                      <a:pt x="9834" y="8380"/>
                      <a:pt x="9834" y="8380"/>
                    </a:cubicBezTo>
                    <a:cubicBezTo>
                      <a:pt x="9834" y="8380"/>
                      <a:pt x="9808" y="8342"/>
                      <a:pt x="9783" y="8292"/>
                    </a:cubicBezTo>
                    <a:cubicBezTo>
                      <a:pt x="9758" y="8242"/>
                      <a:pt x="9708" y="8179"/>
                      <a:pt x="9670" y="8091"/>
                    </a:cubicBezTo>
                    <a:cubicBezTo>
                      <a:pt x="9570" y="7915"/>
                      <a:pt x="9444" y="7676"/>
                      <a:pt x="9331" y="7425"/>
                    </a:cubicBezTo>
                    <a:cubicBezTo>
                      <a:pt x="9230" y="7186"/>
                      <a:pt x="9129" y="6947"/>
                      <a:pt x="9054" y="6758"/>
                    </a:cubicBezTo>
                    <a:cubicBezTo>
                      <a:pt x="9016" y="6657"/>
                      <a:pt x="8991" y="6582"/>
                      <a:pt x="8979" y="6519"/>
                    </a:cubicBezTo>
                    <a:cubicBezTo>
                      <a:pt x="8953" y="6469"/>
                      <a:pt x="8953" y="6431"/>
                      <a:pt x="8953" y="6431"/>
                    </a:cubicBezTo>
                    <a:close/>
                    <a:moveTo>
                      <a:pt x="14375" y="1114"/>
                    </a:moveTo>
                    <a:cubicBezTo>
                      <a:pt x="15571" y="1114"/>
                      <a:pt x="16747" y="1635"/>
                      <a:pt x="17555" y="2621"/>
                    </a:cubicBezTo>
                    <a:lnTo>
                      <a:pt x="17517" y="2583"/>
                    </a:lnTo>
                    <a:cubicBezTo>
                      <a:pt x="17341" y="2395"/>
                      <a:pt x="17127" y="2219"/>
                      <a:pt x="16913" y="2080"/>
                    </a:cubicBezTo>
                    <a:cubicBezTo>
                      <a:pt x="16737" y="1967"/>
                      <a:pt x="16561" y="1866"/>
                      <a:pt x="16373" y="1791"/>
                    </a:cubicBezTo>
                    <a:cubicBezTo>
                      <a:pt x="16259" y="1741"/>
                      <a:pt x="16134" y="1703"/>
                      <a:pt x="16020" y="1665"/>
                    </a:cubicBezTo>
                    <a:lnTo>
                      <a:pt x="15882" y="1628"/>
                    </a:lnTo>
                    <a:lnTo>
                      <a:pt x="15995" y="1703"/>
                    </a:lnTo>
                    <a:cubicBezTo>
                      <a:pt x="16071" y="1753"/>
                      <a:pt x="16159" y="1841"/>
                      <a:pt x="16284" y="1942"/>
                    </a:cubicBezTo>
                    <a:cubicBezTo>
                      <a:pt x="16611" y="2219"/>
                      <a:pt x="16901" y="2533"/>
                      <a:pt x="17140" y="2898"/>
                    </a:cubicBezTo>
                    <a:cubicBezTo>
                      <a:pt x="17290" y="3124"/>
                      <a:pt x="17416" y="3375"/>
                      <a:pt x="17517" y="3627"/>
                    </a:cubicBezTo>
                    <a:lnTo>
                      <a:pt x="17529" y="3677"/>
                    </a:lnTo>
                    <a:lnTo>
                      <a:pt x="17542" y="3715"/>
                    </a:lnTo>
                    <a:lnTo>
                      <a:pt x="17580" y="3828"/>
                    </a:lnTo>
                    <a:lnTo>
                      <a:pt x="17655" y="4055"/>
                    </a:lnTo>
                    <a:cubicBezTo>
                      <a:pt x="17668" y="4130"/>
                      <a:pt x="17680" y="4205"/>
                      <a:pt x="17705" y="4268"/>
                    </a:cubicBezTo>
                    <a:lnTo>
                      <a:pt x="17718" y="4381"/>
                    </a:lnTo>
                    <a:cubicBezTo>
                      <a:pt x="17718" y="4419"/>
                      <a:pt x="17731" y="4457"/>
                      <a:pt x="17743" y="4495"/>
                    </a:cubicBezTo>
                    <a:cubicBezTo>
                      <a:pt x="17781" y="4809"/>
                      <a:pt x="17793" y="5123"/>
                      <a:pt x="17756" y="5438"/>
                    </a:cubicBezTo>
                    <a:cubicBezTo>
                      <a:pt x="17718" y="5765"/>
                      <a:pt x="17643" y="6079"/>
                      <a:pt x="17529" y="6381"/>
                    </a:cubicBezTo>
                    <a:cubicBezTo>
                      <a:pt x="17416" y="6683"/>
                      <a:pt x="17265" y="6972"/>
                      <a:pt x="17077" y="7248"/>
                    </a:cubicBezTo>
                    <a:cubicBezTo>
                      <a:pt x="16888" y="7513"/>
                      <a:pt x="16674" y="7751"/>
                      <a:pt x="16435" y="7965"/>
                    </a:cubicBezTo>
                    <a:cubicBezTo>
                      <a:pt x="16373" y="8016"/>
                      <a:pt x="16322" y="8066"/>
                      <a:pt x="16259" y="8104"/>
                    </a:cubicBezTo>
                    <a:cubicBezTo>
                      <a:pt x="16196" y="8154"/>
                      <a:pt x="16134" y="8204"/>
                      <a:pt x="16071" y="8242"/>
                    </a:cubicBezTo>
                    <a:cubicBezTo>
                      <a:pt x="15945" y="8317"/>
                      <a:pt x="15819" y="8405"/>
                      <a:pt x="15681" y="8468"/>
                    </a:cubicBezTo>
                    <a:cubicBezTo>
                      <a:pt x="15442" y="8594"/>
                      <a:pt x="15178" y="8695"/>
                      <a:pt x="14914" y="8770"/>
                    </a:cubicBezTo>
                    <a:cubicBezTo>
                      <a:pt x="14499" y="8883"/>
                      <a:pt x="14071" y="8934"/>
                      <a:pt x="13644" y="8934"/>
                    </a:cubicBezTo>
                    <a:cubicBezTo>
                      <a:pt x="13493" y="8934"/>
                      <a:pt x="13367" y="8921"/>
                      <a:pt x="13279" y="8908"/>
                    </a:cubicBezTo>
                    <a:lnTo>
                      <a:pt x="13141" y="8896"/>
                    </a:lnTo>
                    <a:lnTo>
                      <a:pt x="13141" y="8896"/>
                    </a:lnTo>
                    <a:lnTo>
                      <a:pt x="13267" y="8959"/>
                    </a:lnTo>
                    <a:cubicBezTo>
                      <a:pt x="13380" y="9009"/>
                      <a:pt x="13493" y="9059"/>
                      <a:pt x="13619" y="9097"/>
                    </a:cubicBezTo>
                    <a:cubicBezTo>
                      <a:pt x="13807" y="9160"/>
                      <a:pt x="14008" y="9210"/>
                      <a:pt x="14210" y="9235"/>
                    </a:cubicBezTo>
                    <a:cubicBezTo>
                      <a:pt x="14377" y="9259"/>
                      <a:pt x="14544" y="9268"/>
                      <a:pt x="14712" y="9268"/>
                    </a:cubicBezTo>
                    <a:cubicBezTo>
                      <a:pt x="14809" y="9268"/>
                      <a:pt x="14905" y="9265"/>
                      <a:pt x="15002" y="9260"/>
                    </a:cubicBezTo>
                    <a:lnTo>
                      <a:pt x="15027" y="9260"/>
                    </a:lnTo>
                    <a:cubicBezTo>
                      <a:pt x="14810" y="9295"/>
                      <a:pt x="14593" y="9312"/>
                      <a:pt x="14378" y="9312"/>
                    </a:cubicBezTo>
                    <a:cubicBezTo>
                      <a:pt x="12790" y="9312"/>
                      <a:pt x="11314" y="8393"/>
                      <a:pt x="10638" y="6909"/>
                    </a:cubicBezTo>
                    <a:cubicBezTo>
                      <a:pt x="9796" y="5035"/>
                      <a:pt x="10462" y="2822"/>
                      <a:pt x="12210" y="1728"/>
                    </a:cubicBezTo>
                    <a:cubicBezTo>
                      <a:pt x="12884" y="1314"/>
                      <a:pt x="13633" y="1114"/>
                      <a:pt x="14375" y="1114"/>
                    </a:cubicBezTo>
                    <a:close/>
                    <a:moveTo>
                      <a:pt x="14412" y="223"/>
                    </a:moveTo>
                    <a:cubicBezTo>
                      <a:pt x="15727" y="223"/>
                      <a:pt x="17006" y="758"/>
                      <a:pt x="17919" y="1728"/>
                    </a:cubicBezTo>
                    <a:cubicBezTo>
                      <a:pt x="18422" y="2231"/>
                      <a:pt x="18799" y="2835"/>
                      <a:pt x="19038" y="3501"/>
                    </a:cubicBezTo>
                    <a:cubicBezTo>
                      <a:pt x="19265" y="4130"/>
                      <a:pt x="19365" y="4784"/>
                      <a:pt x="19328" y="5450"/>
                    </a:cubicBezTo>
                    <a:cubicBezTo>
                      <a:pt x="19290" y="6041"/>
                      <a:pt x="19139" y="6620"/>
                      <a:pt x="18900" y="7148"/>
                    </a:cubicBezTo>
                    <a:cubicBezTo>
                      <a:pt x="18699" y="7613"/>
                      <a:pt x="18435" y="8028"/>
                      <a:pt x="18108" y="8393"/>
                    </a:cubicBezTo>
                    <a:lnTo>
                      <a:pt x="17995" y="8531"/>
                    </a:lnTo>
                    <a:cubicBezTo>
                      <a:pt x="17957" y="8569"/>
                      <a:pt x="17919" y="8594"/>
                      <a:pt x="17881" y="8632"/>
                    </a:cubicBezTo>
                    <a:lnTo>
                      <a:pt x="17668" y="8833"/>
                    </a:lnTo>
                    <a:cubicBezTo>
                      <a:pt x="17529" y="8959"/>
                      <a:pt x="17379" y="9059"/>
                      <a:pt x="17265" y="9160"/>
                    </a:cubicBezTo>
                    <a:lnTo>
                      <a:pt x="16913" y="9374"/>
                    </a:lnTo>
                    <a:cubicBezTo>
                      <a:pt x="16800" y="9449"/>
                      <a:pt x="16712" y="9487"/>
                      <a:pt x="16637" y="9525"/>
                    </a:cubicBezTo>
                    <a:lnTo>
                      <a:pt x="16398" y="9638"/>
                    </a:lnTo>
                    <a:lnTo>
                      <a:pt x="16624" y="9512"/>
                    </a:lnTo>
                    <a:cubicBezTo>
                      <a:pt x="16699" y="9462"/>
                      <a:pt x="16800" y="9424"/>
                      <a:pt x="16901" y="9348"/>
                    </a:cubicBezTo>
                    <a:lnTo>
                      <a:pt x="17240" y="9122"/>
                    </a:lnTo>
                    <a:cubicBezTo>
                      <a:pt x="17353" y="9009"/>
                      <a:pt x="17492" y="8908"/>
                      <a:pt x="17630" y="8783"/>
                    </a:cubicBezTo>
                    <a:lnTo>
                      <a:pt x="17831" y="8569"/>
                    </a:lnTo>
                    <a:cubicBezTo>
                      <a:pt x="17869" y="8531"/>
                      <a:pt x="17907" y="8506"/>
                      <a:pt x="17944" y="8456"/>
                    </a:cubicBezTo>
                    <a:lnTo>
                      <a:pt x="18045" y="8342"/>
                    </a:lnTo>
                    <a:cubicBezTo>
                      <a:pt x="18711" y="7513"/>
                      <a:pt x="19101" y="6507"/>
                      <a:pt x="19139" y="5450"/>
                    </a:cubicBezTo>
                    <a:cubicBezTo>
                      <a:pt x="19164" y="4822"/>
                      <a:pt x="19064" y="4180"/>
                      <a:pt x="18850" y="3589"/>
                    </a:cubicBezTo>
                    <a:cubicBezTo>
                      <a:pt x="18611" y="2960"/>
                      <a:pt x="18246" y="2369"/>
                      <a:pt x="17768" y="1892"/>
                    </a:cubicBezTo>
                    <a:cubicBezTo>
                      <a:pt x="16865" y="977"/>
                      <a:pt x="15640" y="468"/>
                      <a:pt x="14367" y="468"/>
                    </a:cubicBezTo>
                    <a:cubicBezTo>
                      <a:pt x="14239" y="468"/>
                      <a:pt x="14111" y="473"/>
                      <a:pt x="13983" y="483"/>
                    </a:cubicBezTo>
                    <a:cubicBezTo>
                      <a:pt x="13895" y="483"/>
                      <a:pt x="13807" y="483"/>
                      <a:pt x="13732" y="496"/>
                    </a:cubicBezTo>
                    <a:lnTo>
                      <a:pt x="13468" y="546"/>
                    </a:lnTo>
                    <a:cubicBezTo>
                      <a:pt x="13304" y="571"/>
                      <a:pt x="13141" y="609"/>
                      <a:pt x="12977" y="659"/>
                    </a:cubicBezTo>
                    <a:lnTo>
                      <a:pt x="12864" y="697"/>
                    </a:lnTo>
                    <a:lnTo>
                      <a:pt x="12738" y="747"/>
                    </a:lnTo>
                    <a:lnTo>
                      <a:pt x="12499" y="835"/>
                    </a:lnTo>
                    <a:lnTo>
                      <a:pt x="12386" y="886"/>
                    </a:lnTo>
                    <a:lnTo>
                      <a:pt x="12286" y="936"/>
                    </a:lnTo>
                    <a:lnTo>
                      <a:pt x="12059" y="1049"/>
                    </a:lnTo>
                    <a:cubicBezTo>
                      <a:pt x="11506" y="1364"/>
                      <a:pt x="11016" y="1766"/>
                      <a:pt x="10613" y="2269"/>
                    </a:cubicBezTo>
                    <a:cubicBezTo>
                      <a:pt x="9959" y="3099"/>
                      <a:pt x="9582" y="4117"/>
                      <a:pt x="9557" y="5174"/>
                    </a:cubicBezTo>
                    <a:lnTo>
                      <a:pt x="9557" y="5337"/>
                    </a:lnTo>
                    <a:cubicBezTo>
                      <a:pt x="9557" y="5387"/>
                      <a:pt x="9557" y="5438"/>
                      <a:pt x="9557" y="5488"/>
                    </a:cubicBezTo>
                    <a:lnTo>
                      <a:pt x="9582" y="5790"/>
                    </a:lnTo>
                    <a:cubicBezTo>
                      <a:pt x="9595" y="5966"/>
                      <a:pt x="9632" y="6142"/>
                      <a:pt x="9658" y="6293"/>
                    </a:cubicBezTo>
                    <a:lnTo>
                      <a:pt x="9758" y="6695"/>
                    </a:lnTo>
                    <a:cubicBezTo>
                      <a:pt x="9783" y="6821"/>
                      <a:pt x="9834" y="6909"/>
                      <a:pt x="9859" y="6984"/>
                    </a:cubicBezTo>
                    <a:lnTo>
                      <a:pt x="9947" y="7236"/>
                    </a:lnTo>
                    <a:lnTo>
                      <a:pt x="9834" y="6984"/>
                    </a:lnTo>
                    <a:cubicBezTo>
                      <a:pt x="9808" y="6909"/>
                      <a:pt x="9758" y="6821"/>
                      <a:pt x="9720" y="6708"/>
                    </a:cubicBezTo>
                    <a:lnTo>
                      <a:pt x="9595" y="6305"/>
                    </a:lnTo>
                    <a:cubicBezTo>
                      <a:pt x="9570" y="6142"/>
                      <a:pt x="9532" y="5978"/>
                      <a:pt x="9494" y="5790"/>
                    </a:cubicBezTo>
                    <a:lnTo>
                      <a:pt x="9469" y="5488"/>
                    </a:lnTo>
                    <a:cubicBezTo>
                      <a:pt x="9469" y="5438"/>
                      <a:pt x="9456" y="5387"/>
                      <a:pt x="9456" y="5337"/>
                    </a:cubicBezTo>
                    <a:cubicBezTo>
                      <a:pt x="9456" y="5287"/>
                      <a:pt x="9456" y="5224"/>
                      <a:pt x="9456" y="5174"/>
                    </a:cubicBezTo>
                    <a:cubicBezTo>
                      <a:pt x="9444" y="4683"/>
                      <a:pt x="9519" y="4180"/>
                      <a:pt x="9670" y="3715"/>
                    </a:cubicBezTo>
                    <a:cubicBezTo>
                      <a:pt x="9834" y="3149"/>
                      <a:pt x="10110" y="2621"/>
                      <a:pt x="10462" y="2143"/>
                    </a:cubicBezTo>
                    <a:cubicBezTo>
                      <a:pt x="10865" y="1615"/>
                      <a:pt x="11368" y="1187"/>
                      <a:pt x="11946" y="861"/>
                    </a:cubicBezTo>
                    <a:lnTo>
                      <a:pt x="12173" y="747"/>
                    </a:lnTo>
                    <a:lnTo>
                      <a:pt x="12286" y="684"/>
                    </a:lnTo>
                    <a:cubicBezTo>
                      <a:pt x="12336" y="659"/>
                      <a:pt x="12374" y="647"/>
                      <a:pt x="12411" y="634"/>
                    </a:cubicBezTo>
                    <a:lnTo>
                      <a:pt x="12650" y="534"/>
                    </a:lnTo>
                    <a:lnTo>
                      <a:pt x="12776" y="483"/>
                    </a:lnTo>
                    <a:lnTo>
                      <a:pt x="12902" y="446"/>
                    </a:lnTo>
                    <a:cubicBezTo>
                      <a:pt x="13078" y="395"/>
                      <a:pt x="13241" y="345"/>
                      <a:pt x="13417" y="320"/>
                    </a:cubicBezTo>
                    <a:lnTo>
                      <a:pt x="13682" y="269"/>
                    </a:lnTo>
                    <a:cubicBezTo>
                      <a:pt x="13770" y="257"/>
                      <a:pt x="13870" y="257"/>
                      <a:pt x="13958" y="244"/>
                    </a:cubicBezTo>
                    <a:cubicBezTo>
                      <a:pt x="14110" y="230"/>
                      <a:pt x="14261" y="223"/>
                      <a:pt x="14412" y="223"/>
                    </a:cubicBezTo>
                    <a:close/>
                    <a:moveTo>
                      <a:pt x="8865" y="6746"/>
                    </a:moveTo>
                    <a:lnTo>
                      <a:pt x="8865" y="6746"/>
                    </a:lnTo>
                    <a:cubicBezTo>
                      <a:pt x="8714" y="6821"/>
                      <a:pt x="8526" y="6934"/>
                      <a:pt x="8287" y="7047"/>
                    </a:cubicBezTo>
                    <a:lnTo>
                      <a:pt x="8916" y="8619"/>
                    </a:lnTo>
                    <a:lnTo>
                      <a:pt x="8123" y="7135"/>
                    </a:lnTo>
                    <a:cubicBezTo>
                      <a:pt x="6350" y="8003"/>
                      <a:pt x="2905" y="9701"/>
                      <a:pt x="1874" y="10229"/>
                    </a:cubicBezTo>
                    <a:cubicBezTo>
                      <a:pt x="1547" y="10392"/>
                      <a:pt x="1245" y="10593"/>
                      <a:pt x="968" y="10832"/>
                    </a:cubicBezTo>
                    <a:lnTo>
                      <a:pt x="1232" y="11650"/>
                    </a:lnTo>
                    <a:lnTo>
                      <a:pt x="604" y="10593"/>
                    </a:lnTo>
                    <a:lnTo>
                      <a:pt x="767" y="11059"/>
                    </a:lnTo>
                    <a:cubicBezTo>
                      <a:pt x="553" y="11348"/>
                      <a:pt x="591" y="11524"/>
                      <a:pt x="591" y="11524"/>
                    </a:cubicBezTo>
                    <a:lnTo>
                      <a:pt x="377" y="11033"/>
                    </a:lnTo>
                    <a:cubicBezTo>
                      <a:pt x="277" y="10820"/>
                      <a:pt x="327" y="10644"/>
                      <a:pt x="579" y="10531"/>
                    </a:cubicBezTo>
                    <a:lnTo>
                      <a:pt x="8865" y="6746"/>
                    </a:lnTo>
                    <a:close/>
                    <a:moveTo>
                      <a:pt x="8501" y="8632"/>
                    </a:moveTo>
                    <a:cubicBezTo>
                      <a:pt x="8501" y="8632"/>
                      <a:pt x="8086" y="8871"/>
                      <a:pt x="7470" y="9185"/>
                    </a:cubicBezTo>
                    <a:cubicBezTo>
                      <a:pt x="7155" y="9348"/>
                      <a:pt x="6778" y="9525"/>
                      <a:pt x="6388" y="9713"/>
                    </a:cubicBezTo>
                    <a:cubicBezTo>
                      <a:pt x="6187" y="9814"/>
                      <a:pt x="5986" y="9914"/>
                      <a:pt x="5772" y="10015"/>
                    </a:cubicBezTo>
                    <a:lnTo>
                      <a:pt x="5143" y="10304"/>
                    </a:lnTo>
                    <a:lnTo>
                      <a:pt x="4514" y="10593"/>
                    </a:lnTo>
                    <a:cubicBezTo>
                      <a:pt x="4301" y="10681"/>
                      <a:pt x="4087" y="10769"/>
                      <a:pt x="3886" y="10857"/>
                    </a:cubicBezTo>
                    <a:cubicBezTo>
                      <a:pt x="3483" y="11033"/>
                      <a:pt x="3106" y="11197"/>
                      <a:pt x="2792" y="11335"/>
                    </a:cubicBezTo>
                    <a:cubicBezTo>
                      <a:pt x="2138" y="11599"/>
                      <a:pt x="1685" y="11750"/>
                      <a:pt x="1685" y="11750"/>
                    </a:cubicBezTo>
                    <a:cubicBezTo>
                      <a:pt x="1685" y="11750"/>
                      <a:pt x="2100" y="11524"/>
                      <a:pt x="2729" y="11210"/>
                    </a:cubicBezTo>
                    <a:cubicBezTo>
                      <a:pt x="3043" y="11046"/>
                      <a:pt x="3408" y="10857"/>
                      <a:pt x="3798" y="10669"/>
                    </a:cubicBezTo>
                    <a:cubicBezTo>
                      <a:pt x="3999" y="10581"/>
                      <a:pt x="4200" y="10480"/>
                      <a:pt x="4414" y="10380"/>
                    </a:cubicBezTo>
                    <a:lnTo>
                      <a:pt x="5043" y="10090"/>
                    </a:lnTo>
                    <a:lnTo>
                      <a:pt x="5684" y="9801"/>
                    </a:lnTo>
                    <a:cubicBezTo>
                      <a:pt x="5885" y="9701"/>
                      <a:pt x="6099" y="9613"/>
                      <a:pt x="6300" y="9525"/>
                    </a:cubicBezTo>
                    <a:cubicBezTo>
                      <a:pt x="6702" y="9361"/>
                      <a:pt x="7080" y="9198"/>
                      <a:pt x="7394" y="9059"/>
                    </a:cubicBezTo>
                    <a:cubicBezTo>
                      <a:pt x="8048" y="8795"/>
                      <a:pt x="8501" y="8632"/>
                      <a:pt x="8501" y="8632"/>
                    </a:cubicBezTo>
                    <a:close/>
                    <a:moveTo>
                      <a:pt x="14365" y="1"/>
                    </a:moveTo>
                    <a:cubicBezTo>
                      <a:pt x="13842" y="1"/>
                      <a:pt x="13311" y="80"/>
                      <a:pt x="12789" y="244"/>
                    </a:cubicBezTo>
                    <a:cubicBezTo>
                      <a:pt x="10286" y="1049"/>
                      <a:pt x="8765" y="3602"/>
                      <a:pt x="9255" y="6192"/>
                    </a:cubicBezTo>
                    <a:cubicBezTo>
                      <a:pt x="9214" y="6169"/>
                      <a:pt x="9195" y="6159"/>
                      <a:pt x="9176" y="6159"/>
                    </a:cubicBezTo>
                    <a:cubicBezTo>
                      <a:pt x="9154" y="6159"/>
                      <a:pt x="9133" y="6172"/>
                      <a:pt x="9079" y="6192"/>
                    </a:cubicBezTo>
                    <a:lnTo>
                      <a:pt x="8979" y="6243"/>
                    </a:lnTo>
                    <a:cubicBezTo>
                      <a:pt x="8853" y="6293"/>
                      <a:pt x="8777" y="6419"/>
                      <a:pt x="8790" y="6557"/>
                    </a:cubicBezTo>
                    <a:lnTo>
                      <a:pt x="377" y="10405"/>
                    </a:lnTo>
                    <a:cubicBezTo>
                      <a:pt x="113" y="10518"/>
                      <a:pt x="0" y="10820"/>
                      <a:pt x="126" y="11071"/>
                    </a:cubicBezTo>
                    <a:lnTo>
                      <a:pt x="566" y="12052"/>
                    </a:lnTo>
                    <a:cubicBezTo>
                      <a:pt x="649" y="12237"/>
                      <a:pt x="835" y="12347"/>
                      <a:pt x="1028" y="12347"/>
                    </a:cubicBezTo>
                    <a:cubicBezTo>
                      <a:pt x="1096" y="12347"/>
                      <a:pt x="1166" y="12333"/>
                      <a:pt x="1232" y="12304"/>
                    </a:cubicBezTo>
                    <a:lnTo>
                      <a:pt x="9658" y="8456"/>
                    </a:lnTo>
                    <a:cubicBezTo>
                      <a:pt x="9720" y="8510"/>
                      <a:pt x="9793" y="8541"/>
                      <a:pt x="9869" y="8541"/>
                    </a:cubicBezTo>
                    <a:cubicBezTo>
                      <a:pt x="9915" y="8541"/>
                      <a:pt x="9962" y="8530"/>
                      <a:pt x="10010" y="8506"/>
                    </a:cubicBezTo>
                    <a:lnTo>
                      <a:pt x="10110" y="8468"/>
                    </a:lnTo>
                    <a:cubicBezTo>
                      <a:pt x="10198" y="8431"/>
                      <a:pt x="10198" y="8443"/>
                      <a:pt x="10223" y="8368"/>
                    </a:cubicBezTo>
                    <a:cubicBezTo>
                      <a:pt x="11237" y="9716"/>
                      <a:pt x="12797" y="10442"/>
                      <a:pt x="14384" y="10442"/>
                    </a:cubicBezTo>
                    <a:cubicBezTo>
                      <a:pt x="15298" y="10442"/>
                      <a:pt x="16220" y="10201"/>
                      <a:pt x="17052" y="9701"/>
                    </a:cubicBezTo>
                    <a:cubicBezTo>
                      <a:pt x="19340" y="8330"/>
                      <a:pt x="20220" y="5463"/>
                      <a:pt x="19114" y="3049"/>
                    </a:cubicBezTo>
                    <a:cubicBezTo>
                      <a:pt x="18237" y="1146"/>
                      <a:pt x="16359" y="1"/>
                      <a:pt x="14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29"/>
              <p:cNvSpPr/>
              <p:nvPr/>
            </p:nvSpPr>
            <p:spPr>
              <a:xfrm rot="-6237134">
                <a:off x="6861245" y="3687687"/>
                <a:ext cx="146627" cy="286020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5446" extrusionOk="0">
                    <a:moveTo>
                      <a:pt x="2792" y="1"/>
                    </a:moveTo>
                    <a:cubicBezTo>
                      <a:pt x="855" y="881"/>
                      <a:pt x="0" y="3157"/>
                      <a:pt x="881" y="5094"/>
                    </a:cubicBezTo>
                    <a:cubicBezTo>
                      <a:pt x="974" y="5299"/>
                      <a:pt x="1163" y="5446"/>
                      <a:pt x="1291" y="5446"/>
                    </a:cubicBezTo>
                    <a:cubicBezTo>
                      <a:pt x="1423" y="5446"/>
                      <a:pt x="1492" y="5293"/>
                      <a:pt x="1333" y="4892"/>
                    </a:cubicBezTo>
                    <a:cubicBezTo>
                      <a:pt x="1019" y="4088"/>
                      <a:pt x="717" y="3258"/>
                      <a:pt x="1170" y="2000"/>
                    </a:cubicBezTo>
                    <a:cubicBezTo>
                      <a:pt x="1497" y="1183"/>
                      <a:pt x="2063" y="479"/>
                      <a:pt x="27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spTree>
      <p:nvGrpSpPr>
        <p:cNvPr id="1" name="Shape 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3" name="Google Shape;4753;p30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 rot="10800000" flipH="1"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4" name="Google Shape;4754;p30"/>
          <p:cNvGrpSpPr/>
          <p:nvPr/>
        </p:nvGrpSpPr>
        <p:grpSpPr>
          <a:xfrm>
            <a:off x="371748" y="4639350"/>
            <a:ext cx="8402474" cy="198675"/>
            <a:chOff x="371748" y="295950"/>
            <a:chExt cx="8402474" cy="198675"/>
          </a:xfrm>
        </p:grpSpPr>
        <p:sp>
          <p:nvSpPr>
            <p:cNvPr id="4755" name="Google Shape;4755;p30"/>
            <p:cNvSpPr/>
            <p:nvPr/>
          </p:nvSpPr>
          <p:spPr>
            <a:xfrm flipH="1">
              <a:off x="8671275" y="363841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6" name="Google Shape;4756;p30"/>
            <p:cNvGrpSpPr/>
            <p:nvPr/>
          </p:nvGrpSpPr>
          <p:grpSpPr>
            <a:xfrm>
              <a:off x="371748" y="295950"/>
              <a:ext cx="8255803" cy="198675"/>
              <a:chOff x="371748" y="295950"/>
              <a:chExt cx="8255803" cy="198675"/>
            </a:xfrm>
          </p:grpSpPr>
          <p:sp>
            <p:nvSpPr>
              <p:cNvPr id="4757" name="Google Shape;4757;p30"/>
              <p:cNvSpPr/>
              <p:nvPr/>
            </p:nvSpPr>
            <p:spPr>
              <a:xfrm>
                <a:off x="371748" y="361460"/>
                <a:ext cx="102947" cy="9414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952" extrusionOk="0">
                    <a:moveTo>
                      <a:pt x="406" y="1"/>
                    </a:moveTo>
                    <a:cubicBezTo>
                      <a:pt x="166" y="1"/>
                      <a:pt x="232" y="197"/>
                      <a:pt x="374" y="362"/>
                    </a:cubicBezTo>
                    <a:lnTo>
                      <a:pt x="374" y="362"/>
                    </a:lnTo>
                    <a:cubicBezTo>
                      <a:pt x="473" y="262"/>
                      <a:pt x="590" y="176"/>
                      <a:pt x="698" y="134"/>
                    </a:cubicBezTo>
                    <a:lnTo>
                      <a:pt x="698" y="134"/>
                    </a:lnTo>
                    <a:cubicBezTo>
                      <a:pt x="618" y="54"/>
                      <a:pt x="512" y="1"/>
                      <a:pt x="406" y="1"/>
                    </a:cubicBezTo>
                    <a:close/>
                    <a:moveTo>
                      <a:pt x="832" y="104"/>
                    </a:moveTo>
                    <a:cubicBezTo>
                      <a:pt x="791" y="104"/>
                      <a:pt x="745" y="115"/>
                      <a:pt x="698" y="134"/>
                    </a:cubicBezTo>
                    <a:lnTo>
                      <a:pt x="698" y="134"/>
                    </a:lnTo>
                    <a:cubicBezTo>
                      <a:pt x="776" y="213"/>
                      <a:pt x="829" y="318"/>
                      <a:pt x="829" y="423"/>
                    </a:cubicBezTo>
                    <a:cubicBezTo>
                      <a:pt x="829" y="538"/>
                      <a:pt x="784" y="583"/>
                      <a:pt x="719" y="583"/>
                    </a:cubicBezTo>
                    <a:cubicBezTo>
                      <a:pt x="621" y="583"/>
                      <a:pt x="478" y="481"/>
                      <a:pt x="374" y="362"/>
                    </a:cubicBezTo>
                    <a:lnTo>
                      <a:pt x="374" y="362"/>
                    </a:lnTo>
                    <a:cubicBezTo>
                      <a:pt x="130" y="611"/>
                      <a:pt x="1" y="952"/>
                      <a:pt x="406" y="952"/>
                    </a:cubicBezTo>
                    <a:cubicBezTo>
                      <a:pt x="723" y="952"/>
                      <a:pt x="1040" y="740"/>
                      <a:pt x="1040" y="423"/>
                    </a:cubicBezTo>
                    <a:cubicBezTo>
                      <a:pt x="1040" y="192"/>
                      <a:pt x="953" y="104"/>
                      <a:pt x="832" y="1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58" name="Google Shape;4758;p30"/>
              <p:cNvGrpSpPr/>
              <p:nvPr/>
            </p:nvGrpSpPr>
            <p:grpSpPr>
              <a:xfrm>
                <a:off x="504825" y="295950"/>
                <a:ext cx="8122726" cy="198675"/>
                <a:chOff x="504825" y="298750"/>
                <a:chExt cx="8122726" cy="198675"/>
              </a:xfrm>
            </p:grpSpPr>
            <p:grpSp>
              <p:nvGrpSpPr>
                <p:cNvPr id="4759" name="Google Shape;4759;p30"/>
                <p:cNvGrpSpPr/>
                <p:nvPr/>
              </p:nvGrpSpPr>
              <p:grpSpPr>
                <a:xfrm>
                  <a:off x="504825" y="298750"/>
                  <a:ext cx="8122726" cy="198675"/>
                  <a:chOff x="9017419" y="539512"/>
                  <a:chExt cx="5210550" cy="198675"/>
                </a:xfrm>
              </p:grpSpPr>
              <p:sp>
                <p:nvSpPr>
                  <p:cNvPr id="4760" name="Google Shape;4760;p30"/>
                  <p:cNvSpPr/>
                  <p:nvPr/>
                </p:nvSpPr>
                <p:spPr>
                  <a:xfrm>
                    <a:off x="9038813" y="685962"/>
                    <a:ext cx="5150745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20" h="107" extrusionOk="0">
                        <a:moveTo>
                          <a:pt x="1" y="0"/>
                        </a:moveTo>
                        <a:lnTo>
                          <a:pt x="1" y="106"/>
                        </a:lnTo>
                        <a:lnTo>
                          <a:pt x="41319" y="106"/>
                        </a:lnTo>
                        <a:lnTo>
                          <a:pt x="4131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1" name="Google Shape;4761;p30"/>
                  <p:cNvSpPr/>
                  <p:nvPr/>
                </p:nvSpPr>
                <p:spPr>
                  <a:xfrm>
                    <a:off x="96043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2" name="Google Shape;4762;p30"/>
                  <p:cNvSpPr/>
                  <p:nvPr/>
                </p:nvSpPr>
                <p:spPr>
                  <a:xfrm>
                    <a:off x="967738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3" name="Google Shape;4763;p30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4" name="Google Shape;4764;p30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5" name="Google Shape;4765;p30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6" name="Google Shape;4766;p30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7" name="Google Shape;4767;p30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8" name="Google Shape;4768;p30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9" name="Google Shape;4769;p30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0" name="Google Shape;4770;p30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1" name="Google Shape;4771;p30"/>
                  <p:cNvSpPr/>
                  <p:nvPr/>
                </p:nvSpPr>
                <p:spPr>
                  <a:xfrm>
                    <a:off x="10283499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2" name="Google Shape;4772;p30"/>
                  <p:cNvSpPr/>
                  <p:nvPr/>
                </p:nvSpPr>
                <p:spPr>
                  <a:xfrm>
                    <a:off x="103462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3" name="Google Shape;4773;p30"/>
                  <p:cNvSpPr/>
                  <p:nvPr/>
                </p:nvSpPr>
                <p:spPr>
                  <a:xfrm>
                    <a:off x="10419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4" name="Google Shape;4774;p30"/>
                  <p:cNvSpPr/>
                  <p:nvPr/>
                </p:nvSpPr>
                <p:spPr>
                  <a:xfrm>
                    <a:off x="10482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5" name="Google Shape;4775;p30"/>
                  <p:cNvSpPr/>
                  <p:nvPr/>
                </p:nvSpPr>
                <p:spPr>
                  <a:xfrm>
                    <a:off x="105552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6" name="Google Shape;4776;p30"/>
                  <p:cNvSpPr/>
                  <p:nvPr/>
                </p:nvSpPr>
                <p:spPr>
                  <a:xfrm>
                    <a:off x="10617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7" name="Google Shape;4777;p30"/>
                  <p:cNvSpPr/>
                  <p:nvPr/>
                </p:nvSpPr>
                <p:spPr>
                  <a:xfrm>
                    <a:off x="106911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8" name="Google Shape;4778;p30"/>
                  <p:cNvSpPr/>
                  <p:nvPr/>
                </p:nvSpPr>
                <p:spPr>
                  <a:xfrm>
                    <a:off x="107538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9" name="Google Shape;4779;p30"/>
                  <p:cNvSpPr/>
                  <p:nvPr/>
                </p:nvSpPr>
                <p:spPr>
                  <a:xfrm>
                    <a:off x="10826913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0" name="Google Shape;4780;p30"/>
                  <p:cNvSpPr/>
                  <p:nvPr/>
                </p:nvSpPr>
                <p:spPr>
                  <a:xfrm>
                    <a:off x="1088971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1" name="Google Shape;4781;p30"/>
                  <p:cNvSpPr/>
                  <p:nvPr/>
                </p:nvSpPr>
                <p:spPr>
                  <a:xfrm>
                    <a:off x="1096279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2" name="Google Shape;4782;p30"/>
                  <p:cNvSpPr/>
                  <p:nvPr/>
                </p:nvSpPr>
                <p:spPr>
                  <a:xfrm>
                    <a:off x="11025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3" name="Google Shape;4783;p30"/>
                  <p:cNvSpPr/>
                  <p:nvPr/>
                </p:nvSpPr>
                <p:spPr>
                  <a:xfrm>
                    <a:off x="110986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4" name="Google Shape;4784;p30"/>
                  <p:cNvSpPr/>
                  <p:nvPr/>
                </p:nvSpPr>
                <p:spPr>
                  <a:xfrm>
                    <a:off x="1116136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5" name="Google Shape;4785;p30"/>
                  <p:cNvSpPr/>
                  <p:nvPr/>
                </p:nvSpPr>
                <p:spPr>
                  <a:xfrm>
                    <a:off x="1123454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6" name="Google Shape;4786;p30"/>
                  <p:cNvSpPr/>
                  <p:nvPr/>
                </p:nvSpPr>
                <p:spPr>
                  <a:xfrm>
                    <a:off x="1129724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7" name="Google Shape;4787;p30"/>
                  <p:cNvSpPr/>
                  <p:nvPr/>
                </p:nvSpPr>
                <p:spPr>
                  <a:xfrm>
                    <a:off x="11370327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8" name="Google Shape;4788;p30"/>
                  <p:cNvSpPr/>
                  <p:nvPr/>
                </p:nvSpPr>
                <p:spPr>
                  <a:xfrm>
                    <a:off x="1143312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9" name="Google Shape;4789;p30"/>
                  <p:cNvSpPr/>
                  <p:nvPr/>
                </p:nvSpPr>
                <p:spPr>
                  <a:xfrm>
                    <a:off x="1150620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0" name="Google Shape;4790;p30"/>
                  <p:cNvSpPr/>
                  <p:nvPr/>
                </p:nvSpPr>
                <p:spPr>
                  <a:xfrm>
                    <a:off x="1156890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1" name="Google Shape;4791;p30"/>
                  <p:cNvSpPr/>
                  <p:nvPr/>
                </p:nvSpPr>
                <p:spPr>
                  <a:xfrm>
                    <a:off x="1164208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2" name="Google Shape;4792;p30"/>
                  <p:cNvSpPr/>
                  <p:nvPr/>
                </p:nvSpPr>
                <p:spPr>
                  <a:xfrm>
                    <a:off x="1170478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3" name="Google Shape;4793;p30"/>
                  <p:cNvSpPr/>
                  <p:nvPr/>
                </p:nvSpPr>
                <p:spPr>
                  <a:xfrm>
                    <a:off x="1177796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4" name="Google Shape;4794;p30"/>
                  <p:cNvSpPr/>
                  <p:nvPr/>
                </p:nvSpPr>
                <p:spPr>
                  <a:xfrm>
                    <a:off x="1184066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5" name="Google Shape;4795;p30"/>
                  <p:cNvSpPr/>
                  <p:nvPr/>
                </p:nvSpPr>
                <p:spPr>
                  <a:xfrm>
                    <a:off x="1191374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6" name="Google Shape;4796;p30"/>
                  <p:cNvSpPr/>
                  <p:nvPr/>
                </p:nvSpPr>
                <p:spPr>
                  <a:xfrm>
                    <a:off x="11976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7" name="Google Shape;4797;p30"/>
                  <p:cNvSpPr/>
                  <p:nvPr/>
                </p:nvSpPr>
                <p:spPr>
                  <a:xfrm>
                    <a:off x="120496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8" name="Google Shape;4798;p30"/>
                  <p:cNvSpPr/>
                  <p:nvPr/>
                </p:nvSpPr>
                <p:spPr>
                  <a:xfrm>
                    <a:off x="1211231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9" name="Google Shape;4799;p30"/>
                  <p:cNvSpPr/>
                  <p:nvPr/>
                </p:nvSpPr>
                <p:spPr>
                  <a:xfrm>
                    <a:off x="1218549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0" name="Google Shape;4800;p30"/>
                  <p:cNvSpPr/>
                  <p:nvPr/>
                </p:nvSpPr>
                <p:spPr>
                  <a:xfrm>
                    <a:off x="122481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1" name="Google Shape;4801;p30"/>
                  <p:cNvSpPr/>
                  <p:nvPr/>
                </p:nvSpPr>
                <p:spPr>
                  <a:xfrm>
                    <a:off x="12321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2" name="Google Shape;4802;p30"/>
                  <p:cNvSpPr/>
                  <p:nvPr/>
                </p:nvSpPr>
                <p:spPr>
                  <a:xfrm>
                    <a:off x="12384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3" name="Google Shape;4803;p30"/>
                  <p:cNvSpPr/>
                  <p:nvPr/>
                </p:nvSpPr>
                <p:spPr>
                  <a:xfrm>
                    <a:off x="124571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4" name="Google Shape;4804;p30"/>
                  <p:cNvSpPr/>
                  <p:nvPr/>
                </p:nvSpPr>
                <p:spPr>
                  <a:xfrm>
                    <a:off x="12519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5" name="Google Shape;4805;p30"/>
                  <p:cNvSpPr/>
                  <p:nvPr/>
                </p:nvSpPr>
                <p:spPr>
                  <a:xfrm>
                    <a:off x="125930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6" name="Google Shape;4806;p30"/>
                  <p:cNvSpPr/>
                  <p:nvPr/>
                </p:nvSpPr>
                <p:spPr>
                  <a:xfrm>
                    <a:off x="126557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7" name="Google Shape;4807;p30"/>
                  <p:cNvSpPr/>
                  <p:nvPr/>
                </p:nvSpPr>
                <p:spPr>
                  <a:xfrm>
                    <a:off x="1272891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8" name="Google Shape;4808;p30"/>
                  <p:cNvSpPr/>
                  <p:nvPr/>
                </p:nvSpPr>
                <p:spPr>
                  <a:xfrm>
                    <a:off x="1279161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9" name="Google Shape;4809;p30"/>
                  <p:cNvSpPr/>
                  <p:nvPr/>
                </p:nvSpPr>
                <p:spPr>
                  <a:xfrm>
                    <a:off x="1286479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0" name="Google Shape;4810;p30"/>
                  <p:cNvSpPr/>
                  <p:nvPr/>
                </p:nvSpPr>
                <p:spPr>
                  <a:xfrm>
                    <a:off x="12927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1" name="Google Shape;4811;p30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2" name="Google Shape;4812;p30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3" name="Google Shape;4813;p30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4" name="Google Shape;4814;p30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5" name="Google Shape;4815;p30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6" name="Google Shape;4816;p30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7" name="Google Shape;4817;p30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8" name="Google Shape;4818;p30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9" name="Google Shape;4819;p30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0" name="Google Shape;4820;p30"/>
                  <p:cNvSpPr/>
                  <p:nvPr/>
                </p:nvSpPr>
                <p:spPr>
                  <a:xfrm>
                    <a:off x="136067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1" name="Google Shape;4821;p30"/>
                  <p:cNvSpPr/>
                  <p:nvPr/>
                </p:nvSpPr>
                <p:spPr>
                  <a:xfrm>
                    <a:off x="9017419" y="539512"/>
                    <a:ext cx="5210550" cy="3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318" extrusionOk="0">
                        <a:moveTo>
                          <a:pt x="212" y="1"/>
                        </a:moveTo>
                        <a:cubicBezTo>
                          <a:pt x="1" y="1"/>
                          <a:pt x="1" y="212"/>
                          <a:pt x="212" y="318"/>
                        </a:cubicBezTo>
                        <a:lnTo>
                          <a:pt x="41530" y="318"/>
                        </a:lnTo>
                        <a:cubicBezTo>
                          <a:pt x="41741" y="318"/>
                          <a:pt x="41741" y="1"/>
                          <a:pt x="4153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2" name="Google Shape;4822;p30"/>
                  <p:cNvSpPr/>
                  <p:nvPr/>
                </p:nvSpPr>
                <p:spPr>
                  <a:xfrm>
                    <a:off x="9017419" y="717222"/>
                    <a:ext cx="5210550" cy="20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212" extrusionOk="0">
                        <a:moveTo>
                          <a:pt x="212" y="0"/>
                        </a:moveTo>
                        <a:cubicBezTo>
                          <a:pt x="1" y="0"/>
                          <a:pt x="1" y="211"/>
                          <a:pt x="212" y="211"/>
                        </a:cubicBezTo>
                        <a:lnTo>
                          <a:pt x="41530" y="211"/>
                        </a:lnTo>
                        <a:cubicBezTo>
                          <a:pt x="41741" y="211"/>
                          <a:pt x="41741" y="0"/>
                          <a:pt x="4153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23" name="Google Shape;4823;p30"/>
                <p:cNvGrpSpPr/>
                <p:nvPr/>
              </p:nvGrpSpPr>
              <p:grpSpPr>
                <a:xfrm>
                  <a:off x="569351" y="371931"/>
                  <a:ext cx="831096" cy="73279"/>
                  <a:chOff x="9740085" y="612693"/>
                  <a:chExt cx="533129" cy="73279"/>
                </a:xfrm>
              </p:grpSpPr>
              <p:sp>
                <p:nvSpPr>
                  <p:cNvPr id="4824" name="Google Shape;4824;p30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5" name="Google Shape;4825;p30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6" name="Google Shape;4826;p30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7" name="Google Shape;4827;p30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8" name="Google Shape;4828;p30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9" name="Google Shape;4829;p30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0" name="Google Shape;4830;p30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1" name="Google Shape;4831;p30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32" name="Google Shape;4832;p30"/>
                <p:cNvGrpSpPr/>
                <p:nvPr/>
              </p:nvGrpSpPr>
              <p:grpSpPr>
                <a:xfrm>
                  <a:off x="7658325" y="371931"/>
                  <a:ext cx="945022" cy="73279"/>
                  <a:chOff x="13000570" y="612693"/>
                  <a:chExt cx="606211" cy="73279"/>
                </a:xfrm>
              </p:grpSpPr>
              <p:sp>
                <p:nvSpPr>
                  <p:cNvPr id="4833" name="Google Shape;4833;p30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4" name="Google Shape;4834;p30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5" name="Google Shape;4835;p30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6" name="Google Shape;4836;p30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7" name="Google Shape;4837;p30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8" name="Google Shape;4838;p30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9" name="Google Shape;4839;p30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0" name="Google Shape;4840;p30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1" name="Google Shape;4841;p30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842" name="Google Shape;4842;p30"/>
          <p:cNvGrpSpPr/>
          <p:nvPr/>
        </p:nvGrpSpPr>
        <p:grpSpPr>
          <a:xfrm rot="5400000" flipH="1">
            <a:off x="8105638" y="1301443"/>
            <a:ext cx="1495566" cy="476360"/>
            <a:chOff x="4440625" y="1955050"/>
            <a:chExt cx="825550" cy="262950"/>
          </a:xfrm>
        </p:grpSpPr>
        <p:sp>
          <p:nvSpPr>
            <p:cNvPr id="4843" name="Google Shape;4843;p30"/>
            <p:cNvSpPr/>
            <p:nvPr/>
          </p:nvSpPr>
          <p:spPr>
            <a:xfrm>
              <a:off x="4440625" y="1955050"/>
              <a:ext cx="825550" cy="262950"/>
            </a:xfrm>
            <a:custGeom>
              <a:avLst/>
              <a:gdLst/>
              <a:ahLst/>
              <a:cxnLst/>
              <a:rect l="l" t="t" r="r" b="b"/>
              <a:pathLst>
                <a:path w="33022" h="10518" extrusionOk="0">
                  <a:moveTo>
                    <a:pt x="21149" y="0"/>
                  </a:moveTo>
                  <a:cubicBezTo>
                    <a:pt x="21003" y="0"/>
                    <a:pt x="20856" y="17"/>
                    <a:pt x="20711" y="52"/>
                  </a:cubicBezTo>
                  <a:lnTo>
                    <a:pt x="20560" y="90"/>
                  </a:lnTo>
                  <a:lnTo>
                    <a:pt x="20484" y="103"/>
                  </a:lnTo>
                  <a:cubicBezTo>
                    <a:pt x="20371" y="140"/>
                    <a:pt x="20208" y="191"/>
                    <a:pt x="20019" y="254"/>
                  </a:cubicBezTo>
                  <a:lnTo>
                    <a:pt x="19956" y="279"/>
                  </a:lnTo>
                  <a:cubicBezTo>
                    <a:pt x="19780" y="342"/>
                    <a:pt x="19579" y="430"/>
                    <a:pt x="19365" y="530"/>
                  </a:cubicBezTo>
                  <a:lnTo>
                    <a:pt x="19290" y="568"/>
                  </a:lnTo>
                  <a:cubicBezTo>
                    <a:pt x="19152" y="643"/>
                    <a:pt x="19026" y="706"/>
                    <a:pt x="18887" y="794"/>
                  </a:cubicBezTo>
                  <a:lnTo>
                    <a:pt x="18774" y="794"/>
                  </a:lnTo>
                  <a:cubicBezTo>
                    <a:pt x="18334" y="832"/>
                    <a:pt x="17894" y="882"/>
                    <a:pt x="17454" y="970"/>
                  </a:cubicBezTo>
                  <a:cubicBezTo>
                    <a:pt x="17341" y="945"/>
                    <a:pt x="17240" y="945"/>
                    <a:pt x="17140" y="945"/>
                  </a:cubicBezTo>
                  <a:lnTo>
                    <a:pt x="16762" y="945"/>
                  </a:lnTo>
                  <a:cubicBezTo>
                    <a:pt x="16486" y="970"/>
                    <a:pt x="16209" y="1021"/>
                    <a:pt x="15932" y="1084"/>
                  </a:cubicBezTo>
                  <a:lnTo>
                    <a:pt x="15882" y="1096"/>
                  </a:lnTo>
                  <a:cubicBezTo>
                    <a:pt x="15543" y="1184"/>
                    <a:pt x="15228" y="1285"/>
                    <a:pt x="14901" y="1423"/>
                  </a:cubicBezTo>
                  <a:lnTo>
                    <a:pt x="14864" y="1436"/>
                  </a:lnTo>
                  <a:cubicBezTo>
                    <a:pt x="14612" y="1549"/>
                    <a:pt x="14373" y="1662"/>
                    <a:pt x="14159" y="1775"/>
                  </a:cubicBezTo>
                  <a:cubicBezTo>
                    <a:pt x="14065" y="1764"/>
                    <a:pt x="13971" y="1758"/>
                    <a:pt x="13877" y="1758"/>
                  </a:cubicBezTo>
                  <a:cubicBezTo>
                    <a:pt x="13657" y="1758"/>
                    <a:pt x="13440" y="1789"/>
                    <a:pt x="13229" y="1851"/>
                  </a:cubicBezTo>
                  <a:cubicBezTo>
                    <a:pt x="12927" y="1939"/>
                    <a:pt x="12600" y="1989"/>
                    <a:pt x="12286" y="2002"/>
                  </a:cubicBezTo>
                  <a:lnTo>
                    <a:pt x="12248" y="2002"/>
                  </a:lnTo>
                  <a:cubicBezTo>
                    <a:pt x="11883" y="1939"/>
                    <a:pt x="11506" y="1914"/>
                    <a:pt x="11141" y="1914"/>
                  </a:cubicBezTo>
                  <a:cubicBezTo>
                    <a:pt x="10613" y="1914"/>
                    <a:pt x="10085" y="1989"/>
                    <a:pt x="9582" y="2115"/>
                  </a:cubicBezTo>
                  <a:cubicBezTo>
                    <a:pt x="9392" y="2051"/>
                    <a:pt x="9196" y="2021"/>
                    <a:pt x="9000" y="2021"/>
                  </a:cubicBezTo>
                  <a:cubicBezTo>
                    <a:pt x="8652" y="2021"/>
                    <a:pt x="8308" y="2118"/>
                    <a:pt x="8010" y="2303"/>
                  </a:cubicBezTo>
                  <a:lnTo>
                    <a:pt x="7897" y="2366"/>
                  </a:lnTo>
                  <a:lnTo>
                    <a:pt x="7809" y="2429"/>
                  </a:lnTo>
                  <a:cubicBezTo>
                    <a:pt x="7784" y="2454"/>
                    <a:pt x="7708" y="2492"/>
                    <a:pt x="7620" y="2542"/>
                  </a:cubicBezTo>
                  <a:cubicBezTo>
                    <a:pt x="7583" y="2567"/>
                    <a:pt x="7545" y="2593"/>
                    <a:pt x="7507" y="2605"/>
                  </a:cubicBezTo>
                  <a:cubicBezTo>
                    <a:pt x="7482" y="2630"/>
                    <a:pt x="7394" y="2681"/>
                    <a:pt x="7231" y="2781"/>
                  </a:cubicBezTo>
                  <a:lnTo>
                    <a:pt x="7180" y="2806"/>
                  </a:lnTo>
                  <a:cubicBezTo>
                    <a:pt x="7055" y="2882"/>
                    <a:pt x="6941" y="2945"/>
                    <a:pt x="6841" y="2995"/>
                  </a:cubicBezTo>
                  <a:lnTo>
                    <a:pt x="6753" y="3045"/>
                  </a:lnTo>
                  <a:cubicBezTo>
                    <a:pt x="6627" y="3096"/>
                    <a:pt x="6514" y="3158"/>
                    <a:pt x="6426" y="3196"/>
                  </a:cubicBezTo>
                  <a:cubicBezTo>
                    <a:pt x="6199" y="3158"/>
                    <a:pt x="5973" y="3108"/>
                    <a:pt x="5759" y="3070"/>
                  </a:cubicBezTo>
                  <a:cubicBezTo>
                    <a:pt x="4716" y="2857"/>
                    <a:pt x="3684" y="2618"/>
                    <a:pt x="2892" y="2442"/>
                  </a:cubicBezTo>
                  <a:cubicBezTo>
                    <a:pt x="2741" y="2404"/>
                    <a:pt x="2578" y="2391"/>
                    <a:pt x="2427" y="2391"/>
                  </a:cubicBezTo>
                  <a:cubicBezTo>
                    <a:pt x="1962" y="2391"/>
                    <a:pt x="1509" y="2542"/>
                    <a:pt x="1144" y="2831"/>
                  </a:cubicBezTo>
                  <a:cubicBezTo>
                    <a:pt x="0" y="3737"/>
                    <a:pt x="226" y="5535"/>
                    <a:pt x="1559" y="6126"/>
                  </a:cubicBezTo>
                  <a:cubicBezTo>
                    <a:pt x="2565" y="6579"/>
                    <a:pt x="3622" y="6906"/>
                    <a:pt x="4703" y="7145"/>
                  </a:cubicBezTo>
                  <a:cubicBezTo>
                    <a:pt x="5244" y="7258"/>
                    <a:pt x="5797" y="7371"/>
                    <a:pt x="6388" y="7472"/>
                  </a:cubicBezTo>
                  <a:cubicBezTo>
                    <a:pt x="6476" y="7522"/>
                    <a:pt x="6552" y="7572"/>
                    <a:pt x="6640" y="7622"/>
                  </a:cubicBezTo>
                  <a:lnTo>
                    <a:pt x="6690" y="7660"/>
                  </a:lnTo>
                  <a:cubicBezTo>
                    <a:pt x="6765" y="7710"/>
                    <a:pt x="6841" y="7761"/>
                    <a:pt x="6904" y="7824"/>
                  </a:cubicBezTo>
                  <a:cubicBezTo>
                    <a:pt x="6941" y="7849"/>
                    <a:pt x="6992" y="7887"/>
                    <a:pt x="7029" y="7912"/>
                  </a:cubicBezTo>
                  <a:lnTo>
                    <a:pt x="7105" y="7975"/>
                  </a:lnTo>
                  <a:cubicBezTo>
                    <a:pt x="7130" y="8000"/>
                    <a:pt x="7155" y="8025"/>
                    <a:pt x="7180" y="8050"/>
                  </a:cubicBezTo>
                  <a:lnTo>
                    <a:pt x="7293" y="8151"/>
                  </a:lnTo>
                  <a:cubicBezTo>
                    <a:pt x="7595" y="8415"/>
                    <a:pt x="7960" y="8578"/>
                    <a:pt x="8350" y="8628"/>
                  </a:cubicBezTo>
                  <a:lnTo>
                    <a:pt x="8476" y="8716"/>
                  </a:lnTo>
                  <a:lnTo>
                    <a:pt x="8538" y="8754"/>
                  </a:lnTo>
                  <a:cubicBezTo>
                    <a:pt x="8702" y="8867"/>
                    <a:pt x="8853" y="8955"/>
                    <a:pt x="8978" y="9043"/>
                  </a:cubicBezTo>
                  <a:lnTo>
                    <a:pt x="9041" y="9094"/>
                  </a:lnTo>
                  <a:lnTo>
                    <a:pt x="9393" y="9307"/>
                  </a:lnTo>
                  <a:lnTo>
                    <a:pt x="9456" y="9333"/>
                  </a:lnTo>
                  <a:lnTo>
                    <a:pt x="9595" y="9421"/>
                  </a:lnTo>
                  <a:cubicBezTo>
                    <a:pt x="9834" y="9559"/>
                    <a:pt x="10098" y="9634"/>
                    <a:pt x="10374" y="9660"/>
                  </a:cubicBezTo>
                  <a:cubicBezTo>
                    <a:pt x="10664" y="9798"/>
                    <a:pt x="10940" y="9911"/>
                    <a:pt x="11204" y="9999"/>
                  </a:cubicBezTo>
                  <a:lnTo>
                    <a:pt x="11255" y="10024"/>
                  </a:lnTo>
                  <a:cubicBezTo>
                    <a:pt x="11544" y="10112"/>
                    <a:pt x="11833" y="10188"/>
                    <a:pt x="12135" y="10251"/>
                  </a:cubicBezTo>
                  <a:cubicBezTo>
                    <a:pt x="12223" y="10276"/>
                    <a:pt x="12311" y="10288"/>
                    <a:pt x="12374" y="10288"/>
                  </a:cubicBezTo>
                  <a:lnTo>
                    <a:pt x="12474" y="10313"/>
                  </a:lnTo>
                  <a:cubicBezTo>
                    <a:pt x="12555" y="10323"/>
                    <a:pt x="12636" y="10328"/>
                    <a:pt x="12717" y="10328"/>
                  </a:cubicBezTo>
                  <a:cubicBezTo>
                    <a:pt x="12953" y="10328"/>
                    <a:pt x="13189" y="10288"/>
                    <a:pt x="13405" y="10213"/>
                  </a:cubicBezTo>
                  <a:cubicBezTo>
                    <a:pt x="14637" y="10401"/>
                    <a:pt x="15882" y="10502"/>
                    <a:pt x="17140" y="10515"/>
                  </a:cubicBezTo>
                  <a:cubicBezTo>
                    <a:pt x="17232" y="10517"/>
                    <a:pt x="17325" y="10518"/>
                    <a:pt x="17418" y="10518"/>
                  </a:cubicBezTo>
                  <a:cubicBezTo>
                    <a:pt x="17885" y="10518"/>
                    <a:pt x="18363" y="10492"/>
                    <a:pt x="18825" y="10439"/>
                  </a:cubicBezTo>
                  <a:cubicBezTo>
                    <a:pt x="19013" y="10414"/>
                    <a:pt x="19189" y="10364"/>
                    <a:pt x="19353" y="10301"/>
                  </a:cubicBezTo>
                  <a:lnTo>
                    <a:pt x="19655" y="10351"/>
                  </a:lnTo>
                  <a:lnTo>
                    <a:pt x="19705" y="10351"/>
                  </a:lnTo>
                  <a:cubicBezTo>
                    <a:pt x="20019" y="10389"/>
                    <a:pt x="20296" y="10414"/>
                    <a:pt x="20547" y="10439"/>
                  </a:cubicBezTo>
                  <a:lnTo>
                    <a:pt x="20585" y="10439"/>
                  </a:lnTo>
                  <a:cubicBezTo>
                    <a:pt x="20837" y="10452"/>
                    <a:pt x="21038" y="10464"/>
                    <a:pt x="21189" y="10464"/>
                  </a:cubicBezTo>
                  <a:lnTo>
                    <a:pt x="21465" y="10464"/>
                  </a:lnTo>
                  <a:cubicBezTo>
                    <a:pt x="21993" y="10464"/>
                    <a:pt x="22496" y="10238"/>
                    <a:pt x="22849" y="9861"/>
                  </a:cubicBezTo>
                  <a:cubicBezTo>
                    <a:pt x="23100" y="9773"/>
                    <a:pt x="23352" y="9697"/>
                    <a:pt x="23603" y="9609"/>
                  </a:cubicBezTo>
                  <a:cubicBezTo>
                    <a:pt x="23892" y="9509"/>
                    <a:pt x="24383" y="9345"/>
                    <a:pt x="24559" y="9307"/>
                  </a:cubicBezTo>
                  <a:cubicBezTo>
                    <a:pt x="25313" y="9257"/>
                    <a:pt x="26357" y="9245"/>
                    <a:pt x="26395" y="9245"/>
                  </a:cubicBezTo>
                  <a:cubicBezTo>
                    <a:pt x="26747" y="9245"/>
                    <a:pt x="27099" y="9157"/>
                    <a:pt x="27426" y="9006"/>
                  </a:cubicBezTo>
                  <a:cubicBezTo>
                    <a:pt x="27523" y="9022"/>
                    <a:pt x="27620" y="9029"/>
                    <a:pt x="27716" y="9029"/>
                  </a:cubicBezTo>
                  <a:cubicBezTo>
                    <a:pt x="28309" y="9029"/>
                    <a:pt x="28880" y="8738"/>
                    <a:pt x="29237" y="8251"/>
                  </a:cubicBezTo>
                  <a:cubicBezTo>
                    <a:pt x="29287" y="8226"/>
                    <a:pt x="29337" y="8226"/>
                    <a:pt x="29400" y="8226"/>
                  </a:cubicBezTo>
                  <a:cubicBezTo>
                    <a:pt x="32267" y="7987"/>
                    <a:pt x="32946" y="6554"/>
                    <a:pt x="33009" y="5397"/>
                  </a:cubicBezTo>
                  <a:cubicBezTo>
                    <a:pt x="33022" y="5309"/>
                    <a:pt x="33022" y="5221"/>
                    <a:pt x="33009" y="5133"/>
                  </a:cubicBezTo>
                  <a:cubicBezTo>
                    <a:pt x="32934" y="3687"/>
                    <a:pt x="31726" y="3058"/>
                    <a:pt x="31072" y="2718"/>
                  </a:cubicBezTo>
                  <a:cubicBezTo>
                    <a:pt x="30821" y="2593"/>
                    <a:pt x="30582" y="2454"/>
                    <a:pt x="30356" y="2291"/>
                  </a:cubicBezTo>
                  <a:cubicBezTo>
                    <a:pt x="29928" y="1964"/>
                    <a:pt x="29438" y="1737"/>
                    <a:pt x="28922" y="1624"/>
                  </a:cubicBezTo>
                  <a:cubicBezTo>
                    <a:pt x="28847" y="1536"/>
                    <a:pt x="28759" y="1461"/>
                    <a:pt x="28671" y="1398"/>
                  </a:cubicBezTo>
                  <a:cubicBezTo>
                    <a:pt x="28432" y="1209"/>
                    <a:pt x="27514" y="606"/>
                    <a:pt x="25942" y="354"/>
                  </a:cubicBezTo>
                  <a:cubicBezTo>
                    <a:pt x="25791" y="329"/>
                    <a:pt x="25602" y="304"/>
                    <a:pt x="25389" y="279"/>
                  </a:cubicBezTo>
                  <a:cubicBezTo>
                    <a:pt x="25099" y="115"/>
                    <a:pt x="24772" y="27"/>
                    <a:pt x="24446" y="27"/>
                  </a:cubicBezTo>
                  <a:lnTo>
                    <a:pt x="24207" y="27"/>
                  </a:lnTo>
                  <a:lnTo>
                    <a:pt x="24093" y="40"/>
                  </a:lnTo>
                  <a:cubicBezTo>
                    <a:pt x="23993" y="52"/>
                    <a:pt x="23842" y="78"/>
                    <a:pt x="23666" y="115"/>
                  </a:cubicBezTo>
                  <a:lnTo>
                    <a:pt x="23603" y="128"/>
                  </a:lnTo>
                  <a:cubicBezTo>
                    <a:pt x="23515" y="103"/>
                    <a:pt x="23427" y="90"/>
                    <a:pt x="23352" y="90"/>
                  </a:cubicBezTo>
                  <a:cubicBezTo>
                    <a:pt x="23289" y="78"/>
                    <a:pt x="23100" y="65"/>
                    <a:pt x="22811" y="65"/>
                  </a:cubicBezTo>
                  <a:cubicBezTo>
                    <a:pt x="22559" y="65"/>
                    <a:pt x="22220" y="78"/>
                    <a:pt x="21792" y="115"/>
                  </a:cubicBezTo>
                  <a:cubicBezTo>
                    <a:pt x="21588" y="40"/>
                    <a:pt x="21370" y="0"/>
                    <a:pt x="21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9525" dir="5400000" algn="bl" rotWithShape="0">
                <a:schemeClr val="dk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0"/>
            <p:cNvSpPr/>
            <p:nvPr/>
          </p:nvSpPr>
          <p:spPr>
            <a:xfrm>
              <a:off x="4497525" y="2001925"/>
              <a:ext cx="721175" cy="168925"/>
            </a:xfrm>
            <a:custGeom>
              <a:avLst/>
              <a:gdLst/>
              <a:ahLst/>
              <a:cxnLst/>
              <a:rect l="l" t="t" r="r" b="b"/>
              <a:pathLst>
                <a:path w="28847" h="6757" extrusionOk="0">
                  <a:moveTo>
                    <a:pt x="18875" y="1"/>
                  </a:moveTo>
                  <a:lnTo>
                    <a:pt x="18724" y="39"/>
                  </a:lnTo>
                  <a:cubicBezTo>
                    <a:pt x="18636" y="64"/>
                    <a:pt x="18510" y="101"/>
                    <a:pt x="18359" y="152"/>
                  </a:cubicBezTo>
                  <a:cubicBezTo>
                    <a:pt x="18208" y="202"/>
                    <a:pt x="18058" y="277"/>
                    <a:pt x="17894" y="353"/>
                  </a:cubicBezTo>
                  <a:cubicBezTo>
                    <a:pt x="17718" y="428"/>
                    <a:pt x="17567" y="541"/>
                    <a:pt x="17404" y="642"/>
                  </a:cubicBezTo>
                  <a:cubicBezTo>
                    <a:pt x="17253" y="730"/>
                    <a:pt x="17127" y="856"/>
                    <a:pt x="17001" y="956"/>
                  </a:cubicBezTo>
                  <a:lnTo>
                    <a:pt x="16976" y="994"/>
                  </a:lnTo>
                  <a:cubicBezTo>
                    <a:pt x="16976" y="944"/>
                    <a:pt x="16938" y="894"/>
                    <a:pt x="16901" y="868"/>
                  </a:cubicBezTo>
                  <a:cubicBezTo>
                    <a:pt x="16828" y="827"/>
                    <a:pt x="16746" y="802"/>
                    <a:pt x="16663" y="802"/>
                  </a:cubicBezTo>
                  <a:cubicBezTo>
                    <a:pt x="16646" y="802"/>
                    <a:pt x="16629" y="803"/>
                    <a:pt x="16611" y="806"/>
                  </a:cubicBezTo>
                  <a:cubicBezTo>
                    <a:pt x="15668" y="868"/>
                    <a:pt x="14750" y="1070"/>
                    <a:pt x="13858" y="1384"/>
                  </a:cubicBezTo>
                  <a:lnTo>
                    <a:pt x="13342" y="1585"/>
                  </a:lnTo>
                  <a:lnTo>
                    <a:pt x="12965" y="1724"/>
                  </a:lnTo>
                  <a:cubicBezTo>
                    <a:pt x="13153" y="1623"/>
                    <a:pt x="13342" y="1522"/>
                    <a:pt x="13518" y="1434"/>
                  </a:cubicBezTo>
                  <a:cubicBezTo>
                    <a:pt x="13719" y="1321"/>
                    <a:pt x="13933" y="1233"/>
                    <a:pt x="14159" y="1145"/>
                  </a:cubicBezTo>
                  <a:cubicBezTo>
                    <a:pt x="14323" y="1082"/>
                    <a:pt x="14486" y="1032"/>
                    <a:pt x="14662" y="994"/>
                  </a:cubicBezTo>
                  <a:cubicBezTo>
                    <a:pt x="14725" y="982"/>
                    <a:pt x="14776" y="969"/>
                    <a:pt x="14813" y="956"/>
                  </a:cubicBezTo>
                  <a:lnTo>
                    <a:pt x="14876" y="944"/>
                  </a:lnTo>
                  <a:lnTo>
                    <a:pt x="14662" y="944"/>
                  </a:lnTo>
                  <a:cubicBezTo>
                    <a:pt x="14461" y="956"/>
                    <a:pt x="14273" y="994"/>
                    <a:pt x="14084" y="1032"/>
                  </a:cubicBezTo>
                  <a:cubicBezTo>
                    <a:pt x="13845" y="1095"/>
                    <a:pt x="13593" y="1183"/>
                    <a:pt x="13355" y="1283"/>
                  </a:cubicBezTo>
                  <a:cubicBezTo>
                    <a:pt x="13103" y="1384"/>
                    <a:pt x="12852" y="1510"/>
                    <a:pt x="12613" y="1635"/>
                  </a:cubicBezTo>
                  <a:cubicBezTo>
                    <a:pt x="12374" y="1761"/>
                    <a:pt x="12160" y="1900"/>
                    <a:pt x="11934" y="2013"/>
                  </a:cubicBezTo>
                  <a:cubicBezTo>
                    <a:pt x="11946" y="2000"/>
                    <a:pt x="11946" y="1975"/>
                    <a:pt x="11946" y="1950"/>
                  </a:cubicBezTo>
                  <a:cubicBezTo>
                    <a:pt x="11946" y="1912"/>
                    <a:pt x="11921" y="1874"/>
                    <a:pt x="11883" y="1849"/>
                  </a:cubicBezTo>
                  <a:cubicBezTo>
                    <a:pt x="11809" y="1791"/>
                    <a:pt x="11713" y="1761"/>
                    <a:pt x="11617" y="1761"/>
                  </a:cubicBezTo>
                  <a:cubicBezTo>
                    <a:pt x="11566" y="1761"/>
                    <a:pt x="11516" y="1769"/>
                    <a:pt x="11468" y="1786"/>
                  </a:cubicBezTo>
                  <a:cubicBezTo>
                    <a:pt x="11219" y="1849"/>
                    <a:pt x="10558" y="1997"/>
                    <a:pt x="10030" y="1997"/>
                  </a:cubicBezTo>
                  <a:cubicBezTo>
                    <a:pt x="9919" y="1997"/>
                    <a:pt x="9814" y="1990"/>
                    <a:pt x="9720" y="1975"/>
                  </a:cubicBezTo>
                  <a:cubicBezTo>
                    <a:pt x="9411" y="1928"/>
                    <a:pt x="9147" y="1900"/>
                    <a:pt x="8882" y="1900"/>
                  </a:cubicBezTo>
                  <a:cubicBezTo>
                    <a:pt x="8374" y="1900"/>
                    <a:pt x="7865" y="2004"/>
                    <a:pt x="7029" y="2277"/>
                  </a:cubicBezTo>
                  <a:cubicBezTo>
                    <a:pt x="6791" y="2352"/>
                    <a:pt x="6501" y="2453"/>
                    <a:pt x="6200" y="2579"/>
                  </a:cubicBezTo>
                  <a:cubicBezTo>
                    <a:pt x="6300" y="2491"/>
                    <a:pt x="6388" y="2415"/>
                    <a:pt x="6464" y="2340"/>
                  </a:cubicBezTo>
                  <a:cubicBezTo>
                    <a:pt x="6552" y="2252"/>
                    <a:pt x="6614" y="2164"/>
                    <a:pt x="6665" y="2113"/>
                  </a:cubicBezTo>
                  <a:lnTo>
                    <a:pt x="6728" y="2013"/>
                  </a:lnTo>
                  <a:lnTo>
                    <a:pt x="6728" y="2013"/>
                  </a:lnTo>
                  <a:lnTo>
                    <a:pt x="6602" y="2088"/>
                  </a:lnTo>
                  <a:cubicBezTo>
                    <a:pt x="6539" y="2138"/>
                    <a:pt x="6438" y="2201"/>
                    <a:pt x="6313" y="2277"/>
                  </a:cubicBezTo>
                  <a:cubicBezTo>
                    <a:pt x="6187" y="2352"/>
                    <a:pt x="6049" y="2440"/>
                    <a:pt x="5885" y="2528"/>
                  </a:cubicBezTo>
                  <a:cubicBezTo>
                    <a:pt x="5722" y="2616"/>
                    <a:pt x="5558" y="2717"/>
                    <a:pt x="5382" y="2805"/>
                  </a:cubicBezTo>
                  <a:cubicBezTo>
                    <a:pt x="5206" y="2893"/>
                    <a:pt x="5030" y="2981"/>
                    <a:pt x="4854" y="3056"/>
                  </a:cubicBezTo>
                  <a:cubicBezTo>
                    <a:pt x="4678" y="3132"/>
                    <a:pt x="4527" y="3220"/>
                    <a:pt x="4376" y="3270"/>
                  </a:cubicBezTo>
                  <a:cubicBezTo>
                    <a:pt x="3961" y="3195"/>
                    <a:pt x="3534" y="3119"/>
                    <a:pt x="3119" y="3031"/>
                  </a:cubicBezTo>
                  <a:cubicBezTo>
                    <a:pt x="2138" y="2843"/>
                    <a:pt x="1170" y="2629"/>
                    <a:pt x="201" y="2403"/>
                  </a:cubicBezTo>
                  <a:cubicBezTo>
                    <a:pt x="188" y="2399"/>
                    <a:pt x="174" y="2398"/>
                    <a:pt x="161" y="2398"/>
                  </a:cubicBezTo>
                  <a:cubicBezTo>
                    <a:pt x="124" y="2398"/>
                    <a:pt x="87" y="2409"/>
                    <a:pt x="50" y="2428"/>
                  </a:cubicBezTo>
                  <a:cubicBezTo>
                    <a:pt x="0" y="2465"/>
                    <a:pt x="13" y="2516"/>
                    <a:pt x="63" y="2541"/>
                  </a:cubicBezTo>
                  <a:cubicBezTo>
                    <a:pt x="968" y="2931"/>
                    <a:pt x="1899" y="3232"/>
                    <a:pt x="2855" y="3434"/>
                  </a:cubicBezTo>
                  <a:cubicBezTo>
                    <a:pt x="3458" y="3572"/>
                    <a:pt x="4074" y="3685"/>
                    <a:pt x="4703" y="3786"/>
                  </a:cubicBezTo>
                  <a:lnTo>
                    <a:pt x="4816" y="3849"/>
                  </a:lnTo>
                  <a:cubicBezTo>
                    <a:pt x="5030" y="3937"/>
                    <a:pt x="5231" y="4050"/>
                    <a:pt x="5420" y="4188"/>
                  </a:cubicBezTo>
                  <a:cubicBezTo>
                    <a:pt x="5583" y="4289"/>
                    <a:pt x="5734" y="4389"/>
                    <a:pt x="5873" y="4515"/>
                  </a:cubicBezTo>
                  <a:cubicBezTo>
                    <a:pt x="5948" y="4565"/>
                    <a:pt x="5998" y="4616"/>
                    <a:pt x="6049" y="4666"/>
                  </a:cubicBezTo>
                  <a:cubicBezTo>
                    <a:pt x="6099" y="4691"/>
                    <a:pt x="6137" y="4741"/>
                    <a:pt x="6174" y="4779"/>
                  </a:cubicBezTo>
                  <a:lnTo>
                    <a:pt x="6288" y="4880"/>
                  </a:lnTo>
                  <a:lnTo>
                    <a:pt x="6237" y="4754"/>
                  </a:lnTo>
                  <a:cubicBezTo>
                    <a:pt x="6212" y="4716"/>
                    <a:pt x="6187" y="4666"/>
                    <a:pt x="6162" y="4628"/>
                  </a:cubicBezTo>
                  <a:cubicBezTo>
                    <a:pt x="6124" y="4565"/>
                    <a:pt x="6086" y="4503"/>
                    <a:pt x="6049" y="4452"/>
                  </a:cubicBezTo>
                  <a:cubicBezTo>
                    <a:pt x="5998" y="4389"/>
                    <a:pt x="5948" y="4326"/>
                    <a:pt x="5873" y="4264"/>
                  </a:cubicBezTo>
                  <a:lnTo>
                    <a:pt x="5873" y="4264"/>
                  </a:lnTo>
                  <a:cubicBezTo>
                    <a:pt x="5998" y="4352"/>
                    <a:pt x="6137" y="4452"/>
                    <a:pt x="6275" y="4565"/>
                  </a:cubicBezTo>
                  <a:cubicBezTo>
                    <a:pt x="6413" y="4679"/>
                    <a:pt x="6614" y="4817"/>
                    <a:pt x="6778" y="4943"/>
                  </a:cubicBezTo>
                  <a:cubicBezTo>
                    <a:pt x="6954" y="5068"/>
                    <a:pt x="7143" y="5182"/>
                    <a:pt x="7306" y="5295"/>
                  </a:cubicBezTo>
                  <a:cubicBezTo>
                    <a:pt x="7470" y="5421"/>
                    <a:pt x="7633" y="5521"/>
                    <a:pt x="7771" y="5609"/>
                  </a:cubicBezTo>
                  <a:lnTo>
                    <a:pt x="8123" y="5823"/>
                  </a:lnTo>
                  <a:lnTo>
                    <a:pt x="8262" y="5911"/>
                  </a:lnTo>
                  <a:lnTo>
                    <a:pt x="8174" y="5798"/>
                  </a:lnTo>
                  <a:lnTo>
                    <a:pt x="7935" y="5534"/>
                  </a:lnTo>
                  <a:lnTo>
                    <a:pt x="7947" y="5546"/>
                  </a:lnTo>
                  <a:cubicBezTo>
                    <a:pt x="8224" y="5710"/>
                    <a:pt x="8501" y="5873"/>
                    <a:pt x="8777" y="6024"/>
                  </a:cubicBezTo>
                  <a:cubicBezTo>
                    <a:pt x="9041" y="6150"/>
                    <a:pt x="9305" y="6263"/>
                    <a:pt x="9582" y="6364"/>
                  </a:cubicBezTo>
                  <a:cubicBezTo>
                    <a:pt x="9796" y="6439"/>
                    <a:pt x="10010" y="6489"/>
                    <a:pt x="10223" y="6540"/>
                  </a:cubicBezTo>
                  <a:cubicBezTo>
                    <a:pt x="10311" y="6552"/>
                    <a:pt x="10374" y="6552"/>
                    <a:pt x="10425" y="6565"/>
                  </a:cubicBezTo>
                  <a:lnTo>
                    <a:pt x="10488" y="6577"/>
                  </a:lnTo>
                  <a:lnTo>
                    <a:pt x="10425" y="6552"/>
                  </a:lnTo>
                  <a:cubicBezTo>
                    <a:pt x="10387" y="6540"/>
                    <a:pt x="10324" y="6527"/>
                    <a:pt x="10261" y="6489"/>
                  </a:cubicBezTo>
                  <a:cubicBezTo>
                    <a:pt x="10060" y="6426"/>
                    <a:pt x="9884" y="6351"/>
                    <a:pt x="9695" y="6263"/>
                  </a:cubicBezTo>
                  <a:cubicBezTo>
                    <a:pt x="9456" y="6150"/>
                    <a:pt x="9230" y="6024"/>
                    <a:pt x="9004" y="5886"/>
                  </a:cubicBezTo>
                  <a:lnTo>
                    <a:pt x="9004" y="5886"/>
                  </a:lnTo>
                  <a:cubicBezTo>
                    <a:pt x="9632" y="6125"/>
                    <a:pt x="10274" y="6288"/>
                    <a:pt x="10940" y="6401"/>
                  </a:cubicBezTo>
                  <a:cubicBezTo>
                    <a:pt x="12600" y="6684"/>
                    <a:pt x="13917" y="6757"/>
                    <a:pt x="14831" y="6757"/>
                  </a:cubicBezTo>
                  <a:cubicBezTo>
                    <a:pt x="15744" y="6757"/>
                    <a:pt x="16253" y="6684"/>
                    <a:pt x="16297" y="6678"/>
                  </a:cubicBezTo>
                  <a:cubicBezTo>
                    <a:pt x="16410" y="6678"/>
                    <a:pt x="16523" y="6615"/>
                    <a:pt x="16574" y="6502"/>
                  </a:cubicBezTo>
                  <a:cubicBezTo>
                    <a:pt x="16574" y="6489"/>
                    <a:pt x="16574" y="6477"/>
                    <a:pt x="16574" y="6452"/>
                  </a:cubicBezTo>
                  <a:cubicBezTo>
                    <a:pt x="16574" y="6426"/>
                    <a:pt x="16561" y="6414"/>
                    <a:pt x="16549" y="6389"/>
                  </a:cubicBezTo>
                  <a:lnTo>
                    <a:pt x="16549" y="6389"/>
                  </a:lnTo>
                  <a:lnTo>
                    <a:pt x="16800" y="6452"/>
                  </a:lnTo>
                  <a:cubicBezTo>
                    <a:pt x="17089" y="6502"/>
                    <a:pt x="17379" y="6552"/>
                    <a:pt x="17655" y="6590"/>
                  </a:cubicBezTo>
                  <a:cubicBezTo>
                    <a:pt x="17932" y="6640"/>
                    <a:pt x="18196" y="6653"/>
                    <a:pt x="18422" y="6678"/>
                  </a:cubicBezTo>
                  <a:cubicBezTo>
                    <a:pt x="18649" y="6691"/>
                    <a:pt x="18850" y="6691"/>
                    <a:pt x="18976" y="6691"/>
                  </a:cubicBezTo>
                  <a:lnTo>
                    <a:pt x="19189" y="6691"/>
                  </a:lnTo>
                  <a:lnTo>
                    <a:pt x="18988" y="6653"/>
                  </a:lnTo>
                  <a:cubicBezTo>
                    <a:pt x="18862" y="6628"/>
                    <a:pt x="18686" y="6603"/>
                    <a:pt x="18473" y="6552"/>
                  </a:cubicBezTo>
                  <a:lnTo>
                    <a:pt x="18422" y="6540"/>
                  </a:lnTo>
                  <a:cubicBezTo>
                    <a:pt x="19139" y="6477"/>
                    <a:pt x="19969" y="6188"/>
                    <a:pt x="20723" y="5936"/>
                  </a:cubicBezTo>
                  <a:cubicBezTo>
                    <a:pt x="21264" y="5760"/>
                    <a:pt x="21817" y="5571"/>
                    <a:pt x="22107" y="5546"/>
                  </a:cubicBezTo>
                  <a:cubicBezTo>
                    <a:pt x="22937" y="5483"/>
                    <a:pt x="24093" y="5471"/>
                    <a:pt x="24106" y="5471"/>
                  </a:cubicBezTo>
                  <a:cubicBezTo>
                    <a:pt x="24117" y="5472"/>
                    <a:pt x="24127" y="5472"/>
                    <a:pt x="24138" y="5472"/>
                  </a:cubicBezTo>
                  <a:cubicBezTo>
                    <a:pt x="24253" y="5472"/>
                    <a:pt x="24365" y="5412"/>
                    <a:pt x="24446" y="5320"/>
                  </a:cubicBezTo>
                  <a:cubicBezTo>
                    <a:pt x="24458" y="5295"/>
                    <a:pt x="24471" y="5270"/>
                    <a:pt x="24471" y="5244"/>
                  </a:cubicBezTo>
                  <a:cubicBezTo>
                    <a:pt x="24458" y="5169"/>
                    <a:pt x="24408" y="5106"/>
                    <a:pt x="24332" y="5081"/>
                  </a:cubicBezTo>
                  <a:cubicBezTo>
                    <a:pt x="23980" y="4918"/>
                    <a:pt x="23616" y="4779"/>
                    <a:pt x="23238" y="4653"/>
                  </a:cubicBezTo>
                  <a:lnTo>
                    <a:pt x="23238" y="4653"/>
                  </a:lnTo>
                  <a:cubicBezTo>
                    <a:pt x="23314" y="4666"/>
                    <a:pt x="23389" y="4691"/>
                    <a:pt x="23465" y="4704"/>
                  </a:cubicBezTo>
                  <a:lnTo>
                    <a:pt x="23540" y="4729"/>
                  </a:lnTo>
                  <a:cubicBezTo>
                    <a:pt x="23691" y="4767"/>
                    <a:pt x="23867" y="4817"/>
                    <a:pt x="24031" y="4880"/>
                  </a:cubicBezTo>
                  <a:cubicBezTo>
                    <a:pt x="24194" y="4930"/>
                    <a:pt x="24370" y="4968"/>
                    <a:pt x="24534" y="5018"/>
                  </a:cubicBezTo>
                  <a:cubicBezTo>
                    <a:pt x="24684" y="5068"/>
                    <a:pt x="24848" y="5106"/>
                    <a:pt x="24974" y="5144"/>
                  </a:cubicBezTo>
                  <a:cubicBezTo>
                    <a:pt x="25099" y="5182"/>
                    <a:pt x="25213" y="5207"/>
                    <a:pt x="25288" y="5232"/>
                  </a:cubicBezTo>
                  <a:lnTo>
                    <a:pt x="25414" y="5257"/>
                  </a:lnTo>
                  <a:lnTo>
                    <a:pt x="25326" y="5194"/>
                  </a:lnTo>
                  <a:cubicBezTo>
                    <a:pt x="25263" y="5156"/>
                    <a:pt x="25187" y="5106"/>
                    <a:pt x="25074" y="5043"/>
                  </a:cubicBezTo>
                  <a:lnTo>
                    <a:pt x="25024" y="5018"/>
                  </a:lnTo>
                  <a:lnTo>
                    <a:pt x="25049" y="5006"/>
                  </a:lnTo>
                  <a:cubicBezTo>
                    <a:pt x="25640" y="4716"/>
                    <a:pt x="26281" y="4528"/>
                    <a:pt x="26948" y="4465"/>
                  </a:cubicBezTo>
                  <a:cubicBezTo>
                    <a:pt x="28256" y="4352"/>
                    <a:pt x="28809" y="4037"/>
                    <a:pt x="28847" y="3396"/>
                  </a:cubicBezTo>
                  <a:cubicBezTo>
                    <a:pt x="28847" y="3383"/>
                    <a:pt x="28847" y="3358"/>
                    <a:pt x="28847" y="3346"/>
                  </a:cubicBezTo>
                  <a:cubicBezTo>
                    <a:pt x="28834" y="2968"/>
                    <a:pt x="28419" y="2742"/>
                    <a:pt x="27929" y="2503"/>
                  </a:cubicBezTo>
                  <a:cubicBezTo>
                    <a:pt x="27577" y="2327"/>
                    <a:pt x="27237" y="2126"/>
                    <a:pt x="26923" y="1887"/>
                  </a:cubicBezTo>
                  <a:cubicBezTo>
                    <a:pt x="26470" y="1535"/>
                    <a:pt x="25640" y="1409"/>
                    <a:pt x="24823" y="1384"/>
                  </a:cubicBezTo>
                  <a:lnTo>
                    <a:pt x="24999" y="1371"/>
                  </a:lnTo>
                  <a:cubicBezTo>
                    <a:pt x="25112" y="1371"/>
                    <a:pt x="25225" y="1321"/>
                    <a:pt x="25301" y="1233"/>
                  </a:cubicBezTo>
                  <a:cubicBezTo>
                    <a:pt x="25326" y="1208"/>
                    <a:pt x="25338" y="1170"/>
                    <a:pt x="25338" y="1133"/>
                  </a:cubicBezTo>
                  <a:cubicBezTo>
                    <a:pt x="25338" y="1082"/>
                    <a:pt x="25301" y="1044"/>
                    <a:pt x="25263" y="1019"/>
                  </a:cubicBezTo>
                  <a:cubicBezTo>
                    <a:pt x="25238" y="994"/>
                    <a:pt x="24596" y="529"/>
                    <a:pt x="23377" y="328"/>
                  </a:cubicBezTo>
                  <a:cubicBezTo>
                    <a:pt x="23013" y="255"/>
                    <a:pt x="22649" y="219"/>
                    <a:pt x="22285" y="219"/>
                  </a:cubicBezTo>
                  <a:cubicBezTo>
                    <a:pt x="22083" y="219"/>
                    <a:pt x="21881" y="230"/>
                    <a:pt x="21679" y="252"/>
                  </a:cubicBezTo>
                  <a:cubicBezTo>
                    <a:pt x="21729" y="227"/>
                    <a:pt x="21780" y="202"/>
                    <a:pt x="21817" y="177"/>
                  </a:cubicBezTo>
                  <a:cubicBezTo>
                    <a:pt x="21918" y="127"/>
                    <a:pt x="22006" y="89"/>
                    <a:pt x="22069" y="64"/>
                  </a:cubicBezTo>
                  <a:lnTo>
                    <a:pt x="22170" y="26"/>
                  </a:lnTo>
                  <a:lnTo>
                    <a:pt x="22044" y="26"/>
                  </a:lnTo>
                  <a:cubicBezTo>
                    <a:pt x="21968" y="39"/>
                    <a:pt x="21868" y="51"/>
                    <a:pt x="21729" y="76"/>
                  </a:cubicBezTo>
                  <a:cubicBezTo>
                    <a:pt x="21604" y="101"/>
                    <a:pt x="21465" y="152"/>
                    <a:pt x="21314" y="202"/>
                  </a:cubicBezTo>
                  <a:lnTo>
                    <a:pt x="21189" y="252"/>
                  </a:lnTo>
                  <a:cubicBezTo>
                    <a:pt x="21138" y="152"/>
                    <a:pt x="21025" y="89"/>
                    <a:pt x="20912" y="89"/>
                  </a:cubicBezTo>
                  <a:cubicBezTo>
                    <a:pt x="20899" y="89"/>
                    <a:pt x="20786" y="81"/>
                    <a:pt x="20581" y="81"/>
                  </a:cubicBezTo>
                  <a:cubicBezTo>
                    <a:pt x="20192" y="81"/>
                    <a:pt x="19474" y="108"/>
                    <a:pt x="18485" y="265"/>
                  </a:cubicBezTo>
                  <a:lnTo>
                    <a:pt x="18447" y="265"/>
                  </a:lnTo>
                  <a:lnTo>
                    <a:pt x="18473" y="240"/>
                  </a:lnTo>
                  <a:cubicBezTo>
                    <a:pt x="18586" y="177"/>
                    <a:pt x="18686" y="114"/>
                    <a:pt x="18762" y="76"/>
                  </a:cubicBezTo>
                  <a:lnTo>
                    <a:pt x="188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0"/>
            <p:cNvSpPr/>
            <p:nvPr/>
          </p:nvSpPr>
          <p:spPr>
            <a:xfrm>
              <a:off x="4511975" y="2067325"/>
              <a:ext cx="607700" cy="37425"/>
            </a:xfrm>
            <a:custGeom>
              <a:avLst/>
              <a:gdLst/>
              <a:ahLst/>
              <a:cxnLst/>
              <a:rect l="l" t="t" r="r" b="b"/>
              <a:pathLst>
                <a:path w="24308" h="1497" extrusionOk="0">
                  <a:moveTo>
                    <a:pt x="1" y="0"/>
                  </a:moveTo>
                  <a:lnTo>
                    <a:pt x="1" y="0"/>
                  </a:lnTo>
                  <a:cubicBezTo>
                    <a:pt x="1874" y="579"/>
                    <a:pt x="3811" y="994"/>
                    <a:pt x="5760" y="1233"/>
                  </a:cubicBezTo>
                  <a:cubicBezTo>
                    <a:pt x="6766" y="1358"/>
                    <a:pt x="7810" y="1434"/>
                    <a:pt x="8841" y="1472"/>
                  </a:cubicBezTo>
                  <a:cubicBezTo>
                    <a:pt x="9356" y="1497"/>
                    <a:pt x="9884" y="1497"/>
                    <a:pt x="10400" y="1497"/>
                  </a:cubicBezTo>
                  <a:cubicBezTo>
                    <a:pt x="10928" y="1484"/>
                    <a:pt x="11444" y="1472"/>
                    <a:pt x="11972" y="1446"/>
                  </a:cubicBezTo>
                  <a:cubicBezTo>
                    <a:pt x="14047" y="1333"/>
                    <a:pt x="16121" y="1094"/>
                    <a:pt x="18171" y="717"/>
                  </a:cubicBezTo>
                  <a:cubicBezTo>
                    <a:pt x="19177" y="541"/>
                    <a:pt x="20183" y="340"/>
                    <a:pt x="21214" y="202"/>
                  </a:cubicBezTo>
                  <a:cubicBezTo>
                    <a:pt x="21784" y="124"/>
                    <a:pt x="22361" y="82"/>
                    <a:pt x="22939" y="82"/>
                  </a:cubicBezTo>
                  <a:cubicBezTo>
                    <a:pt x="23396" y="82"/>
                    <a:pt x="23853" y="108"/>
                    <a:pt x="24308" y="164"/>
                  </a:cubicBezTo>
                  <a:cubicBezTo>
                    <a:pt x="23780" y="93"/>
                    <a:pt x="23249" y="58"/>
                    <a:pt x="22718" y="58"/>
                  </a:cubicBezTo>
                  <a:cubicBezTo>
                    <a:pt x="22211" y="58"/>
                    <a:pt x="21705" y="90"/>
                    <a:pt x="21202" y="151"/>
                  </a:cubicBezTo>
                  <a:cubicBezTo>
                    <a:pt x="20171" y="277"/>
                    <a:pt x="19165" y="466"/>
                    <a:pt x="18133" y="629"/>
                  </a:cubicBezTo>
                  <a:cubicBezTo>
                    <a:pt x="16096" y="994"/>
                    <a:pt x="14034" y="1233"/>
                    <a:pt x="11972" y="1333"/>
                  </a:cubicBezTo>
                  <a:cubicBezTo>
                    <a:pt x="11456" y="1371"/>
                    <a:pt x="10941" y="1384"/>
                    <a:pt x="10413" y="1396"/>
                  </a:cubicBezTo>
                  <a:cubicBezTo>
                    <a:pt x="10274" y="1399"/>
                    <a:pt x="10136" y="1401"/>
                    <a:pt x="9998" y="1401"/>
                  </a:cubicBezTo>
                  <a:cubicBezTo>
                    <a:pt x="9621" y="1401"/>
                    <a:pt x="9243" y="1389"/>
                    <a:pt x="8866" y="1371"/>
                  </a:cubicBezTo>
                  <a:cubicBezTo>
                    <a:pt x="7835" y="1333"/>
                    <a:pt x="6816" y="1258"/>
                    <a:pt x="5810" y="1145"/>
                  </a:cubicBezTo>
                  <a:cubicBezTo>
                    <a:pt x="4804" y="1031"/>
                    <a:pt x="3811" y="868"/>
                    <a:pt x="2830" y="679"/>
                  </a:cubicBezTo>
                  <a:cubicBezTo>
                    <a:pt x="1862" y="491"/>
                    <a:pt x="919" y="26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30"/>
            <p:cNvSpPr/>
            <p:nvPr/>
          </p:nvSpPr>
          <p:spPr>
            <a:xfrm>
              <a:off x="4620425" y="2008975"/>
              <a:ext cx="589475" cy="156250"/>
            </a:xfrm>
            <a:custGeom>
              <a:avLst/>
              <a:gdLst/>
              <a:ahLst/>
              <a:cxnLst/>
              <a:rect l="l" t="t" r="r" b="b"/>
              <a:pathLst>
                <a:path w="23579" h="6250" extrusionOk="0">
                  <a:moveTo>
                    <a:pt x="18876" y="1643"/>
                  </a:moveTo>
                  <a:lnTo>
                    <a:pt x="18775" y="1668"/>
                  </a:lnTo>
                  <a:lnTo>
                    <a:pt x="18498" y="1743"/>
                  </a:lnTo>
                  <a:cubicBezTo>
                    <a:pt x="18385" y="1756"/>
                    <a:pt x="18259" y="1794"/>
                    <a:pt x="18109" y="1831"/>
                  </a:cubicBezTo>
                  <a:cubicBezTo>
                    <a:pt x="17970" y="1856"/>
                    <a:pt x="17819" y="1894"/>
                    <a:pt x="17668" y="1932"/>
                  </a:cubicBezTo>
                  <a:cubicBezTo>
                    <a:pt x="17518" y="1970"/>
                    <a:pt x="17367" y="1995"/>
                    <a:pt x="17228" y="2033"/>
                  </a:cubicBezTo>
                  <a:cubicBezTo>
                    <a:pt x="17103" y="2070"/>
                    <a:pt x="16964" y="2095"/>
                    <a:pt x="16851" y="2133"/>
                  </a:cubicBezTo>
                  <a:lnTo>
                    <a:pt x="16574" y="2196"/>
                  </a:lnTo>
                  <a:lnTo>
                    <a:pt x="16474" y="2221"/>
                  </a:lnTo>
                  <a:lnTo>
                    <a:pt x="16474" y="2221"/>
                  </a:lnTo>
                  <a:lnTo>
                    <a:pt x="16562" y="2171"/>
                  </a:lnTo>
                  <a:cubicBezTo>
                    <a:pt x="16625" y="2146"/>
                    <a:pt x="16700" y="2108"/>
                    <a:pt x="16813" y="2070"/>
                  </a:cubicBezTo>
                  <a:cubicBezTo>
                    <a:pt x="16914" y="2033"/>
                    <a:pt x="17040" y="1995"/>
                    <a:pt x="17178" y="1945"/>
                  </a:cubicBezTo>
                  <a:cubicBezTo>
                    <a:pt x="17316" y="1907"/>
                    <a:pt x="17467" y="1869"/>
                    <a:pt x="17618" y="1831"/>
                  </a:cubicBezTo>
                  <a:cubicBezTo>
                    <a:pt x="17769" y="1794"/>
                    <a:pt x="17933" y="1768"/>
                    <a:pt x="18071" y="1731"/>
                  </a:cubicBezTo>
                  <a:cubicBezTo>
                    <a:pt x="18222" y="1706"/>
                    <a:pt x="18360" y="1693"/>
                    <a:pt x="18486" y="1680"/>
                  </a:cubicBezTo>
                  <a:cubicBezTo>
                    <a:pt x="18599" y="1668"/>
                    <a:pt x="18700" y="1655"/>
                    <a:pt x="18775" y="1655"/>
                  </a:cubicBezTo>
                  <a:lnTo>
                    <a:pt x="18876" y="1643"/>
                  </a:lnTo>
                  <a:close/>
                  <a:moveTo>
                    <a:pt x="17341" y="443"/>
                  </a:moveTo>
                  <a:cubicBezTo>
                    <a:pt x="17396" y="443"/>
                    <a:pt x="17451" y="445"/>
                    <a:pt x="17505" y="448"/>
                  </a:cubicBezTo>
                  <a:cubicBezTo>
                    <a:pt x="17580" y="448"/>
                    <a:pt x="17631" y="461"/>
                    <a:pt x="17656" y="461"/>
                  </a:cubicBezTo>
                  <a:cubicBezTo>
                    <a:pt x="17618" y="461"/>
                    <a:pt x="17568" y="461"/>
                    <a:pt x="17492" y="473"/>
                  </a:cubicBezTo>
                  <a:cubicBezTo>
                    <a:pt x="17304" y="486"/>
                    <a:pt x="17115" y="524"/>
                    <a:pt x="16927" y="574"/>
                  </a:cubicBezTo>
                  <a:cubicBezTo>
                    <a:pt x="16688" y="624"/>
                    <a:pt x="16449" y="712"/>
                    <a:pt x="16235" y="825"/>
                  </a:cubicBezTo>
                  <a:cubicBezTo>
                    <a:pt x="16021" y="926"/>
                    <a:pt x="15820" y="1077"/>
                    <a:pt x="15657" y="1253"/>
                  </a:cubicBezTo>
                  <a:cubicBezTo>
                    <a:pt x="15493" y="1416"/>
                    <a:pt x="15342" y="1592"/>
                    <a:pt x="15204" y="1768"/>
                  </a:cubicBezTo>
                  <a:cubicBezTo>
                    <a:pt x="15078" y="1932"/>
                    <a:pt x="14927" y="2095"/>
                    <a:pt x="14764" y="2234"/>
                  </a:cubicBezTo>
                  <a:cubicBezTo>
                    <a:pt x="14625" y="2347"/>
                    <a:pt x="14487" y="2435"/>
                    <a:pt x="14336" y="2523"/>
                  </a:cubicBezTo>
                  <a:lnTo>
                    <a:pt x="14324" y="2523"/>
                  </a:lnTo>
                  <a:cubicBezTo>
                    <a:pt x="14261" y="2548"/>
                    <a:pt x="14198" y="2573"/>
                    <a:pt x="14122" y="2586"/>
                  </a:cubicBezTo>
                  <a:cubicBezTo>
                    <a:pt x="14185" y="2561"/>
                    <a:pt x="14236" y="2523"/>
                    <a:pt x="14286" y="2485"/>
                  </a:cubicBezTo>
                  <a:cubicBezTo>
                    <a:pt x="14399" y="2410"/>
                    <a:pt x="14512" y="2297"/>
                    <a:pt x="14600" y="2183"/>
                  </a:cubicBezTo>
                  <a:cubicBezTo>
                    <a:pt x="14739" y="2045"/>
                    <a:pt x="14852" y="1882"/>
                    <a:pt x="14940" y="1718"/>
                  </a:cubicBezTo>
                  <a:cubicBezTo>
                    <a:pt x="15065" y="1517"/>
                    <a:pt x="15216" y="1341"/>
                    <a:pt x="15367" y="1165"/>
                  </a:cubicBezTo>
                  <a:cubicBezTo>
                    <a:pt x="15568" y="964"/>
                    <a:pt x="15807" y="800"/>
                    <a:pt x="16071" y="687"/>
                  </a:cubicBezTo>
                  <a:cubicBezTo>
                    <a:pt x="16336" y="586"/>
                    <a:pt x="16612" y="511"/>
                    <a:pt x="16889" y="473"/>
                  </a:cubicBezTo>
                  <a:cubicBezTo>
                    <a:pt x="17036" y="455"/>
                    <a:pt x="17190" y="443"/>
                    <a:pt x="17341" y="443"/>
                  </a:cubicBezTo>
                  <a:close/>
                  <a:moveTo>
                    <a:pt x="3283" y="2322"/>
                  </a:moveTo>
                  <a:lnTo>
                    <a:pt x="3195" y="2359"/>
                  </a:lnTo>
                  <a:lnTo>
                    <a:pt x="2956" y="2435"/>
                  </a:lnTo>
                  <a:cubicBezTo>
                    <a:pt x="2855" y="2460"/>
                    <a:pt x="2742" y="2510"/>
                    <a:pt x="2616" y="2548"/>
                  </a:cubicBezTo>
                  <a:cubicBezTo>
                    <a:pt x="2478" y="2586"/>
                    <a:pt x="2352" y="2624"/>
                    <a:pt x="2227" y="2674"/>
                  </a:cubicBezTo>
                  <a:cubicBezTo>
                    <a:pt x="2088" y="2724"/>
                    <a:pt x="1950" y="2762"/>
                    <a:pt x="1837" y="2800"/>
                  </a:cubicBezTo>
                  <a:lnTo>
                    <a:pt x="1497" y="2913"/>
                  </a:lnTo>
                  <a:lnTo>
                    <a:pt x="1246" y="3001"/>
                  </a:lnTo>
                  <a:lnTo>
                    <a:pt x="1158" y="3026"/>
                  </a:lnTo>
                  <a:lnTo>
                    <a:pt x="1233" y="2976"/>
                  </a:lnTo>
                  <a:cubicBezTo>
                    <a:pt x="1284" y="2950"/>
                    <a:pt x="1359" y="2913"/>
                    <a:pt x="1447" y="2862"/>
                  </a:cubicBezTo>
                  <a:cubicBezTo>
                    <a:pt x="1535" y="2825"/>
                    <a:pt x="1636" y="2774"/>
                    <a:pt x="1761" y="2724"/>
                  </a:cubicBezTo>
                  <a:cubicBezTo>
                    <a:pt x="1875" y="2674"/>
                    <a:pt x="2013" y="2624"/>
                    <a:pt x="2139" y="2586"/>
                  </a:cubicBezTo>
                  <a:cubicBezTo>
                    <a:pt x="2277" y="2536"/>
                    <a:pt x="2415" y="2498"/>
                    <a:pt x="2554" y="2460"/>
                  </a:cubicBezTo>
                  <a:cubicBezTo>
                    <a:pt x="2679" y="2422"/>
                    <a:pt x="2805" y="2397"/>
                    <a:pt x="2918" y="2385"/>
                  </a:cubicBezTo>
                  <a:cubicBezTo>
                    <a:pt x="3019" y="2359"/>
                    <a:pt x="3119" y="2347"/>
                    <a:pt x="3182" y="2334"/>
                  </a:cubicBezTo>
                  <a:lnTo>
                    <a:pt x="3283" y="2322"/>
                  </a:lnTo>
                  <a:close/>
                  <a:moveTo>
                    <a:pt x="9822" y="1454"/>
                  </a:moveTo>
                  <a:cubicBezTo>
                    <a:pt x="9822" y="1454"/>
                    <a:pt x="9759" y="1492"/>
                    <a:pt x="9646" y="1567"/>
                  </a:cubicBezTo>
                  <a:cubicBezTo>
                    <a:pt x="9470" y="1655"/>
                    <a:pt x="9294" y="1743"/>
                    <a:pt x="9118" y="1831"/>
                  </a:cubicBezTo>
                  <a:cubicBezTo>
                    <a:pt x="8891" y="1919"/>
                    <a:pt x="8615" y="2033"/>
                    <a:pt x="8313" y="2133"/>
                  </a:cubicBezTo>
                  <a:cubicBezTo>
                    <a:pt x="7998" y="2234"/>
                    <a:pt x="7659" y="2322"/>
                    <a:pt x="7319" y="2410"/>
                  </a:cubicBezTo>
                  <a:cubicBezTo>
                    <a:pt x="6980" y="2498"/>
                    <a:pt x="6640" y="2573"/>
                    <a:pt x="6313" y="2649"/>
                  </a:cubicBezTo>
                  <a:cubicBezTo>
                    <a:pt x="5999" y="2737"/>
                    <a:pt x="5685" y="2787"/>
                    <a:pt x="5446" y="2850"/>
                  </a:cubicBezTo>
                  <a:cubicBezTo>
                    <a:pt x="5194" y="2913"/>
                    <a:pt x="4968" y="2963"/>
                    <a:pt x="4830" y="3013"/>
                  </a:cubicBezTo>
                  <a:lnTo>
                    <a:pt x="4591" y="3076"/>
                  </a:lnTo>
                  <a:lnTo>
                    <a:pt x="4817" y="2988"/>
                  </a:lnTo>
                  <a:cubicBezTo>
                    <a:pt x="4955" y="2938"/>
                    <a:pt x="5157" y="2875"/>
                    <a:pt x="5408" y="2800"/>
                  </a:cubicBezTo>
                  <a:cubicBezTo>
                    <a:pt x="5660" y="2724"/>
                    <a:pt x="5961" y="2649"/>
                    <a:pt x="6276" y="2561"/>
                  </a:cubicBezTo>
                  <a:cubicBezTo>
                    <a:pt x="6590" y="2485"/>
                    <a:pt x="6930" y="2410"/>
                    <a:pt x="7269" y="2322"/>
                  </a:cubicBezTo>
                  <a:cubicBezTo>
                    <a:pt x="7609" y="2221"/>
                    <a:pt x="7936" y="2146"/>
                    <a:pt x="8250" y="2045"/>
                  </a:cubicBezTo>
                  <a:cubicBezTo>
                    <a:pt x="8552" y="1957"/>
                    <a:pt x="8841" y="1869"/>
                    <a:pt x="9067" y="1781"/>
                  </a:cubicBezTo>
                  <a:cubicBezTo>
                    <a:pt x="9306" y="1693"/>
                    <a:pt x="9495" y="1605"/>
                    <a:pt x="9621" y="1555"/>
                  </a:cubicBezTo>
                  <a:cubicBezTo>
                    <a:pt x="9746" y="1492"/>
                    <a:pt x="9822" y="1454"/>
                    <a:pt x="9822" y="1454"/>
                  </a:cubicBezTo>
                  <a:close/>
                  <a:moveTo>
                    <a:pt x="13242" y="1228"/>
                  </a:moveTo>
                  <a:lnTo>
                    <a:pt x="13129" y="1341"/>
                  </a:lnTo>
                  <a:cubicBezTo>
                    <a:pt x="13054" y="1404"/>
                    <a:pt x="12940" y="1492"/>
                    <a:pt x="12789" y="1605"/>
                  </a:cubicBezTo>
                  <a:cubicBezTo>
                    <a:pt x="12639" y="1731"/>
                    <a:pt x="12463" y="1844"/>
                    <a:pt x="12249" y="1970"/>
                  </a:cubicBezTo>
                  <a:cubicBezTo>
                    <a:pt x="12048" y="2095"/>
                    <a:pt x="11809" y="2221"/>
                    <a:pt x="11570" y="2347"/>
                  </a:cubicBezTo>
                  <a:cubicBezTo>
                    <a:pt x="11331" y="2460"/>
                    <a:pt x="11067" y="2573"/>
                    <a:pt x="10828" y="2661"/>
                  </a:cubicBezTo>
                  <a:cubicBezTo>
                    <a:pt x="10576" y="2762"/>
                    <a:pt x="10337" y="2837"/>
                    <a:pt x="10124" y="2900"/>
                  </a:cubicBezTo>
                  <a:cubicBezTo>
                    <a:pt x="9922" y="2963"/>
                    <a:pt x="9734" y="3013"/>
                    <a:pt x="9608" y="3039"/>
                  </a:cubicBezTo>
                  <a:lnTo>
                    <a:pt x="9419" y="3089"/>
                  </a:lnTo>
                  <a:lnTo>
                    <a:pt x="9595" y="3026"/>
                  </a:lnTo>
                  <a:cubicBezTo>
                    <a:pt x="9721" y="2988"/>
                    <a:pt x="9885" y="2925"/>
                    <a:pt x="10086" y="2850"/>
                  </a:cubicBezTo>
                  <a:cubicBezTo>
                    <a:pt x="10274" y="2774"/>
                    <a:pt x="10501" y="2699"/>
                    <a:pt x="10740" y="2586"/>
                  </a:cubicBezTo>
                  <a:cubicBezTo>
                    <a:pt x="10979" y="2485"/>
                    <a:pt x="11230" y="2385"/>
                    <a:pt x="11469" y="2259"/>
                  </a:cubicBezTo>
                  <a:cubicBezTo>
                    <a:pt x="11708" y="2146"/>
                    <a:pt x="11934" y="2020"/>
                    <a:pt x="12148" y="1907"/>
                  </a:cubicBezTo>
                  <a:cubicBezTo>
                    <a:pt x="12362" y="1781"/>
                    <a:pt x="12563" y="1680"/>
                    <a:pt x="12714" y="1567"/>
                  </a:cubicBezTo>
                  <a:cubicBezTo>
                    <a:pt x="12877" y="1467"/>
                    <a:pt x="13016" y="1391"/>
                    <a:pt x="13104" y="1328"/>
                  </a:cubicBezTo>
                  <a:lnTo>
                    <a:pt x="13242" y="1228"/>
                  </a:lnTo>
                  <a:close/>
                  <a:moveTo>
                    <a:pt x="18071" y="2862"/>
                  </a:moveTo>
                  <a:cubicBezTo>
                    <a:pt x="18297" y="2862"/>
                    <a:pt x="18561" y="2862"/>
                    <a:pt x="18838" y="2875"/>
                  </a:cubicBezTo>
                  <a:cubicBezTo>
                    <a:pt x="19115" y="2875"/>
                    <a:pt x="19416" y="2900"/>
                    <a:pt x="19718" y="2938"/>
                  </a:cubicBezTo>
                  <a:cubicBezTo>
                    <a:pt x="20007" y="2963"/>
                    <a:pt x="20297" y="3013"/>
                    <a:pt x="20573" y="3051"/>
                  </a:cubicBezTo>
                  <a:cubicBezTo>
                    <a:pt x="20837" y="3101"/>
                    <a:pt x="21076" y="3152"/>
                    <a:pt x="21290" y="3202"/>
                  </a:cubicBezTo>
                  <a:cubicBezTo>
                    <a:pt x="21491" y="3252"/>
                    <a:pt x="21667" y="3290"/>
                    <a:pt x="21780" y="3328"/>
                  </a:cubicBezTo>
                  <a:lnTo>
                    <a:pt x="21969" y="3378"/>
                  </a:lnTo>
                  <a:lnTo>
                    <a:pt x="21768" y="3340"/>
                  </a:lnTo>
                  <a:cubicBezTo>
                    <a:pt x="21642" y="3328"/>
                    <a:pt x="21466" y="3290"/>
                    <a:pt x="21252" y="3252"/>
                  </a:cubicBezTo>
                  <a:cubicBezTo>
                    <a:pt x="21039" y="3215"/>
                    <a:pt x="20800" y="3177"/>
                    <a:pt x="20536" y="3139"/>
                  </a:cubicBezTo>
                  <a:lnTo>
                    <a:pt x="20523" y="3139"/>
                  </a:lnTo>
                  <a:cubicBezTo>
                    <a:pt x="20259" y="3101"/>
                    <a:pt x="19970" y="3064"/>
                    <a:pt x="19668" y="3026"/>
                  </a:cubicBezTo>
                  <a:cubicBezTo>
                    <a:pt x="19379" y="3001"/>
                    <a:pt x="19089" y="2976"/>
                    <a:pt x="18813" y="2950"/>
                  </a:cubicBezTo>
                  <a:cubicBezTo>
                    <a:pt x="18536" y="2938"/>
                    <a:pt x="18285" y="2913"/>
                    <a:pt x="18058" y="2913"/>
                  </a:cubicBezTo>
                  <a:cubicBezTo>
                    <a:pt x="17832" y="2900"/>
                    <a:pt x="17643" y="2900"/>
                    <a:pt x="17518" y="2888"/>
                  </a:cubicBezTo>
                  <a:lnTo>
                    <a:pt x="17316" y="2888"/>
                  </a:lnTo>
                  <a:lnTo>
                    <a:pt x="17518" y="2875"/>
                  </a:lnTo>
                  <a:cubicBezTo>
                    <a:pt x="17656" y="2875"/>
                    <a:pt x="17832" y="2862"/>
                    <a:pt x="18071" y="2862"/>
                  </a:cubicBezTo>
                  <a:close/>
                  <a:moveTo>
                    <a:pt x="9885" y="4019"/>
                  </a:moveTo>
                  <a:lnTo>
                    <a:pt x="10186" y="4057"/>
                  </a:lnTo>
                  <a:lnTo>
                    <a:pt x="10337" y="4095"/>
                  </a:lnTo>
                  <a:lnTo>
                    <a:pt x="10526" y="4120"/>
                  </a:lnTo>
                  <a:cubicBezTo>
                    <a:pt x="10664" y="4133"/>
                    <a:pt x="10815" y="4145"/>
                    <a:pt x="10979" y="4158"/>
                  </a:cubicBezTo>
                  <a:cubicBezTo>
                    <a:pt x="11306" y="4195"/>
                    <a:pt x="11695" y="4221"/>
                    <a:pt x="12123" y="4233"/>
                  </a:cubicBezTo>
                  <a:cubicBezTo>
                    <a:pt x="12551" y="4246"/>
                    <a:pt x="12991" y="4258"/>
                    <a:pt x="13456" y="4258"/>
                  </a:cubicBezTo>
                  <a:cubicBezTo>
                    <a:pt x="13909" y="4258"/>
                    <a:pt x="14361" y="4283"/>
                    <a:pt x="14789" y="4309"/>
                  </a:cubicBezTo>
                  <a:cubicBezTo>
                    <a:pt x="15229" y="4334"/>
                    <a:pt x="15619" y="4371"/>
                    <a:pt x="15946" y="4422"/>
                  </a:cubicBezTo>
                  <a:cubicBezTo>
                    <a:pt x="16122" y="4447"/>
                    <a:pt x="16260" y="4485"/>
                    <a:pt x="16398" y="4510"/>
                  </a:cubicBezTo>
                  <a:cubicBezTo>
                    <a:pt x="16524" y="4535"/>
                    <a:pt x="16637" y="4560"/>
                    <a:pt x="16725" y="4585"/>
                  </a:cubicBezTo>
                  <a:lnTo>
                    <a:pt x="17015" y="4661"/>
                  </a:lnTo>
                  <a:lnTo>
                    <a:pt x="16713" y="4623"/>
                  </a:lnTo>
                  <a:cubicBezTo>
                    <a:pt x="16612" y="4610"/>
                    <a:pt x="16499" y="4598"/>
                    <a:pt x="16361" y="4585"/>
                  </a:cubicBezTo>
                  <a:cubicBezTo>
                    <a:pt x="16222" y="4573"/>
                    <a:pt x="16071" y="4547"/>
                    <a:pt x="15908" y="4547"/>
                  </a:cubicBezTo>
                  <a:cubicBezTo>
                    <a:pt x="15568" y="4510"/>
                    <a:pt x="15179" y="4497"/>
                    <a:pt x="14751" y="4497"/>
                  </a:cubicBezTo>
                  <a:cubicBezTo>
                    <a:pt x="14336" y="4485"/>
                    <a:pt x="13883" y="4472"/>
                    <a:pt x="13418" y="4472"/>
                  </a:cubicBezTo>
                  <a:cubicBezTo>
                    <a:pt x="12965" y="4472"/>
                    <a:pt x="12513" y="4447"/>
                    <a:pt x="12085" y="4422"/>
                  </a:cubicBezTo>
                  <a:cubicBezTo>
                    <a:pt x="11645" y="4397"/>
                    <a:pt x="11255" y="4334"/>
                    <a:pt x="10928" y="4283"/>
                  </a:cubicBezTo>
                  <a:cubicBezTo>
                    <a:pt x="10765" y="4246"/>
                    <a:pt x="10614" y="4221"/>
                    <a:pt x="10488" y="4183"/>
                  </a:cubicBezTo>
                  <a:lnTo>
                    <a:pt x="10312" y="4145"/>
                  </a:lnTo>
                  <a:lnTo>
                    <a:pt x="10161" y="4095"/>
                  </a:lnTo>
                  <a:lnTo>
                    <a:pt x="9885" y="4019"/>
                  </a:lnTo>
                  <a:close/>
                  <a:moveTo>
                    <a:pt x="1963" y="3818"/>
                  </a:moveTo>
                  <a:lnTo>
                    <a:pt x="2126" y="3919"/>
                  </a:lnTo>
                  <a:cubicBezTo>
                    <a:pt x="2227" y="3969"/>
                    <a:pt x="2378" y="4057"/>
                    <a:pt x="2566" y="4145"/>
                  </a:cubicBezTo>
                  <a:cubicBezTo>
                    <a:pt x="2742" y="4246"/>
                    <a:pt x="2981" y="4346"/>
                    <a:pt x="3220" y="4459"/>
                  </a:cubicBezTo>
                  <a:cubicBezTo>
                    <a:pt x="3459" y="4573"/>
                    <a:pt x="3723" y="4686"/>
                    <a:pt x="4000" y="4774"/>
                  </a:cubicBezTo>
                  <a:cubicBezTo>
                    <a:pt x="4276" y="4874"/>
                    <a:pt x="4553" y="4975"/>
                    <a:pt x="4830" y="5050"/>
                  </a:cubicBezTo>
                  <a:cubicBezTo>
                    <a:pt x="5106" y="5126"/>
                    <a:pt x="5358" y="5214"/>
                    <a:pt x="5584" y="5252"/>
                  </a:cubicBezTo>
                  <a:cubicBezTo>
                    <a:pt x="5823" y="5302"/>
                    <a:pt x="6012" y="5352"/>
                    <a:pt x="6150" y="5377"/>
                  </a:cubicBezTo>
                  <a:lnTo>
                    <a:pt x="6364" y="5415"/>
                  </a:lnTo>
                  <a:lnTo>
                    <a:pt x="6137" y="5390"/>
                  </a:lnTo>
                  <a:cubicBezTo>
                    <a:pt x="5999" y="5377"/>
                    <a:pt x="5798" y="5352"/>
                    <a:pt x="5559" y="5315"/>
                  </a:cubicBezTo>
                  <a:cubicBezTo>
                    <a:pt x="5320" y="5264"/>
                    <a:pt x="5043" y="5214"/>
                    <a:pt x="4767" y="5139"/>
                  </a:cubicBezTo>
                  <a:cubicBezTo>
                    <a:pt x="4490" y="5063"/>
                    <a:pt x="4201" y="4962"/>
                    <a:pt x="3912" y="4862"/>
                  </a:cubicBezTo>
                  <a:cubicBezTo>
                    <a:pt x="3635" y="4761"/>
                    <a:pt x="3371" y="4648"/>
                    <a:pt x="3132" y="4535"/>
                  </a:cubicBezTo>
                  <a:cubicBezTo>
                    <a:pt x="2881" y="4422"/>
                    <a:pt x="2679" y="4296"/>
                    <a:pt x="2503" y="4195"/>
                  </a:cubicBezTo>
                  <a:cubicBezTo>
                    <a:pt x="2315" y="4082"/>
                    <a:pt x="2189" y="3994"/>
                    <a:pt x="2101" y="3931"/>
                  </a:cubicBezTo>
                  <a:lnTo>
                    <a:pt x="1963" y="3818"/>
                  </a:lnTo>
                  <a:close/>
                  <a:moveTo>
                    <a:pt x="9545" y="4912"/>
                  </a:moveTo>
                  <a:lnTo>
                    <a:pt x="9721" y="4937"/>
                  </a:lnTo>
                  <a:lnTo>
                    <a:pt x="10161" y="5025"/>
                  </a:lnTo>
                  <a:lnTo>
                    <a:pt x="10777" y="5139"/>
                  </a:lnTo>
                  <a:cubicBezTo>
                    <a:pt x="11004" y="5189"/>
                    <a:pt x="11243" y="5239"/>
                    <a:pt x="11482" y="5277"/>
                  </a:cubicBezTo>
                  <a:cubicBezTo>
                    <a:pt x="11721" y="5327"/>
                    <a:pt x="11960" y="5377"/>
                    <a:pt x="12186" y="5415"/>
                  </a:cubicBezTo>
                  <a:lnTo>
                    <a:pt x="12815" y="5553"/>
                  </a:lnTo>
                  <a:lnTo>
                    <a:pt x="13255" y="5629"/>
                  </a:lnTo>
                  <a:lnTo>
                    <a:pt x="13418" y="5667"/>
                  </a:lnTo>
                  <a:lnTo>
                    <a:pt x="13242" y="5654"/>
                  </a:lnTo>
                  <a:cubicBezTo>
                    <a:pt x="13129" y="5641"/>
                    <a:pt x="12978" y="5629"/>
                    <a:pt x="12789" y="5604"/>
                  </a:cubicBezTo>
                  <a:cubicBezTo>
                    <a:pt x="12601" y="5579"/>
                    <a:pt x="12374" y="5553"/>
                    <a:pt x="12148" y="5516"/>
                  </a:cubicBezTo>
                  <a:cubicBezTo>
                    <a:pt x="11909" y="5478"/>
                    <a:pt x="11670" y="5440"/>
                    <a:pt x="11419" y="5390"/>
                  </a:cubicBezTo>
                  <a:cubicBezTo>
                    <a:pt x="11180" y="5352"/>
                    <a:pt x="10941" y="5289"/>
                    <a:pt x="10715" y="5239"/>
                  </a:cubicBezTo>
                  <a:cubicBezTo>
                    <a:pt x="10501" y="5176"/>
                    <a:pt x="10300" y="5126"/>
                    <a:pt x="10124" y="5076"/>
                  </a:cubicBezTo>
                  <a:cubicBezTo>
                    <a:pt x="9948" y="5025"/>
                    <a:pt x="9809" y="4988"/>
                    <a:pt x="9709" y="4962"/>
                  </a:cubicBezTo>
                  <a:lnTo>
                    <a:pt x="9545" y="4912"/>
                  </a:lnTo>
                  <a:close/>
                  <a:moveTo>
                    <a:pt x="5483" y="4346"/>
                  </a:moveTo>
                  <a:lnTo>
                    <a:pt x="5685" y="4409"/>
                  </a:lnTo>
                  <a:cubicBezTo>
                    <a:pt x="5798" y="4459"/>
                    <a:pt x="5974" y="4522"/>
                    <a:pt x="6188" y="4585"/>
                  </a:cubicBezTo>
                  <a:cubicBezTo>
                    <a:pt x="6401" y="4661"/>
                    <a:pt x="6640" y="4749"/>
                    <a:pt x="6892" y="4837"/>
                  </a:cubicBezTo>
                  <a:cubicBezTo>
                    <a:pt x="7156" y="4937"/>
                    <a:pt x="7433" y="5038"/>
                    <a:pt x="7709" y="5126"/>
                  </a:cubicBezTo>
                  <a:cubicBezTo>
                    <a:pt x="7986" y="5227"/>
                    <a:pt x="8250" y="5327"/>
                    <a:pt x="8514" y="5415"/>
                  </a:cubicBezTo>
                  <a:cubicBezTo>
                    <a:pt x="8778" y="5503"/>
                    <a:pt x="9017" y="5604"/>
                    <a:pt x="9231" y="5667"/>
                  </a:cubicBezTo>
                  <a:cubicBezTo>
                    <a:pt x="9432" y="5742"/>
                    <a:pt x="9608" y="5805"/>
                    <a:pt x="9734" y="5855"/>
                  </a:cubicBezTo>
                  <a:lnTo>
                    <a:pt x="9922" y="5918"/>
                  </a:lnTo>
                  <a:lnTo>
                    <a:pt x="9696" y="5893"/>
                  </a:lnTo>
                  <a:cubicBezTo>
                    <a:pt x="9558" y="5868"/>
                    <a:pt x="9369" y="5830"/>
                    <a:pt x="9130" y="5780"/>
                  </a:cubicBezTo>
                  <a:cubicBezTo>
                    <a:pt x="8904" y="5730"/>
                    <a:pt x="8640" y="5654"/>
                    <a:pt x="8363" y="5579"/>
                  </a:cubicBezTo>
                  <a:cubicBezTo>
                    <a:pt x="8086" y="5503"/>
                    <a:pt x="7810" y="5415"/>
                    <a:pt x="7521" y="5315"/>
                  </a:cubicBezTo>
                  <a:cubicBezTo>
                    <a:pt x="7231" y="5227"/>
                    <a:pt x="6980" y="5101"/>
                    <a:pt x="6728" y="5000"/>
                  </a:cubicBezTo>
                  <a:cubicBezTo>
                    <a:pt x="6477" y="4900"/>
                    <a:pt x="6251" y="4786"/>
                    <a:pt x="6075" y="4686"/>
                  </a:cubicBezTo>
                  <a:cubicBezTo>
                    <a:pt x="5898" y="4585"/>
                    <a:pt x="5748" y="4510"/>
                    <a:pt x="5647" y="4447"/>
                  </a:cubicBezTo>
                  <a:lnTo>
                    <a:pt x="5483" y="4346"/>
                  </a:lnTo>
                  <a:close/>
                  <a:moveTo>
                    <a:pt x="15633" y="1"/>
                  </a:moveTo>
                  <a:cubicBezTo>
                    <a:pt x="15273" y="1"/>
                    <a:pt x="14588" y="28"/>
                    <a:pt x="13632" y="184"/>
                  </a:cubicBezTo>
                  <a:cubicBezTo>
                    <a:pt x="12161" y="423"/>
                    <a:pt x="12312" y="1442"/>
                    <a:pt x="10363" y="2246"/>
                  </a:cubicBezTo>
                  <a:cubicBezTo>
                    <a:pt x="10363" y="2246"/>
                    <a:pt x="11381" y="1379"/>
                    <a:pt x="11708" y="725"/>
                  </a:cubicBezTo>
                  <a:lnTo>
                    <a:pt x="11708" y="725"/>
                  </a:lnTo>
                  <a:cubicBezTo>
                    <a:pt x="10815" y="800"/>
                    <a:pt x="9948" y="989"/>
                    <a:pt x="9105" y="1278"/>
                  </a:cubicBezTo>
                  <a:cubicBezTo>
                    <a:pt x="7848" y="1756"/>
                    <a:pt x="5873" y="2598"/>
                    <a:pt x="4201" y="2661"/>
                  </a:cubicBezTo>
                  <a:cubicBezTo>
                    <a:pt x="5081" y="2498"/>
                    <a:pt x="5911" y="2171"/>
                    <a:pt x="6666" y="1706"/>
                  </a:cubicBezTo>
                  <a:lnTo>
                    <a:pt x="6666" y="1706"/>
                  </a:lnTo>
                  <a:cubicBezTo>
                    <a:pt x="6665" y="1706"/>
                    <a:pt x="5788" y="1943"/>
                    <a:pt x="5054" y="1943"/>
                  </a:cubicBezTo>
                  <a:cubicBezTo>
                    <a:pt x="4927" y="1943"/>
                    <a:pt x="4804" y="1936"/>
                    <a:pt x="4691" y="1919"/>
                  </a:cubicBezTo>
                  <a:cubicBezTo>
                    <a:pt x="4409" y="1874"/>
                    <a:pt x="4173" y="1845"/>
                    <a:pt x="3927" y="1845"/>
                  </a:cubicBezTo>
                  <a:cubicBezTo>
                    <a:pt x="3495" y="1845"/>
                    <a:pt x="3033" y="1935"/>
                    <a:pt x="2239" y="2183"/>
                  </a:cubicBezTo>
                  <a:cubicBezTo>
                    <a:pt x="1585" y="2397"/>
                    <a:pt x="516" y="2862"/>
                    <a:pt x="1" y="3089"/>
                  </a:cubicBezTo>
                  <a:cubicBezTo>
                    <a:pt x="391" y="3152"/>
                    <a:pt x="781" y="3215"/>
                    <a:pt x="1170" y="3252"/>
                  </a:cubicBezTo>
                  <a:cubicBezTo>
                    <a:pt x="2189" y="3378"/>
                    <a:pt x="3220" y="3479"/>
                    <a:pt x="4251" y="3516"/>
                  </a:cubicBezTo>
                  <a:lnTo>
                    <a:pt x="4628" y="3529"/>
                  </a:lnTo>
                  <a:lnTo>
                    <a:pt x="5018" y="3529"/>
                  </a:lnTo>
                  <a:lnTo>
                    <a:pt x="5810" y="3542"/>
                  </a:lnTo>
                  <a:lnTo>
                    <a:pt x="6590" y="3529"/>
                  </a:lnTo>
                  <a:cubicBezTo>
                    <a:pt x="6854" y="3529"/>
                    <a:pt x="7118" y="3516"/>
                    <a:pt x="7382" y="3504"/>
                  </a:cubicBezTo>
                  <a:cubicBezTo>
                    <a:pt x="8426" y="3466"/>
                    <a:pt x="9470" y="3378"/>
                    <a:pt x="10513" y="3265"/>
                  </a:cubicBezTo>
                  <a:cubicBezTo>
                    <a:pt x="11557" y="3164"/>
                    <a:pt x="12588" y="3001"/>
                    <a:pt x="13619" y="2825"/>
                  </a:cubicBezTo>
                  <a:cubicBezTo>
                    <a:pt x="14663" y="2661"/>
                    <a:pt x="15694" y="2460"/>
                    <a:pt x="16763" y="2334"/>
                  </a:cubicBezTo>
                  <a:cubicBezTo>
                    <a:pt x="17316" y="2259"/>
                    <a:pt x="17857" y="2221"/>
                    <a:pt x="18410" y="2221"/>
                  </a:cubicBezTo>
                  <a:cubicBezTo>
                    <a:pt x="18951" y="2221"/>
                    <a:pt x="19492" y="2284"/>
                    <a:pt x="20020" y="2397"/>
                  </a:cubicBezTo>
                  <a:cubicBezTo>
                    <a:pt x="20108" y="2410"/>
                    <a:pt x="20146" y="2473"/>
                    <a:pt x="20108" y="2523"/>
                  </a:cubicBezTo>
                  <a:cubicBezTo>
                    <a:pt x="20070" y="2573"/>
                    <a:pt x="19995" y="2598"/>
                    <a:pt x="19932" y="2598"/>
                  </a:cubicBezTo>
                  <a:cubicBezTo>
                    <a:pt x="19610" y="2579"/>
                    <a:pt x="19289" y="2569"/>
                    <a:pt x="18969" y="2569"/>
                  </a:cubicBezTo>
                  <a:cubicBezTo>
                    <a:pt x="18264" y="2569"/>
                    <a:pt x="17564" y="2616"/>
                    <a:pt x="16864" y="2712"/>
                  </a:cubicBezTo>
                  <a:cubicBezTo>
                    <a:pt x="15845" y="2850"/>
                    <a:pt x="14827" y="3051"/>
                    <a:pt x="13770" y="3227"/>
                  </a:cubicBezTo>
                  <a:cubicBezTo>
                    <a:pt x="12727" y="3403"/>
                    <a:pt x="11683" y="3579"/>
                    <a:pt x="10614" y="3692"/>
                  </a:cubicBezTo>
                  <a:cubicBezTo>
                    <a:pt x="10350" y="3730"/>
                    <a:pt x="10086" y="3755"/>
                    <a:pt x="9809" y="3780"/>
                  </a:cubicBezTo>
                  <a:lnTo>
                    <a:pt x="9419" y="3818"/>
                  </a:lnTo>
                  <a:lnTo>
                    <a:pt x="9017" y="3856"/>
                  </a:lnTo>
                  <a:cubicBezTo>
                    <a:pt x="8740" y="3881"/>
                    <a:pt x="8476" y="3906"/>
                    <a:pt x="8212" y="3919"/>
                  </a:cubicBezTo>
                  <a:lnTo>
                    <a:pt x="7395" y="3956"/>
                  </a:lnTo>
                  <a:cubicBezTo>
                    <a:pt x="7131" y="3982"/>
                    <a:pt x="6867" y="3982"/>
                    <a:pt x="6590" y="3994"/>
                  </a:cubicBezTo>
                  <a:lnTo>
                    <a:pt x="5785" y="4007"/>
                  </a:lnTo>
                  <a:lnTo>
                    <a:pt x="4968" y="3994"/>
                  </a:lnTo>
                  <a:lnTo>
                    <a:pt x="4566" y="3994"/>
                  </a:lnTo>
                  <a:lnTo>
                    <a:pt x="4163" y="3969"/>
                  </a:lnTo>
                  <a:cubicBezTo>
                    <a:pt x="3899" y="3956"/>
                    <a:pt x="3635" y="3944"/>
                    <a:pt x="3371" y="3931"/>
                  </a:cubicBezTo>
                  <a:lnTo>
                    <a:pt x="2566" y="3868"/>
                  </a:lnTo>
                  <a:cubicBezTo>
                    <a:pt x="2302" y="3843"/>
                    <a:pt x="2051" y="3818"/>
                    <a:pt x="1786" y="3780"/>
                  </a:cubicBezTo>
                  <a:cubicBezTo>
                    <a:pt x="1522" y="3755"/>
                    <a:pt x="1296" y="3730"/>
                    <a:pt x="1057" y="3692"/>
                  </a:cubicBezTo>
                  <a:lnTo>
                    <a:pt x="1057" y="3692"/>
                  </a:lnTo>
                  <a:cubicBezTo>
                    <a:pt x="3258" y="4636"/>
                    <a:pt x="3346" y="5428"/>
                    <a:pt x="6150" y="5893"/>
                  </a:cubicBezTo>
                  <a:cubicBezTo>
                    <a:pt x="7797" y="6179"/>
                    <a:pt x="9099" y="6250"/>
                    <a:pt x="9985" y="6250"/>
                  </a:cubicBezTo>
                  <a:cubicBezTo>
                    <a:pt x="10851" y="6250"/>
                    <a:pt x="11318" y="6182"/>
                    <a:pt x="11318" y="6182"/>
                  </a:cubicBezTo>
                  <a:lnTo>
                    <a:pt x="8338" y="5088"/>
                  </a:lnTo>
                  <a:lnTo>
                    <a:pt x="8338" y="5088"/>
                  </a:lnTo>
                  <a:cubicBezTo>
                    <a:pt x="8339" y="5088"/>
                    <a:pt x="11897" y="5994"/>
                    <a:pt x="13091" y="6056"/>
                  </a:cubicBezTo>
                  <a:cubicBezTo>
                    <a:pt x="13127" y="6058"/>
                    <a:pt x="13164" y="6059"/>
                    <a:pt x="13201" y="6059"/>
                  </a:cubicBezTo>
                  <a:cubicBezTo>
                    <a:pt x="14396" y="6059"/>
                    <a:pt x="16349" y="5111"/>
                    <a:pt x="17178" y="5038"/>
                  </a:cubicBezTo>
                  <a:cubicBezTo>
                    <a:pt x="18021" y="4975"/>
                    <a:pt x="19190" y="4975"/>
                    <a:pt x="19190" y="4975"/>
                  </a:cubicBezTo>
                  <a:cubicBezTo>
                    <a:pt x="19190" y="4975"/>
                    <a:pt x="17167" y="4032"/>
                    <a:pt x="15316" y="4032"/>
                  </a:cubicBezTo>
                  <a:cubicBezTo>
                    <a:pt x="15304" y="4032"/>
                    <a:pt x="15291" y="4032"/>
                    <a:pt x="15279" y="4032"/>
                  </a:cubicBezTo>
                  <a:cubicBezTo>
                    <a:pt x="15279" y="4032"/>
                    <a:pt x="15686" y="3990"/>
                    <a:pt x="16305" y="3990"/>
                  </a:cubicBezTo>
                  <a:cubicBezTo>
                    <a:pt x="17247" y="3990"/>
                    <a:pt x="18682" y="4087"/>
                    <a:pt x="19919" y="4573"/>
                  </a:cubicBezTo>
                  <a:cubicBezTo>
                    <a:pt x="20573" y="4246"/>
                    <a:pt x="21277" y="4032"/>
                    <a:pt x="22007" y="3969"/>
                  </a:cubicBezTo>
                  <a:cubicBezTo>
                    <a:pt x="23189" y="3868"/>
                    <a:pt x="23553" y="3630"/>
                    <a:pt x="23579" y="3127"/>
                  </a:cubicBezTo>
                  <a:cubicBezTo>
                    <a:pt x="23579" y="3114"/>
                    <a:pt x="23579" y="3089"/>
                    <a:pt x="23579" y="3076"/>
                  </a:cubicBezTo>
                  <a:cubicBezTo>
                    <a:pt x="23553" y="2611"/>
                    <a:pt x="22598" y="2435"/>
                    <a:pt x="21718" y="1743"/>
                  </a:cubicBezTo>
                  <a:cubicBezTo>
                    <a:pt x="21273" y="1397"/>
                    <a:pt x="20312" y="1309"/>
                    <a:pt x="19450" y="1309"/>
                  </a:cubicBezTo>
                  <a:cubicBezTo>
                    <a:pt x="18557" y="1309"/>
                    <a:pt x="17769" y="1404"/>
                    <a:pt x="17769" y="1404"/>
                  </a:cubicBezTo>
                  <a:cubicBezTo>
                    <a:pt x="17769" y="1404"/>
                    <a:pt x="19001" y="939"/>
                    <a:pt x="20070" y="876"/>
                  </a:cubicBezTo>
                  <a:cubicBezTo>
                    <a:pt x="20070" y="876"/>
                    <a:pt x="19479" y="436"/>
                    <a:pt x="18348" y="259"/>
                  </a:cubicBezTo>
                  <a:cubicBezTo>
                    <a:pt x="17991" y="204"/>
                    <a:pt x="17614" y="152"/>
                    <a:pt x="17235" y="152"/>
                  </a:cubicBezTo>
                  <a:cubicBezTo>
                    <a:pt x="16411" y="152"/>
                    <a:pt x="15574" y="397"/>
                    <a:pt x="14902" y="1379"/>
                  </a:cubicBezTo>
                  <a:cubicBezTo>
                    <a:pt x="14952" y="762"/>
                    <a:pt x="15342" y="234"/>
                    <a:pt x="15921" y="8"/>
                  </a:cubicBezTo>
                  <a:cubicBezTo>
                    <a:pt x="15921" y="8"/>
                    <a:pt x="15822" y="1"/>
                    <a:pt x="156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30"/>
            <p:cNvSpPr/>
            <p:nvPr/>
          </p:nvSpPr>
          <p:spPr>
            <a:xfrm>
              <a:off x="4497200" y="2001925"/>
              <a:ext cx="721200" cy="168900"/>
            </a:xfrm>
            <a:custGeom>
              <a:avLst/>
              <a:gdLst/>
              <a:ahLst/>
              <a:cxnLst/>
              <a:rect l="l" t="t" r="r" b="b"/>
              <a:pathLst>
                <a:path w="28848" h="6756" extrusionOk="0">
                  <a:moveTo>
                    <a:pt x="579" y="2616"/>
                  </a:moveTo>
                  <a:lnTo>
                    <a:pt x="579" y="2616"/>
                  </a:lnTo>
                  <a:cubicBezTo>
                    <a:pt x="1497" y="2880"/>
                    <a:pt x="2453" y="3107"/>
                    <a:pt x="3421" y="3295"/>
                  </a:cubicBezTo>
                  <a:cubicBezTo>
                    <a:pt x="4389" y="3484"/>
                    <a:pt x="5383" y="3647"/>
                    <a:pt x="6389" y="3761"/>
                  </a:cubicBezTo>
                  <a:cubicBezTo>
                    <a:pt x="7395" y="3874"/>
                    <a:pt x="8426" y="3949"/>
                    <a:pt x="9457" y="3987"/>
                  </a:cubicBezTo>
                  <a:cubicBezTo>
                    <a:pt x="9972" y="4012"/>
                    <a:pt x="10488" y="4012"/>
                    <a:pt x="11004" y="4012"/>
                  </a:cubicBezTo>
                  <a:cubicBezTo>
                    <a:pt x="11519" y="4012"/>
                    <a:pt x="12035" y="3987"/>
                    <a:pt x="12563" y="3949"/>
                  </a:cubicBezTo>
                  <a:cubicBezTo>
                    <a:pt x="14625" y="3849"/>
                    <a:pt x="16687" y="3610"/>
                    <a:pt x="18724" y="3245"/>
                  </a:cubicBezTo>
                  <a:cubicBezTo>
                    <a:pt x="19743" y="3082"/>
                    <a:pt x="20749" y="2893"/>
                    <a:pt x="21793" y="2767"/>
                  </a:cubicBezTo>
                  <a:cubicBezTo>
                    <a:pt x="22290" y="2706"/>
                    <a:pt x="22793" y="2674"/>
                    <a:pt x="23298" y="2674"/>
                  </a:cubicBezTo>
                  <a:cubicBezTo>
                    <a:pt x="23827" y="2674"/>
                    <a:pt x="24358" y="2709"/>
                    <a:pt x="24886" y="2780"/>
                  </a:cubicBezTo>
                  <a:cubicBezTo>
                    <a:pt x="24431" y="2724"/>
                    <a:pt x="23977" y="2698"/>
                    <a:pt x="23523" y="2698"/>
                  </a:cubicBezTo>
                  <a:cubicBezTo>
                    <a:pt x="22948" y="2698"/>
                    <a:pt x="22375" y="2740"/>
                    <a:pt x="21805" y="2818"/>
                  </a:cubicBezTo>
                  <a:cubicBezTo>
                    <a:pt x="20774" y="2956"/>
                    <a:pt x="19768" y="3157"/>
                    <a:pt x="18750" y="3333"/>
                  </a:cubicBezTo>
                  <a:cubicBezTo>
                    <a:pt x="16712" y="3710"/>
                    <a:pt x="14638" y="3949"/>
                    <a:pt x="12563" y="4062"/>
                  </a:cubicBezTo>
                  <a:cubicBezTo>
                    <a:pt x="12035" y="4088"/>
                    <a:pt x="11519" y="4100"/>
                    <a:pt x="10991" y="4113"/>
                  </a:cubicBezTo>
                  <a:cubicBezTo>
                    <a:pt x="10849" y="4116"/>
                    <a:pt x="10709" y="4118"/>
                    <a:pt x="10569" y="4118"/>
                  </a:cubicBezTo>
                  <a:cubicBezTo>
                    <a:pt x="10186" y="4118"/>
                    <a:pt x="9809" y="4106"/>
                    <a:pt x="9432" y="4088"/>
                  </a:cubicBezTo>
                  <a:cubicBezTo>
                    <a:pt x="8388" y="4050"/>
                    <a:pt x="7357" y="3974"/>
                    <a:pt x="6351" y="3836"/>
                  </a:cubicBezTo>
                  <a:cubicBezTo>
                    <a:pt x="4402" y="3610"/>
                    <a:pt x="2465" y="3195"/>
                    <a:pt x="579" y="2616"/>
                  </a:cubicBezTo>
                  <a:close/>
                  <a:moveTo>
                    <a:pt x="20475" y="291"/>
                  </a:moveTo>
                  <a:cubicBezTo>
                    <a:pt x="20713" y="291"/>
                    <a:pt x="20837" y="303"/>
                    <a:pt x="20837" y="303"/>
                  </a:cubicBezTo>
                  <a:cubicBezTo>
                    <a:pt x="20259" y="516"/>
                    <a:pt x="19856" y="1057"/>
                    <a:pt x="19818" y="1673"/>
                  </a:cubicBezTo>
                  <a:cubicBezTo>
                    <a:pt x="20491" y="681"/>
                    <a:pt x="21330" y="435"/>
                    <a:pt x="22156" y="435"/>
                  </a:cubicBezTo>
                  <a:cubicBezTo>
                    <a:pt x="22534" y="435"/>
                    <a:pt x="22909" y="486"/>
                    <a:pt x="23264" y="541"/>
                  </a:cubicBezTo>
                  <a:cubicBezTo>
                    <a:pt x="24396" y="718"/>
                    <a:pt x="24974" y="1158"/>
                    <a:pt x="24974" y="1158"/>
                  </a:cubicBezTo>
                  <a:cubicBezTo>
                    <a:pt x="23918" y="1221"/>
                    <a:pt x="22686" y="1698"/>
                    <a:pt x="22686" y="1698"/>
                  </a:cubicBezTo>
                  <a:cubicBezTo>
                    <a:pt x="22686" y="1698"/>
                    <a:pt x="23473" y="1604"/>
                    <a:pt x="24366" y="1604"/>
                  </a:cubicBezTo>
                  <a:cubicBezTo>
                    <a:pt x="25229" y="1604"/>
                    <a:pt x="26189" y="1692"/>
                    <a:pt x="26634" y="2038"/>
                  </a:cubicBezTo>
                  <a:cubicBezTo>
                    <a:pt x="27514" y="2717"/>
                    <a:pt x="28470" y="2893"/>
                    <a:pt x="28495" y="3371"/>
                  </a:cubicBezTo>
                  <a:cubicBezTo>
                    <a:pt x="28495" y="3383"/>
                    <a:pt x="28495" y="3396"/>
                    <a:pt x="28495" y="3409"/>
                  </a:cubicBezTo>
                  <a:cubicBezTo>
                    <a:pt x="28470" y="3924"/>
                    <a:pt x="28093" y="4150"/>
                    <a:pt x="26923" y="4251"/>
                  </a:cubicBezTo>
                  <a:cubicBezTo>
                    <a:pt x="26194" y="4326"/>
                    <a:pt x="25490" y="4528"/>
                    <a:pt x="24823" y="4855"/>
                  </a:cubicBezTo>
                  <a:cubicBezTo>
                    <a:pt x="23577" y="4370"/>
                    <a:pt x="22120" y="4276"/>
                    <a:pt x="21175" y="4276"/>
                  </a:cubicBezTo>
                  <a:cubicBezTo>
                    <a:pt x="20576" y="4276"/>
                    <a:pt x="20183" y="4314"/>
                    <a:pt x="20183" y="4314"/>
                  </a:cubicBezTo>
                  <a:cubicBezTo>
                    <a:pt x="20195" y="4314"/>
                    <a:pt x="20208" y="4314"/>
                    <a:pt x="20220" y="4314"/>
                  </a:cubicBezTo>
                  <a:cubicBezTo>
                    <a:pt x="22083" y="4314"/>
                    <a:pt x="24106" y="5257"/>
                    <a:pt x="24106" y="5257"/>
                  </a:cubicBezTo>
                  <a:cubicBezTo>
                    <a:pt x="24106" y="5257"/>
                    <a:pt x="22937" y="5270"/>
                    <a:pt x="22082" y="5332"/>
                  </a:cubicBezTo>
                  <a:cubicBezTo>
                    <a:pt x="21241" y="5393"/>
                    <a:pt x="19311" y="6341"/>
                    <a:pt x="18106" y="6341"/>
                  </a:cubicBezTo>
                  <a:cubicBezTo>
                    <a:pt x="18068" y="6341"/>
                    <a:pt x="18031" y="6340"/>
                    <a:pt x="17995" y="6338"/>
                  </a:cubicBezTo>
                  <a:cubicBezTo>
                    <a:pt x="16813" y="6276"/>
                    <a:pt x="13255" y="5370"/>
                    <a:pt x="13254" y="5370"/>
                  </a:cubicBezTo>
                  <a:lnTo>
                    <a:pt x="13254" y="5370"/>
                  </a:lnTo>
                  <a:lnTo>
                    <a:pt x="16235" y="6477"/>
                  </a:lnTo>
                  <a:cubicBezTo>
                    <a:pt x="16235" y="6477"/>
                    <a:pt x="15767" y="6544"/>
                    <a:pt x="14900" y="6544"/>
                  </a:cubicBezTo>
                  <a:cubicBezTo>
                    <a:pt x="14013" y="6544"/>
                    <a:pt x="12707" y="6474"/>
                    <a:pt x="11054" y="6188"/>
                  </a:cubicBezTo>
                  <a:cubicBezTo>
                    <a:pt x="8262" y="5710"/>
                    <a:pt x="8174" y="4930"/>
                    <a:pt x="5974" y="3987"/>
                  </a:cubicBezTo>
                  <a:lnTo>
                    <a:pt x="5974" y="3987"/>
                  </a:lnTo>
                  <a:cubicBezTo>
                    <a:pt x="6213" y="4025"/>
                    <a:pt x="6451" y="4050"/>
                    <a:pt x="6703" y="4075"/>
                  </a:cubicBezTo>
                  <a:cubicBezTo>
                    <a:pt x="6942" y="4100"/>
                    <a:pt x="7218" y="4138"/>
                    <a:pt x="7483" y="4150"/>
                  </a:cubicBezTo>
                  <a:lnTo>
                    <a:pt x="8275" y="4226"/>
                  </a:lnTo>
                  <a:cubicBezTo>
                    <a:pt x="8539" y="4238"/>
                    <a:pt x="8815" y="4251"/>
                    <a:pt x="9080" y="4264"/>
                  </a:cubicBezTo>
                  <a:lnTo>
                    <a:pt x="9482" y="4276"/>
                  </a:lnTo>
                  <a:lnTo>
                    <a:pt x="9884" y="4276"/>
                  </a:lnTo>
                  <a:lnTo>
                    <a:pt x="10689" y="4289"/>
                  </a:lnTo>
                  <a:lnTo>
                    <a:pt x="11506" y="4276"/>
                  </a:lnTo>
                  <a:cubicBezTo>
                    <a:pt x="11771" y="4276"/>
                    <a:pt x="12047" y="4264"/>
                    <a:pt x="12311" y="4251"/>
                  </a:cubicBezTo>
                  <a:lnTo>
                    <a:pt x="13116" y="4213"/>
                  </a:lnTo>
                  <a:cubicBezTo>
                    <a:pt x="13393" y="4188"/>
                    <a:pt x="13657" y="4163"/>
                    <a:pt x="13921" y="4150"/>
                  </a:cubicBezTo>
                  <a:lnTo>
                    <a:pt x="14323" y="4113"/>
                  </a:lnTo>
                  <a:lnTo>
                    <a:pt x="14726" y="4075"/>
                  </a:lnTo>
                  <a:cubicBezTo>
                    <a:pt x="14990" y="4037"/>
                    <a:pt x="15266" y="4012"/>
                    <a:pt x="15530" y="3987"/>
                  </a:cubicBezTo>
                  <a:cubicBezTo>
                    <a:pt x="16599" y="3861"/>
                    <a:pt x="17643" y="3685"/>
                    <a:pt x="18687" y="3509"/>
                  </a:cubicBezTo>
                  <a:cubicBezTo>
                    <a:pt x="19730" y="3333"/>
                    <a:pt x="20749" y="3132"/>
                    <a:pt x="21780" y="2994"/>
                  </a:cubicBezTo>
                  <a:cubicBezTo>
                    <a:pt x="22508" y="2904"/>
                    <a:pt x="23235" y="2859"/>
                    <a:pt x="23963" y="2859"/>
                  </a:cubicBezTo>
                  <a:cubicBezTo>
                    <a:pt x="24254" y="2859"/>
                    <a:pt x="24545" y="2866"/>
                    <a:pt x="24836" y="2880"/>
                  </a:cubicBezTo>
                  <a:cubicBezTo>
                    <a:pt x="24849" y="2883"/>
                    <a:pt x="24861" y="2884"/>
                    <a:pt x="24874" y="2884"/>
                  </a:cubicBezTo>
                  <a:cubicBezTo>
                    <a:pt x="24932" y="2884"/>
                    <a:pt x="24983" y="2859"/>
                    <a:pt x="25024" y="2818"/>
                  </a:cubicBezTo>
                  <a:cubicBezTo>
                    <a:pt x="25062" y="2767"/>
                    <a:pt x="25024" y="2704"/>
                    <a:pt x="24936" y="2679"/>
                  </a:cubicBezTo>
                  <a:cubicBezTo>
                    <a:pt x="24408" y="2566"/>
                    <a:pt x="23868" y="2516"/>
                    <a:pt x="23327" y="2516"/>
                  </a:cubicBezTo>
                  <a:cubicBezTo>
                    <a:pt x="22774" y="2516"/>
                    <a:pt x="22220" y="2553"/>
                    <a:pt x="21680" y="2616"/>
                  </a:cubicBezTo>
                  <a:cubicBezTo>
                    <a:pt x="20611" y="2755"/>
                    <a:pt x="19567" y="2943"/>
                    <a:pt x="18536" y="3119"/>
                  </a:cubicBezTo>
                  <a:cubicBezTo>
                    <a:pt x="17505" y="3283"/>
                    <a:pt x="16474" y="3446"/>
                    <a:pt x="15430" y="3559"/>
                  </a:cubicBezTo>
                  <a:cubicBezTo>
                    <a:pt x="14386" y="3673"/>
                    <a:pt x="13342" y="3748"/>
                    <a:pt x="12299" y="3798"/>
                  </a:cubicBezTo>
                  <a:cubicBezTo>
                    <a:pt x="12035" y="3811"/>
                    <a:pt x="11771" y="3811"/>
                    <a:pt x="11506" y="3824"/>
                  </a:cubicBezTo>
                  <a:lnTo>
                    <a:pt x="10727" y="3836"/>
                  </a:lnTo>
                  <a:lnTo>
                    <a:pt x="9935" y="3824"/>
                  </a:lnTo>
                  <a:lnTo>
                    <a:pt x="9545" y="3824"/>
                  </a:lnTo>
                  <a:lnTo>
                    <a:pt x="9155" y="3798"/>
                  </a:lnTo>
                  <a:cubicBezTo>
                    <a:pt x="8124" y="3761"/>
                    <a:pt x="7093" y="3673"/>
                    <a:pt x="6087" y="3547"/>
                  </a:cubicBezTo>
                  <a:cubicBezTo>
                    <a:pt x="5697" y="3497"/>
                    <a:pt x="5295" y="3434"/>
                    <a:pt x="4917" y="3383"/>
                  </a:cubicBezTo>
                  <a:cubicBezTo>
                    <a:pt x="5420" y="3157"/>
                    <a:pt x="6489" y="2679"/>
                    <a:pt x="7156" y="2478"/>
                  </a:cubicBezTo>
                  <a:cubicBezTo>
                    <a:pt x="7952" y="2220"/>
                    <a:pt x="8414" y="2133"/>
                    <a:pt x="8848" y="2133"/>
                  </a:cubicBezTo>
                  <a:cubicBezTo>
                    <a:pt x="9092" y="2133"/>
                    <a:pt x="9327" y="2161"/>
                    <a:pt x="9608" y="2201"/>
                  </a:cubicBezTo>
                  <a:cubicBezTo>
                    <a:pt x="9721" y="2218"/>
                    <a:pt x="9844" y="2225"/>
                    <a:pt x="9971" y="2225"/>
                  </a:cubicBezTo>
                  <a:cubicBezTo>
                    <a:pt x="10705" y="2225"/>
                    <a:pt x="11582" y="1988"/>
                    <a:pt x="11582" y="1988"/>
                  </a:cubicBezTo>
                  <a:lnTo>
                    <a:pt x="11582" y="1988"/>
                  </a:lnTo>
                  <a:cubicBezTo>
                    <a:pt x="10827" y="2453"/>
                    <a:pt x="9985" y="2780"/>
                    <a:pt x="9117" y="2956"/>
                  </a:cubicBezTo>
                  <a:cubicBezTo>
                    <a:pt x="10790" y="2893"/>
                    <a:pt x="12764" y="2038"/>
                    <a:pt x="14021" y="1573"/>
                  </a:cubicBezTo>
                  <a:cubicBezTo>
                    <a:pt x="14851" y="1271"/>
                    <a:pt x="15732" y="1082"/>
                    <a:pt x="16612" y="1019"/>
                  </a:cubicBezTo>
                  <a:lnTo>
                    <a:pt x="16612" y="1019"/>
                  </a:lnTo>
                  <a:cubicBezTo>
                    <a:pt x="16297" y="1673"/>
                    <a:pt x="15266" y="2528"/>
                    <a:pt x="15266" y="2528"/>
                  </a:cubicBezTo>
                  <a:cubicBezTo>
                    <a:pt x="17215" y="1736"/>
                    <a:pt x="17077" y="705"/>
                    <a:pt x="18536" y="466"/>
                  </a:cubicBezTo>
                  <a:cubicBezTo>
                    <a:pt x="19438" y="320"/>
                    <a:pt x="20098" y="291"/>
                    <a:pt x="20475" y="291"/>
                  </a:cubicBezTo>
                  <a:close/>
                  <a:moveTo>
                    <a:pt x="18863" y="1"/>
                  </a:moveTo>
                  <a:lnTo>
                    <a:pt x="18724" y="39"/>
                  </a:lnTo>
                  <a:cubicBezTo>
                    <a:pt x="18636" y="64"/>
                    <a:pt x="18511" y="101"/>
                    <a:pt x="18360" y="152"/>
                  </a:cubicBezTo>
                  <a:cubicBezTo>
                    <a:pt x="18209" y="202"/>
                    <a:pt x="18058" y="277"/>
                    <a:pt x="17882" y="353"/>
                  </a:cubicBezTo>
                  <a:cubicBezTo>
                    <a:pt x="17718" y="428"/>
                    <a:pt x="17568" y="529"/>
                    <a:pt x="17404" y="630"/>
                  </a:cubicBezTo>
                  <a:cubicBezTo>
                    <a:pt x="17241" y="730"/>
                    <a:pt x="17127" y="856"/>
                    <a:pt x="17002" y="956"/>
                  </a:cubicBezTo>
                  <a:lnTo>
                    <a:pt x="16977" y="994"/>
                  </a:lnTo>
                  <a:cubicBezTo>
                    <a:pt x="16964" y="944"/>
                    <a:pt x="16939" y="894"/>
                    <a:pt x="16901" y="868"/>
                  </a:cubicBezTo>
                  <a:cubicBezTo>
                    <a:pt x="16825" y="825"/>
                    <a:pt x="16739" y="791"/>
                    <a:pt x="16652" y="791"/>
                  </a:cubicBezTo>
                  <a:cubicBezTo>
                    <a:pt x="16638" y="791"/>
                    <a:pt x="16625" y="791"/>
                    <a:pt x="16612" y="793"/>
                  </a:cubicBezTo>
                  <a:cubicBezTo>
                    <a:pt x="15669" y="868"/>
                    <a:pt x="14738" y="1070"/>
                    <a:pt x="13858" y="1384"/>
                  </a:cubicBezTo>
                  <a:lnTo>
                    <a:pt x="13342" y="1585"/>
                  </a:lnTo>
                  <a:lnTo>
                    <a:pt x="12965" y="1724"/>
                  </a:lnTo>
                  <a:cubicBezTo>
                    <a:pt x="13154" y="1623"/>
                    <a:pt x="13330" y="1522"/>
                    <a:pt x="13518" y="1434"/>
                  </a:cubicBezTo>
                  <a:cubicBezTo>
                    <a:pt x="13720" y="1321"/>
                    <a:pt x="13933" y="1221"/>
                    <a:pt x="14160" y="1145"/>
                  </a:cubicBezTo>
                  <a:cubicBezTo>
                    <a:pt x="14323" y="1082"/>
                    <a:pt x="14487" y="1032"/>
                    <a:pt x="14663" y="994"/>
                  </a:cubicBezTo>
                  <a:cubicBezTo>
                    <a:pt x="14726" y="969"/>
                    <a:pt x="14776" y="969"/>
                    <a:pt x="14814" y="956"/>
                  </a:cubicBezTo>
                  <a:lnTo>
                    <a:pt x="14864" y="944"/>
                  </a:lnTo>
                  <a:lnTo>
                    <a:pt x="14650" y="944"/>
                  </a:lnTo>
                  <a:cubicBezTo>
                    <a:pt x="14462" y="956"/>
                    <a:pt x="14273" y="982"/>
                    <a:pt x="14084" y="1032"/>
                  </a:cubicBezTo>
                  <a:cubicBezTo>
                    <a:pt x="13833" y="1095"/>
                    <a:pt x="13594" y="1183"/>
                    <a:pt x="13355" y="1271"/>
                  </a:cubicBezTo>
                  <a:cubicBezTo>
                    <a:pt x="13103" y="1384"/>
                    <a:pt x="12852" y="1510"/>
                    <a:pt x="12613" y="1635"/>
                  </a:cubicBezTo>
                  <a:cubicBezTo>
                    <a:pt x="12362" y="1761"/>
                    <a:pt x="12148" y="1900"/>
                    <a:pt x="11934" y="2013"/>
                  </a:cubicBezTo>
                  <a:cubicBezTo>
                    <a:pt x="11947" y="1988"/>
                    <a:pt x="11947" y="1975"/>
                    <a:pt x="11947" y="1950"/>
                  </a:cubicBezTo>
                  <a:cubicBezTo>
                    <a:pt x="11947" y="1912"/>
                    <a:pt x="11921" y="1874"/>
                    <a:pt x="11884" y="1849"/>
                  </a:cubicBezTo>
                  <a:cubicBezTo>
                    <a:pt x="11805" y="1788"/>
                    <a:pt x="11701" y="1757"/>
                    <a:pt x="11598" y="1757"/>
                  </a:cubicBezTo>
                  <a:cubicBezTo>
                    <a:pt x="11554" y="1757"/>
                    <a:pt x="11510" y="1763"/>
                    <a:pt x="11469" y="1774"/>
                  </a:cubicBezTo>
                  <a:cubicBezTo>
                    <a:pt x="11219" y="1847"/>
                    <a:pt x="10557" y="1997"/>
                    <a:pt x="10029" y="1997"/>
                  </a:cubicBezTo>
                  <a:cubicBezTo>
                    <a:pt x="9919" y="1997"/>
                    <a:pt x="9814" y="1990"/>
                    <a:pt x="9721" y="1975"/>
                  </a:cubicBezTo>
                  <a:cubicBezTo>
                    <a:pt x="9408" y="1927"/>
                    <a:pt x="9142" y="1899"/>
                    <a:pt x="8876" y="1899"/>
                  </a:cubicBezTo>
                  <a:cubicBezTo>
                    <a:pt x="8370" y="1899"/>
                    <a:pt x="7862" y="2001"/>
                    <a:pt x="7030" y="2264"/>
                  </a:cubicBezTo>
                  <a:cubicBezTo>
                    <a:pt x="6791" y="2340"/>
                    <a:pt x="6502" y="2453"/>
                    <a:pt x="6200" y="2566"/>
                  </a:cubicBezTo>
                  <a:cubicBezTo>
                    <a:pt x="6301" y="2491"/>
                    <a:pt x="6389" y="2415"/>
                    <a:pt x="6464" y="2340"/>
                  </a:cubicBezTo>
                  <a:cubicBezTo>
                    <a:pt x="6552" y="2252"/>
                    <a:pt x="6615" y="2164"/>
                    <a:pt x="6665" y="2101"/>
                  </a:cubicBezTo>
                  <a:lnTo>
                    <a:pt x="6728" y="2013"/>
                  </a:lnTo>
                  <a:lnTo>
                    <a:pt x="6728" y="2013"/>
                  </a:lnTo>
                  <a:lnTo>
                    <a:pt x="6602" y="2088"/>
                  </a:lnTo>
                  <a:cubicBezTo>
                    <a:pt x="6539" y="2138"/>
                    <a:pt x="6439" y="2201"/>
                    <a:pt x="6313" y="2277"/>
                  </a:cubicBezTo>
                  <a:cubicBezTo>
                    <a:pt x="6175" y="2352"/>
                    <a:pt x="6049" y="2440"/>
                    <a:pt x="5886" y="2528"/>
                  </a:cubicBezTo>
                  <a:cubicBezTo>
                    <a:pt x="5722" y="2616"/>
                    <a:pt x="5559" y="2717"/>
                    <a:pt x="5383" y="2805"/>
                  </a:cubicBezTo>
                  <a:cubicBezTo>
                    <a:pt x="5207" y="2893"/>
                    <a:pt x="5030" y="2981"/>
                    <a:pt x="4854" y="3056"/>
                  </a:cubicBezTo>
                  <a:cubicBezTo>
                    <a:pt x="4678" y="3132"/>
                    <a:pt x="4527" y="3220"/>
                    <a:pt x="4377" y="3270"/>
                  </a:cubicBezTo>
                  <a:cubicBezTo>
                    <a:pt x="3962" y="3195"/>
                    <a:pt x="3534" y="3119"/>
                    <a:pt x="3119" y="3031"/>
                  </a:cubicBezTo>
                  <a:cubicBezTo>
                    <a:pt x="2138" y="2830"/>
                    <a:pt x="1170" y="2616"/>
                    <a:pt x="202" y="2403"/>
                  </a:cubicBezTo>
                  <a:cubicBezTo>
                    <a:pt x="188" y="2399"/>
                    <a:pt x="174" y="2398"/>
                    <a:pt x="159" y="2398"/>
                  </a:cubicBezTo>
                  <a:cubicBezTo>
                    <a:pt x="120" y="2398"/>
                    <a:pt x="78" y="2409"/>
                    <a:pt x="51" y="2428"/>
                  </a:cubicBezTo>
                  <a:cubicBezTo>
                    <a:pt x="1" y="2465"/>
                    <a:pt x="13" y="2516"/>
                    <a:pt x="63" y="2541"/>
                  </a:cubicBezTo>
                  <a:cubicBezTo>
                    <a:pt x="969" y="2931"/>
                    <a:pt x="1899" y="3220"/>
                    <a:pt x="2855" y="3434"/>
                  </a:cubicBezTo>
                  <a:cubicBezTo>
                    <a:pt x="3459" y="3572"/>
                    <a:pt x="4075" y="3685"/>
                    <a:pt x="4704" y="3786"/>
                  </a:cubicBezTo>
                  <a:lnTo>
                    <a:pt x="4817" y="3849"/>
                  </a:lnTo>
                  <a:cubicBezTo>
                    <a:pt x="5018" y="3937"/>
                    <a:pt x="5219" y="4050"/>
                    <a:pt x="5420" y="4176"/>
                  </a:cubicBezTo>
                  <a:cubicBezTo>
                    <a:pt x="5571" y="4276"/>
                    <a:pt x="5735" y="4389"/>
                    <a:pt x="5873" y="4515"/>
                  </a:cubicBezTo>
                  <a:cubicBezTo>
                    <a:pt x="5948" y="4565"/>
                    <a:pt x="5999" y="4616"/>
                    <a:pt x="6049" y="4653"/>
                  </a:cubicBezTo>
                  <a:cubicBezTo>
                    <a:pt x="6099" y="4691"/>
                    <a:pt x="6137" y="4729"/>
                    <a:pt x="6175" y="4779"/>
                  </a:cubicBezTo>
                  <a:lnTo>
                    <a:pt x="6288" y="4880"/>
                  </a:lnTo>
                  <a:lnTo>
                    <a:pt x="6288" y="4880"/>
                  </a:lnTo>
                  <a:lnTo>
                    <a:pt x="6238" y="4754"/>
                  </a:lnTo>
                  <a:cubicBezTo>
                    <a:pt x="6213" y="4704"/>
                    <a:pt x="6187" y="4666"/>
                    <a:pt x="6162" y="4616"/>
                  </a:cubicBezTo>
                  <a:cubicBezTo>
                    <a:pt x="6124" y="4565"/>
                    <a:pt x="6087" y="4503"/>
                    <a:pt x="6049" y="4452"/>
                  </a:cubicBezTo>
                  <a:cubicBezTo>
                    <a:pt x="5999" y="4389"/>
                    <a:pt x="5936" y="4326"/>
                    <a:pt x="5873" y="4264"/>
                  </a:cubicBezTo>
                  <a:lnTo>
                    <a:pt x="5873" y="4264"/>
                  </a:lnTo>
                  <a:cubicBezTo>
                    <a:pt x="5999" y="4352"/>
                    <a:pt x="6124" y="4452"/>
                    <a:pt x="6275" y="4565"/>
                  </a:cubicBezTo>
                  <a:cubicBezTo>
                    <a:pt x="6414" y="4679"/>
                    <a:pt x="6602" y="4804"/>
                    <a:pt x="6778" y="4930"/>
                  </a:cubicBezTo>
                  <a:cubicBezTo>
                    <a:pt x="6942" y="5068"/>
                    <a:pt x="7143" y="5182"/>
                    <a:pt x="7307" y="5295"/>
                  </a:cubicBezTo>
                  <a:cubicBezTo>
                    <a:pt x="7470" y="5408"/>
                    <a:pt x="7633" y="5521"/>
                    <a:pt x="7772" y="5609"/>
                  </a:cubicBezTo>
                  <a:lnTo>
                    <a:pt x="8124" y="5823"/>
                  </a:lnTo>
                  <a:lnTo>
                    <a:pt x="8262" y="5898"/>
                  </a:lnTo>
                  <a:lnTo>
                    <a:pt x="8174" y="5798"/>
                  </a:lnTo>
                  <a:lnTo>
                    <a:pt x="7935" y="5534"/>
                  </a:lnTo>
                  <a:lnTo>
                    <a:pt x="7948" y="5546"/>
                  </a:lnTo>
                  <a:cubicBezTo>
                    <a:pt x="8224" y="5697"/>
                    <a:pt x="8501" y="5861"/>
                    <a:pt x="8778" y="6012"/>
                  </a:cubicBezTo>
                  <a:cubicBezTo>
                    <a:pt x="9029" y="6150"/>
                    <a:pt x="9306" y="6263"/>
                    <a:pt x="9583" y="6364"/>
                  </a:cubicBezTo>
                  <a:cubicBezTo>
                    <a:pt x="9796" y="6426"/>
                    <a:pt x="10010" y="6489"/>
                    <a:pt x="10224" y="6527"/>
                  </a:cubicBezTo>
                  <a:cubicBezTo>
                    <a:pt x="10312" y="6552"/>
                    <a:pt x="10375" y="6552"/>
                    <a:pt x="10425" y="6565"/>
                  </a:cubicBezTo>
                  <a:lnTo>
                    <a:pt x="10488" y="6565"/>
                  </a:lnTo>
                  <a:lnTo>
                    <a:pt x="10425" y="6552"/>
                  </a:lnTo>
                  <a:cubicBezTo>
                    <a:pt x="10387" y="6540"/>
                    <a:pt x="10324" y="6515"/>
                    <a:pt x="10262" y="6489"/>
                  </a:cubicBezTo>
                  <a:cubicBezTo>
                    <a:pt x="10060" y="6426"/>
                    <a:pt x="9872" y="6351"/>
                    <a:pt x="9696" y="6263"/>
                  </a:cubicBezTo>
                  <a:cubicBezTo>
                    <a:pt x="9457" y="6150"/>
                    <a:pt x="9218" y="6024"/>
                    <a:pt x="9004" y="5886"/>
                  </a:cubicBezTo>
                  <a:lnTo>
                    <a:pt x="9004" y="5886"/>
                  </a:lnTo>
                  <a:cubicBezTo>
                    <a:pt x="9633" y="6112"/>
                    <a:pt x="10274" y="6288"/>
                    <a:pt x="10941" y="6389"/>
                  </a:cubicBezTo>
                  <a:cubicBezTo>
                    <a:pt x="12612" y="6681"/>
                    <a:pt x="13940" y="6755"/>
                    <a:pt x="14856" y="6755"/>
                  </a:cubicBezTo>
                  <a:cubicBezTo>
                    <a:pt x="15752" y="6755"/>
                    <a:pt x="16254" y="6684"/>
                    <a:pt x="16297" y="6678"/>
                  </a:cubicBezTo>
                  <a:cubicBezTo>
                    <a:pt x="16411" y="6678"/>
                    <a:pt x="16511" y="6603"/>
                    <a:pt x="16574" y="6502"/>
                  </a:cubicBezTo>
                  <a:cubicBezTo>
                    <a:pt x="16574" y="6489"/>
                    <a:pt x="16574" y="6464"/>
                    <a:pt x="16574" y="6452"/>
                  </a:cubicBezTo>
                  <a:cubicBezTo>
                    <a:pt x="16574" y="6426"/>
                    <a:pt x="16562" y="6401"/>
                    <a:pt x="16549" y="6389"/>
                  </a:cubicBezTo>
                  <a:lnTo>
                    <a:pt x="16549" y="6389"/>
                  </a:lnTo>
                  <a:lnTo>
                    <a:pt x="16800" y="6452"/>
                  </a:lnTo>
                  <a:cubicBezTo>
                    <a:pt x="17090" y="6502"/>
                    <a:pt x="17379" y="6552"/>
                    <a:pt x="17656" y="6590"/>
                  </a:cubicBezTo>
                  <a:cubicBezTo>
                    <a:pt x="17932" y="6628"/>
                    <a:pt x="18196" y="6653"/>
                    <a:pt x="18423" y="6665"/>
                  </a:cubicBezTo>
                  <a:cubicBezTo>
                    <a:pt x="18649" y="6691"/>
                    <a:pt x="18838" y="6691"/>
                    <a:pt x="18976" y="6691"/>
                  </a:cubicBezTo>
                  <a:lnTo>
                    <a:pt x="19190" y="6691"/>
                  </a:lnTo>
                  <a:lnTo>
                    <a:pt x="18989" y="6653"/>
                  </a:lnTo>
                  <a:cubicBezTo>
                    <a:pt x="18875" y="6628"/>
                    <a:pt x="18699" y="6590"/>
                    <a:pt x="18486" y="6552"/>
                  </a:cubicBezTo>
                  <a:lnTo>
                    <a:pt x="18423" y="6540"/>
                  </a:lnTo>
                  <a:cubicBezTo>
                    <a:pt x="19152" y="6464"/>
                    <a:pt x="19982" y="6188"/>
                    <a:pt x="20724" y="5936"/>
                  </a:cubicBezTo>
                  <a:cubicBezTo>
                    <a:pt x="21277" y="5747"/>
                    <a:pt x="21830" y="5559"/>
                    <a:pt x="22120" y="5546"/>
                  </a:cubicBezTo>
                  <a:cubicBezTo>
                    <a:pt x="22950" y="5483"/>
                    <a:pt x="24094" y="5471"/>
                    <a:pt x="24106" y="5471"/>
                  </a:cubicBezTo>
                  <a:cubicBezTo>
                    <a:pt x="24245" y="5471"/>
                    <a:pt x="24371" y="5421"/>
                    <a:pt x="24446" y="5320"/>
                  </a:cubicBezTo>
                  <a:cubicBezTo>
                    <a:pt x="24459" y="5295"/>
                    <a:pt x="24471" y="5270"/>
                    <a:pt x="24471" y="5232"/>
                  </a:cubicBezTo>
                  <a:cubicBezTo>
                    <a:pt x="24459" y="5156"/>
                    <a:pt x="24408" y="5106"/>
                    <a:pt x="24345" y="5081"/>
                  </a:cubicBezTo>
                  <a:cubicBezTo>
                    <a:pt x="23981" y="4918"/>
                    <a:pt x="23616" y="4779"/>
                    <a:pt x="23239" y="4653"/>
                  </a:cubicBezTo>
                  <a:lnTo>
                    <a:pt x="23239" y="4653"/>
                  </a:lnTo>
                  <a:cubicBezTo>
                    <a:pt x="23314" y="4666"/>
                    <a:pt x="23402" y="4679"/>
                    <a:pt x="23478" y="4691"/>
                  </a:cubicBezTo>
                  <a:lnTo>
                    <a:pt x="23541" y="4716"/>
                  </a:lnTo>
                  <a:cubicBezTo>
                    <a:pt x="23704" y="4767"/>
                    <a:pt x="23880" y="4817"/>
                    <a:pt x="24044" y="4867"/>
                  </a:cubicBezTo>
                  <a:cubicBezTo>
                    <a:pt x="24207" y="4918"/>
                    <a:pt x="24383" y="4968"/>
                    <a:pt x="24534" y="5018"/>
                  </a:cubicBezTo>
                  <a:cubicBezTo>
                    <a:pt x="24697" y="5068"/>
                    <a:pt x="24848" y="5094"/>
                    <a:pt x="24974" y="5144"/>
                  </a:cubicBezTo>
                  <a:cubicBezTo>
                    <a:pt x="25100" y="5182"/>
                    <a:pt x="25226" y="5207"/>
                    <a:pt x="25288" y="5219"/>
                  </a:cubicBezTo>
                  <a:lnTo>
                    <a:pt x="25414" y="5257"/>
                  </a:lnTo>
                  <a:lnTo>
                    <a:pt x="25414" y="5257"/>
                  </a:lnTo>
                  <a:lnTo>
                    <a:pt x="25339" y="5194"/>
                  </a:lnTo>
                  <a:cubicBezTo>
                    <a:pt x="25276" y="5156"/>
                    <a:pt x="25188" y="5106"/>
                    <a:pt x="25087" y="5031"/>
                  </a:cubicBezTo>
                  <a:lnTo>
                    <a:pt x="25037" y="5006"/>
                  </a:lnTo>
                  <a:lnTo>
                    <a:pt x="25050" y="5006"/>
                  </a:lnTo>
                  <a:cubicBezTo>
                    <a:pt x="25653" y="4704"/>
                    <a:pt x="26294" y="4515"/>
                    <a:pt x="26961" y="4452"/>
                  </a:cubicBezTo>
                  <a:cubicBezTo>
                    <a:pt x="28269" y="4339"/>
                    <a:pt x="28822" y="4037"/>
                    <a:pt x="28847" y="3396"/>
                  </a:cubicBezTo>
                  <a:cubicBezTo>
                    <a:pt x="28847" y="3371"/>
                    <a:pt x="28847" y="3358"/>
                    <a:pt x="28847" y="3333"/>
                  </a:cubicBezTo>
                  <a:cubicBezTo>
                    <a:pt x="28835" y="2968"/>
                    <a:pt x="28420" y="2755"/>
                    <a:pt x="27929" y="2503"/>
                  </a:cubicBezTo>
                  <a:cubicBezTo>
                    <a:pt x="27577" y="2327"/>
                    <a:pt x="27238" y="2113"/>
                    <a:pt x="26911" y="1887"/>
                  </a:cubicBezTo>
                  <a:cubicBezTo>
                    <a:pt x="26471" y="1535"/>
                    <a:pt x="25641" y="1409"/>
                    <a:pt x="24823" y="1384"/>
                  </a:cubicBezTo>
                  <a:lnTo>
                    <a:pt x="24999" y="1359"/>
                  </a:lnTo>
                  <a:cubicBezTo>
                    <a:pt x="25112" y="1359"/>
                    <a:pt x="25226" y="1309"/>
                    <a:pt x="25301" y="1233"/>
                  </a:cubicBezTo>
                  <a:cubicBezTo>
                    <a:pt x="25326" y="1208"/>
                    <a:pt x="25339" y="1170"/>
                    <a:pt x="25339" y="1133"/>
                  </a:cubicBezTo>
                  <a:cubicBezTo>
                    <a:pt x="25326" y="1082"/>
                    <a:pt x="25301" y="1032"/>
                    <a:pt x="25263" y="1007"/>
                  </a:cubicBezTo>
                  <a:cubicBezTo>
                    <a:pt x="25238" y="994"/>
                    <a:pt x="24597" y="516"/>
                    <a:pt x="23377" y="328"/>
                  </a:cubicBezTo>
                  <a:cubicBezTo>
                    <a:pt x="22995" y="251"/>
                    <a:pt x="22613" y="215"/>
                    <a:pt x="22227" y="215"/>
                  </a:cubicBezTo>
                  <a:cubicBezTo>
                    <a:pt x="22041" y="215"/>
                    <a:pt x="21855" y="223"/>
                    <a:pt x="21667" y="240"/>
                  </a:cubicBezTo>
                  <a:cubicBezTo>
                    <a:pt x="21717" y="215"/>
                    <a:pt x="21768" y="202"/>
                    <a:pt x="21818" y="177"/>
                  </a:cubicBezTo>
                  <a:cubicBezTo>
                    <a:pt x="21918" y="127"/>
                    <a:pt x="22006" y="89"/>
                    <a:pt x="22069" y="64"/>
                  </a:cubicBezTo>
                  <a:lnTo>
                    <a:pt x="22170" y="13"/>
                  </a:lnTo>
                  <a:lnTo>
                    <a:pt x="22170" y="13"/>
                  </a:lnTo>
                  <a:lnTo>
                    <a:pt x="22044" y="26"/>
                  </a:lnTo>
                  <a:cubicBezTo>
                    <a:pt x="21969" y="39"/>
                    <a:pt x="21868" y="51"/>
                    <a:pt x="21730" y="76"/>
                  </a:cubicBezTo>
                  <a:cubicBezTo>
                    <a:pt x="21604" y="101"/>
                    <a:pt x="21466" y="139"/>
                    <a:pt x="21315" y="189"/>
                  </a:cubicBezTo>
                  <a:lnTo>
                    <a:pt x="21189" y="252"/>
                  </a:lnTo>
                  <a:cubicBezTo>
                    <a:pt x="21126" y="152"/>
                    <a:pt x="21026" y="89"/>
                    <a:pt x="20912" y="89"/>
                  </a:cubicBezTo>
                  <a:cubicBezTo>
                    <a:pt x="20898" y="89"/>
                    <a:pt x="20766" y="78"/>
                    <a:pt x="20525" y="78"/>
                  </a:cubicBezTo>
                  <a:cubicBezTo>
                    <a:pt x="20124" y="78"/>
                    <a:pt x="19424" y="108"/>
                    <a:pt x="18473" y="265"/>
                  </a:cubicBezTo>
                  <a:lnTo>
                    <a:pt x="18435" y="265"/>
                  </a:lnTo>
                  <a:lnTo>
                    <a:pt x="18473" y="240"/>
                  </a:lnTo>
                  <a:cubicBezTo>
                    <a:pt x="18586" y="164"/>
                    <a:pt x="18687" y="114"/>
                    <a:pt x="18762" y="64"/>
                  </a:cubicBezTo>
                  <a:lnTo>
                    <a:pt x="18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30"/>
            <p:cNvSpPr/>
            <p:nvPr/>
          </p:nvSpPr>
          <p:spPr>
            <a:xfrm>
              <a:off x="4757825" y="2117625"/>
              <a:ext cx="110675" cy="39325"/>
            </a:xfrm>
            <a:custGeom>
              <a:avLst/>
              <a:gdLst/>
              <a:ahLst/>
              <a:cxnLst/>
              <a:rect l="l" t="t" r="r" b="b"/>
              <a:pathLst>
                <a:path w="4427" h="1573" extrusionOk="0">
                  <a:moveTo>
                    <a:pt x="0" y="0"/>
                  </a:moveTo>
                  <a:lnTo>
                    <a:pt x="151" y="101"/>
                  </a:lnTo>
                  <a:cubicBezTo>
                    <a:pt x="252" y="164"/>
                    <a:pt x="402" y="239"/>
                    <a:pt x="579" y="340"/>
                  </a:cubicBezTo>
                  <a:cubicBezTo>
                    <a:pt x="767" y="440"/>
                    <a:pt x="993" y="541"/>
                    <a:pt x="1232" y="654"/>
                  </a:cubicBezTo>
                  <a:cubicBezTo>
                    <a:pt x="1471" y="767"/>
                    <a:pt x="1761" y="868"/>
                    <a:pt x="2025" y="969"/>
                  </a:cubicBezTo>
                  <a:cubicBezTo>
                    <a:pt x="2301" y="1069"/>
                    <a:pt x="2603" y="1157"/>
                    <a:pt x="2880" y="1233"/>
                  </a:cubicBezTo>
                  <a:cubicBezTo>
                    <a:pt x="3144" y="1321"/>
                    <a:pt x="3420" y="1384"/>
                    <a:pt x="3647" y="1434"/>
                  </a:cubicBezTo>
                  <a:cubicBezTo>
                    <a:pt x="3873" y="1484"/>
                    <a:pt x="4074" y="1522"/>
                    <a:pt x="4213" y="1547"/>
                  </a:cubicBezTo>
                  <a:lnTo>
                    <a:pt x="4426" y="1572"/>
                  </a:lnTo>
                  <a:lnTo>
                    <a:pt x="4426" y="1572"/>
                  </a:lnTo>
                  <a:lnTo>
                    <a:pt x="4238" y="1497"/>
                  </a:lnTo>
                  <a:cubicBezTo>
                    <a:pt x="4112" y="1459"/>
                    <a:pt x="3949" y="1396"/>
                    <a:pt x="3735" y="1321"/>
                  </a:cubicBezTo>
                  <a:cubicBezTo>
                    <a:pt x="3534" y="1245"/>
                    <a:pt x="3282" y="1170"/>
                    <a:pt x="3031" y="1069"/>
                  </a:cubicBezTo>
                  <a:cubicBezTo>
                    <a:pt x="2767" y="981"/>
                    <a:pt x="2490" y="881"/>
                    <a:pt x="2226" y="780"/>
                  </a:cubicBezTo>
                  <a:cubicBezTo>
                    <a:pt x="1949" y="679"/>
                    <a:pt x="1673" y="591"/>
                    <a:pt x="1408" y="491"/>
                  </a:cubicBezTo>
                  <a:cubicBezTo>
                    <a:pt x="1157" y="403"/>
                    <a:pt x="905" y="315"/>
                    <a:pt x="704" y="239"/>
                  </a:cubicBezTo>
                  <a:cubicBezTo>
                    <a:pt x="490" y="176"/>
                    <a:pt x="314" y="113"/>
                    <a:pt x="189" y="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30"/>
            <p:cNvSpPr/>
            <p:nvPr/>
          </p:nvSpPr>
          <p:spPr>
            <a:xfrm>
              <a:off x="4867525" y="2109450"/>
              <a:ext cx="178275" cy="16375"/>
            </a:xfrm>
            <a:custGeom>
              <a:avLst/>
              <a:gdLst/>
              <a:ahLst/>
              <a:cxnLst/>
              <a:rect l="l" t="t" r="r" b="b"/>
              <a:pathLst>
                <a:path w="7131" h="655" extrusionOk="0">
                  <a:moveTo>
                    <a:pt x="1" y="0"/>
                  </a:moveTo>
                  <a:lnTo>
                    <a:pt x="277" y="88"/>
                  </a:lnTo>
                  <a:lnTo>
                    <a:pt x="428" y="126"/>
                  </a:lnTo>
                  <a:lnTo>
                    <a:pt x="604" y="176"/>
                  </a:lnTo>
                  <a:cubicBezTo>
                    <a:pt x="743" y="202"/>
                    <a:pt x="881" y="239"/>
                    <a:pt x="1044" y="264"/>
                  </a:cubicBezTo>
                  <a:cubicBezTo>
                    <a:pt x="1371" y="327"/>
                    <a:pt x="1774" y="365"/>
                    <a:pt x="2201" y="403"/>
                  </a:cubicBezTo>
                  <a:cubicBezTo>
                    <a:pt x="2629" y="440"/>
                    <a:pt x="3081" y="440"/>
                    <a:pt x="3547" y="453"/>
                  </a:cubicBezTo>
                  <a:cubicBezTo>
                    <a:pt x="3999" y="466"/>
                    <a:pt x="4452" y="453"/>
                    <a:pt x="4880" y="478"/>
                  </a:cubicBezTo>
                  <a:cubicBezTo>
                    <a:pt x="5295" y="503"/>
                    <a:pt x="5697" y="503"/>
                    <a:pt x="6024" y="528"/>
                  </a:cubicBezTo>
                  <a:cubicBezTo>
                    <a:pt x="6187" y="541"/>
                    <a:pt x="6338" y="554"/>
                    <a:pt x="6477" y="566"/>
                  </a:cubicBezTo>
                  <a:cubicBezTo>
                    <a:pt x="6628" y="579"/>
                    <a:pt x="6728" y="591"/>
                    <a:pt x="6829" y="617"/>
                  </a:cubicBezTo>
                  <a:lnTo>
                    <a:pt x="7131" y="654"/>
                  </a:lnTo>
                  <a:lnTo>
                    <a:pt x="6854" y="566"/>
                  </a:lnTo>
                  <a:cubicBezTo>
                    <a:pt x="6766" y="541"/>
                    <a:pt x="6653" y="516"/>
                    <a:pt x="6514" y="491"/>
                  </a:cubicBezTo>
                  <a:cubicBezTo>
                    <a:pt x="6389" y="466"/>
                    <a:pt x="6238" y="440"/>
                    <a:pt x="6074" y="415"/>
                  </a:cubicBezTo>
                  <a:cubicBezTo>
                    <a:pt x="5735" y="365"/>
                    <a:pt x="5345" y="327"/>
                    <a:pt x="4917" y="290"/>
                  </a:cubicBezTo>
                  <a:cubicBezTo>
                    <a:pt x="4490" y="264"/>
                    <a:pt x="4025" y="252"/>
                    <a:pt x="3572" y="239"/>
                  </a:cubicBezTo>
                  <a:cubicBezTo>
                    <a:pt x="3119" y="227"/>
                    <a:pt x="2667" y="239"/>
                    <a:pt x="2239" y="214"/>
                  </a:cubicBezTo>
                  <a:cubicBezTo>
                    <a:pt x="1824" y="202"/>
                    <a:pt x="1434" y="189"/>
                    <a:pt x="1095" y="151"/>
                  </a:cubicBezTo>
                  <a:cubicBezTo>
                    <a:pt x="931" y="139"/>
                    <a:pt x="780" y="114"/>
                    <a:pt x="642" y="101"/>
                  </a:cubicBezTo>
                  <a:lnTo>
                    <a:pt x="453" y="76"/>
                  </a:lnTo>
                  <a:lnTo>
                    <a:pt x="302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30"/>
            <p:cNvSpPr/>
            <p:nvPr/>
          </p:nvSpPr>
          <p:spPr>
            <a:xfrm>
              <a:off x="4974100" y="2020350"/>
              <a:ext cx="88375" cy="53900"/>
            </a:xfrm>
            <a:custGeom>
              <a:avLst/>
              <a:gdLst/>
              <a:ahLst/>
              <a:cxnLst/>
              <a:rect l="l" t="t" r="r" b="b"/>
              <a:pathLst>
                <a:path w="3535" h="2156" extrusionOk="0">
                  <a:moveTo>
                    <a:pt x="3209" y="1"/>
                  </a:moveTo>
                  <a:cubicBezTo>
                    <a:pt x="3062" y="1"/>
                    <a:pt x="2914" y="12"/>
                    <a:pt x="2767" y="31"/>
                  </a:cubicBezTo>
                  <a:cubicBezTo>
                    <a:pt x="2478" y="69"/>
                    <a:pt x="2201" y="144"/>
                    <a:pt x="1937" y="257"/>
                  </a:cubicBezTo>
                  <a:cubicBezTo>
                    <a:pt x="1686" y="370"/>
                    <a:pt x="1447" y="521"/>
                    <a:pt x="1233" y="722"/>
                  </a:cubicBezTo>
                  <a:cubicBezTo>
                    <a:pt x="1082" y="898"/>
                    <a:pt x="944" y="1087"/>
                    <a:pt x="818" y="1276"/>
                  </a:cubicBezTo>
                  <a:cubicBezTo>
                    <a:pt x="717" y="1439"/>
                    <a:pt x="604" y="1603"/>
                    <a:pt x="478" y="1754"/>
                  </a:cubicBezTo>
                  <a:cubicBezTo>
                    <a:pt x="390" y="1867"/>
                    <a:pt x="277" y="1967"/>
                    <a:pt x="151" y="2055"/>
                  </a:cubicBezTo>
                  <a:cubicBezTo>
                    <a:pt x="101" y="2093"/>
                    <a:pt x="51" y="2118"/>
                    <a:pt x="1" y="2156"/>
                  </a:cubicBezTo>
                  <a:cubicBezTo>
                    <a:pt x="63" y="2131"/>
                    <a:pt x="139" y="2106"/>
                    <a:pt x="202" y="2081"/>
                  </a:cubicBezTo>
                  <a:cubicBezTo>
                    <a:pt x="353" y="2005"/>
                    <a:pt x="504" y="1917"/>
                    <a:pt x="642" y="1804"/>
                  </a:cubicBezTo>
                  <a:cubicBezTo>
                    <a:pt x="805" y="1666"/>
                    <a:pt x="944" y="1502"/>
                    <a:pt x="1082" y="1326"/>
                  </a:cubicBezTo>
                  <a:cubicBezTo>
                    <a:pt x="1220" y="1150"/>
                    <a:pt x="1359" y="974"/>
                    <a:pt x="1522" y="810"/>
                  </a:cubicBezTo>
                  <a:cubicBezTo>
                    <a:pt x="1686" y="634"/>
                    <a:pt x="1887" y="484"/>
                    <a:pt x="2113" y="383"/>
                  </a:cubicBezTo>
                  <a:cubicBezTo>
                    <a:pt x="2327" y="270"/>
                    <a:pt x="2553" y="182"/>
                    <a:pt x="2805" y="131"/>
                  </a:cubicBezTo>
                  <a:cubicBezTo>
                    <a:pt x="2981" y="81"/>
                    <a:pt x="3169" y="56"/>
                    <a:pt x="3358" y="43"/>
                  </a:cubicBezTo>
                  <a:cubicBezTo>
                    <a:pt x="3433" y="31"/>
                    <a:pt x="3484" y="31"/>
                    <a:pt x="3521" y="31"/>
                  </a:cubicBezTo>
                  <a:lnTo>
                    <a:pt x="3534" y="31"/>
                  </a:lnTo>
                  <a:cubicBezTo>
                    <a:pt x="3496" y="31"/>
                    <a:pt x="3433" y="18"/>
                    <a:pt x="3371" y="6"/>
                  </a:cubicBezTo>
                  <a:cubicBezTo>
                    <a:pt x="3317" y="2"/>
                    <a:pt x="3263" y="1"/>
                    <a:pt x="3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30"/>
            <p:cNvSpPr/>
            <p:nvPr/>
          </p:nvSpPr>
          <p:spPr>
            <a:xfrm>
              <a:off x="5053325" y="2080200"/>
              <a:ext cx="116350" cy="13250"/>
            </a:xfrm>
            <a:custGeom>
              <a:avLst/>
              <a:gdLst/>
              <a:ahLst/>
              <a:cxnLst/>
              <a:rect l="l" t="t" r="r" b="b"/>
              <a:pathLst>
                <a:path w="4654" h="530" extrusionOk="0">
                  <a:moveTo>
                    <a:pt x="755" y="1"/>
                  </a:moveTo>
                  <a:cubicBezTo>
                    <a:pt x="529" y="1"/>
                    <a:pt x="340" y="13"/>
                    <a:pt x="214" y="26"/>
                  </a:cubicBezTo>
                  <a:lnTo>
                    <a:pt x="0" y="39"/>
                  </a:lnTo>
                  <a:lnTo>
                    <a:pt x="202" y="39"/>
                  </a:lnTo>
                  <a:cubicBezTo>
                    <a:pt x="340" y="39"/>
                    <a:pt x="516" y="51"/>
                    <a:pt x="742" y="51"/>
                  </a:cubicBezTo>
                  <a:cubicBezTo>
                    <a:pt x="981" y="64"/>
                    <a:pt x="1233" y="76"/>
                    <a:pt x="1509" y="101"/>
                  </a:cubicBezTo>
                  <a:cubicBezTo>
                    <a:pt x="1786" y="114"/>
                    <a:pt x="2075" y="139"/>
                    <a:pt x="2364" y="177"/>
                  </a:cubicBezTo>
                  <a:cubicBezTo>
                    <a:pt x="2654" y="202"/>
                    <a:pt x="2943" y="240"/>
                    <a:pt x="3220" y="278"/>
                  </a:cubicBezTo>
                  <a:cubicBezTo>
                    <a:pt x="3484" y="315"/>
                    <a:pt x="3735" y="353"/>
                    <a:pt x="3949" y="391"/>
                  </a:cubicBezTo>
                  <a:cubicBezTo>
                    <a:pt x="4163" y="428"/>
                    <a:pt x="4339" y="466"/>
                    <a:pt x="4464" y="491"/>
                  </a:cubicBezTo>
                  <a:lnTo>
                    <a:pt x="4653" y="529"/>
                  </a:lnTo>
                  <a:lnTo>
                    <a:pt x="4477" y="466"/>
                  </a:lnTo>
                  <a:cubicBezTo>
                    <a:pt x="4351" y="441"/>
                    <a:pt x="4188" y="391"/>
                    <a:pt x="3974" y="340"/>
                  </a:cubicBezTo>
                  <a:cubicBezTo>
                    <a:pt x="3773" y="290"/>
                    <a:pt x="3521" y="240"/>
                    <a:pt x="3257" y="202"/>
                  </a:cubicBezTo>
                  <a:cubicBezTo>
                    <a:pt x="2993" y="152"/>
                    <a:pt x="2704" y="114"/>
                    <a:pt x="2402" y="76"/>
                  </a:cubicBezTo>
                  <a:cubicBezTo>
                    <a:pt x="2113" y="39"/>
                    <a:pt x="1811" y="26"/>
                    <a:pt x="1535" y="13"/>
                  </a:cubicBezTo>
                  <a:cubicBezTo>
                    <a:pt x="1245" y="1"/>
                    <a:pt x="981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30"/>
            <p:cNvSpPr/>
            <p:nvPr/>
          </p:nvSpPr>
          <p:spPr>
            <a:xfrm>
              <a:off x="5032575" y="2050350"/>
              <a:ext cx="60075" cy="14175"/>
            </a:xfrm>
            <a:custGeom>
              <a:avLst/>
              <a:gdLst/>
              <a:ahLst/>
              <a:cxnLst/>
              <a:rect l="l" t="t" r="r" b="b"/>
              <a:pathLst>
                <a:path w="2403" h="567" extrusionOk="0">
                  <a:moveTo>
                    <a:pt x="2289" y="0"/>
                  </a:moveTo>
                  <a:cubicBezTo>
                    <a:pt x="2226" y="0"/>
                    <a:pt x="2126" y="0"/>
                    <a:pt x="2000" y="25"/>
                  </a:cubicBezTo>
                  <a:cubicBezTo>
                    <a:pt x="1887" y="38"/>
                    <a:pt x="1736" y="51"/>
                    <a:pt x="1597" y="88"/>
                  </a:cubicBezTo>
                  <a:cubicBezTo>
                    <a:pt x="1447" y="113"/>
                    <a:pt x="1296" y="139"/>
                    <a:pt x="1145" y="176"/>
                  </a:cubicBezTo>
                  <a:cubicBezTo>
                    <a:pt x="981" y="214"/>
                    <a:pt x="843" y="252"/>
                    <a:pt x="705" y="290"/>
                  </a:cubicBezTo>
                  <a:cubicBezTo>
                    <a:pt x="566" y="340"/>
                    <a:pt x="441" y="378"/>
                    <a:pt x="340" y="415"/>
                  </a:cubicBezTo>
                  <a:cubicBezTo>
                    <a:pt x="227" y="466"/>
                    <a:pt x="151" y="503"/>
                    <a:pt x="88" y="528"/>
                  </a:cubicBezTo>
                  <a:lnTo>
                    <a:pt x="0" y="566"/>
                  </a:lnTo>
                  <a:lnTo>
                    <a:pt x="101" y="541"/>
                  </a:lnTo>
                  <a:lnTo>
                    <a:pt x="378" y="478"/>
                  </a:lnTo>
                  <a:cubicBezTo>
                    <a:pt x="491" y="440"/>
                    <a:pt x="617" y="415"/>
                    <a:pt x="755" y="378"/>
                  </a:cubicBezTo>
                  <a:cubicBezTo>
                    <a:pt x="893" y="340"/>
                    <a:pt x="1044" y="315"/>
                    <a:pt x="1195" y="277"/>
                  </a:cubicBezTo>
                  <a:cubicBezTo>
                    <a:pt x="1346" y="239"/>
                    <a:pt x="1497" y="201"/>
                    <a:pt x="1635" y="176"/>
                  </a:cubicBezTo>
                  <a:cubicBezTo>
                    <a:pt x="1773" y="139"/>
                    <a:pt x="1912" y="113"/>
                    <a:pt x="2025" y="88"/>
                  </a:cubicBezTo>
                  <a:lnTo>
                    <a:pt x="2302" y="25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0"/>
            <p:cNvSpPr/>
            <p:nvPr/>
          </p:nvSpPr>
          <p:spPr>
            <a:xfrm>
              <a:off x="4859350" y="2132075"/>
              <a:ext cx="96850" cy="18900"/>
            </a:xfrm>
            <a:custGeom>
              <a:avLst/>
              <a:gdLst/>
              <a:ahLst/>
              <a:cxnLst/>
              <a:rect l="l" t="t" r="r" b="b"/>
              <a:pathLst>
                <a:path w="3874" h="756" extrusionOk="0">
                  <a:moveTo>
                    <a:pt x="1" y="1"/>
                  </a:moveTo>
                  <a:lnTo>
                    <a:pt x="152" y="51"/>
                  </a:lnTo>
                  <a:cubicBezTo>
                    <a:pt x="252" y="76"/>
                    <a:pt x="391" y="126"/>
                    <a:pt x="567" y="164"/>
                  </a:cubicBezTo>
                  <a:cubicBezTo>
                    <a:pt x="743" y="215"/>
                    <a:pt x="944" y="277"/>
                    <a:pt x="1170" y="328"/>
                  </a:cubicBezTo>
                  <a:cubicBezTo>
                    <a:pt x="1397" y="378"/>
                    <a:pt x="1635" y="428"/>
                    <a:pt x="1874" y="479"/>
                  </a:cubicBezTo>
                  <a:cubicBezTo>
                    <a:pt x="2113" y="541"/>
                    <a:pt x="2365" y="567"/>
                    <a:pt x="2591" y="604"/>
                  </a:cubicBezTo>
                  <a:cubicBezTo>
                    <a:pt x="2830" y="642"/>
                    <a:pt x="3044" y="667"/>
                    <a:pt x="3232" y="692"/>
                  </a:cubicBezTo>
                  <a:cubicBezTo>
                    <a:pt x="3421" y="717"/>
                    <a:pt x="3585" y="730"/>
                    <a:pt x="3698" y="743"/>
                  </a:cubicBezTo>
                  <a:lnTo>
                    <a:pt x="3874" y="755"/>
                  </a:lnTo>
                  <a:lnTo>
                    <a:pt x="3698" y="717"/>
                  </a:lnTo>
                  <a:lnTo>
                    <a:pt x="3270" y="642"/>
                  </a:lnTo>
                  <a:lnTo>
                    <a:pt x="2641" y="516"/>
                  </a:lnTo>
                  <a:cubicBezTo>
                    <a:pt x="2415" y="479"/>
                    <a:pt x="2176" y="428"/>
                    <a:pt x="1937" y="378"/>
                  </a:cubicBezTo>
                  <a:cubicBezTo>
                    <a:pt x="1698" y="340"/>
                    <a:pt x="1459" y="277"/>
                    <a:pt x="1220" y="227"/>
                  </a:cubicBezTo>
                  <a:lnTo>
                    <a:pt x="604" y="114"/>
                  </a:lnTo>
                  <a:lnTo>
                    <a:pt x="164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B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0"/>
            <p:cNvSpPr/>
            <p:nvPr/>
          </p:nvSpPr>
          <p:spPr>
            <a:xfrm>
              <a:off x="4669150" y="2104425"/>
              <a:ext cx="110375" cy="39950"/>
            </a:xfrm>
            <a:custGeom>
              <a:avLst/>
              <a:gdLst/>
              <a:ahLst/>
              <a:cxnLst/>
              <a:rect l="l" t="t" r="r" b="b"/>
              <a:pathLst>
                <a:path w="4415" h="1598" extrusionOk="0">
                  <a:moveTo>
                    <a:pt x="1" y="0"/>
                  </a:moveTo>
                  <a:lnTo>
                    <a:pt x="152" y="101"/>
                  </a:lnTo>
                  <a:cubicBezTo>
                    <a:pt x="240" y="176"/>
                    <a:pt x="378" y="264"/>
                    <a:pt x="542" y="365"/>
                  </a:cubicBezTo>
                  <a:cubicBezTo>
                    <a:pt x="718" y="478"/>
                    <a:pt x="932" y="591"/>
                    <a:pt x="1170" y="704"/>
                  </a:cubicBezTo>
                  <a:cubicBezTo>
                    <a:pt x="1422" y="830"/>
                    <a:pt x="1686" y="943"/>
                    <a:pt x="1963" y="1044"/>
                  </a:cubicBezTo>
                  <a:cubicBezTo>
                    <a:pt x="2239" y="1144"/>
                    <a:pt x="2541" y="1245"/>
                    <a:pt x="2818" y="1308"/>
                  </a:cubicBezTo>
                  <a:cubicBezTo>
                    <a:pt x="3107" y="1383"/>
                    <a:pt x="3371" y="1446"/>
                    <a:pt x="3610" y="1484"/>
                  </a:cubicBezTo>
                  <a:cubicBezTo>
                    <a:pt x="3836" y="1534"/>
                    <a:pt x="4050" y="1559"/>
                    <a:pt x="4188" y="1572"/>
                  </a:cubicBezTo>
                  <a:lnTo>
                    <a:pt x="4415" y="1597"/>
                  </a:lnTo>
                  <a:lnTo>
                    <a:pt x="4201" y="1559"/>
                  </a:lnTo>
                  <a:cubicBezTo>
                    <a:pt x="4063" y="1534"/>
                    <a:pt x="3861" y="1484"/>
                    <a:pt x="3635" y="1434"/>
                  </a:cubicBezTo>
                  <a:cubicBezTo>
                    <a:pt x="3409" y="1383"/>
                    <a:pt x="3157" y="1308"/>
                    <a:pt x="2881" y="1232"/>
                  </a:cubicBezTo>
                  <a:cubicBezTo>
                    <a:pt x="2604" y="1157"/>
                    <a:pt x="2327" y="1056"/>
                    <a:pt x="2051" y="956"/>
                  </a:cubicBezTo>
                  <a:cubicBezTo>
                    <a:pt x="1774" y="855"/>
                    <a:pt x="1510" y="742"/>
                    <a:pt x="1258" y="641"/>
                  </a:cubicBezTo>
                  <a:cubicBezTo>
                    <a:pt x="1020" y="541"/>
                    <a:pt x="793" y="428"/>
                    <a:pt x="617" y="327"/>
                  </a:cubicBezTo>
                  <a:cubicBezTo>
                    <a:pt x="441" y="226"/>
                    <a:pt x="278" y="151"/>
                    <a:pt x="177" y="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30"/>
            <p:cNvSpPr/>
            <p:nvPr/>
          </p:nvSpPr>
          <p:spPr>
            <a:xfrm>
              <a:off x="4649675" y="2067000"/>
              <a:ext cx="53150" cy="17625"/>
            </a:xfrm>
            <a:custGeom>
              <a:avLst/>
              <a:gdLst/>
              <a:ahLst/>
              <a:cxnLst/>
              <a:rect l="l" t="t" r="r" b="b"/>
              <a:pathLst>
                <a:path w="2126" h="705" extrusionOk="0">
                  <a:moveTo>
                    <a:pt x="2125" y="1"/>
                  </a:moveTo>
                  <a:lnTo>
                    <a:pt x="2012" y="13"/>
                  </a:lnTo>
                  <a:cubicBezTo>
                    <a:pt x="1949" y="26"/>
                    <a:pt x="1861" y="26"/>
                    <a:pt x="1748" y="51"/>
                  </a:cubicBezTo>
                  <a:cubicBezTo>
                    <a:pt x="1648" y="76"/>
                    <a:pt x="1522" y="101"/>
                    <a:pt x="1384" y="139"/>
                  </a:cubicBezTo>
                  <a:cubicBezTo>
                    <a:pt x="1258" y="177"/>
                    <a:pt x="1119" y="215"/>
                    <a:pt x="981" y="252"/>
                  </a:cubicBezTo>
                  <a:cubicBezTo>
                    <a:pt x="843" y="303"/>
                    <a:pt x="717" y="353"/>
                    <a:pt x="591" y="403"/>
                  </a:cubicBezTo>
                  <a:cubicBezTo>
                    <a:pt x="478" y="441"/>
                    <a:pt x="365" y="504"/>
                    <a:pt x="277" y="541"/>
                  </a:cubicBezTo>
                  <a:cubicBezTo>
                    <a:pt x="189" y="592"/>
                    <a:pt x="126" y="629"/>
                    <a:pt x="76" y="655"/>
                  </a:cubicBezTo>
                  <a:lnTo>
                    <a:pt x="0" y="705"/>
                  </a:lnTo>
                  <a:lnTo>
                    <a:pt x="0" y="705"/>
                  </a:lnTo>
                  <a:lnTo>
                    <a:pt x="88" y="667"/>
                  </a:lnTo>
                  <a:lnTo>
                    <a:pt x="327" y="592"/>
                  </a:lnTo>
                  <a:lnTo>
                    <a:pt x="667" y="479"/>
                  </a:lnTo>
                  <a:cubicBezTo>
                    <a:pt x="793" y="441"/>
                    <a:pt x="918" y="391"/>
                    <a:pt x="1057" y="353"/>
                  </a:cubicBezTo>
                  <a:cubicBezTo>
                    <a:pt x="1195" y="303"/>
                    <a:pt x="1321" y="265"/>
                    <a:pt x="1446" y="227"/>
                  </a:cubicBezTo>
                  <a:cubicBezTo>
                    <a:pt x="1572" y="177"/>
                    <a:pt x="1685" y="139"/>
                    <a:pt x="1786" y="114"/>
                  </a:cubicBezTo>
                  <a:lnTo>
                    <a:pt x="2025" y="26"/>
                  </a:lnTo>
                  <a:lnTo>
                    <a:pt x="2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30"/>
            <p:cNvSpPr/>
            <p:nvPr/>
          </p:nvSpPr>
          <p:spPr>
            <a:xfrm>
              <a:off x="4735500" y="2045325"/>
              <a:ext cx="130800" cy="40575"/>
            </a:xfrm>
            <a:custGeom>
              <a:avLst/>
              <a:gdLst/>
              <a:ahLst/>
              <a:cxnLst/>
              <a:rect l="l" t="t" r="r" b="b"/>
              <a:pathLst>
                <a:path w="5232" h="1623" extrusionOk="0">
                  <a:moveTo>
                    <a:pt x="5231" y="0"/>
                  </a:moveTo>
                  <a:cubicBezTo>
                    <a:pt x="5231" y="0"/>
                    <a:pt x="5156" y="38"/>
                    <a:pt x="5030" y="101"/>
                  </a:cubicBezTo>
                  <a:cubicBezTo>
                    <a:pt x="4892" y="151"/>
                    <a:pt x="4716" y="239"/>
                    <a:pt x="4477" y="327"/>
                  </a:cubicBezTo>
                  <a:cubicBezTo>
                    <a:pt x="4238" y="415"/>
                    <a:pt x="3961" y="503"/>
                    <a:pt x="3647" y="591"/>
                  </a:cubicBezTo>
                  <a:cubicBezTo>
                    <a:pt x="3345" y="692"/>
                    <a:pt x="3006" y="780"/>
                    <a:pt x="2666" y="868"/>
                  </a:cubicBezTo>
                  <a:cubicBezTo>
                    <a:pt x="2339" y="943"/>
                    <a:pt x="2000" y="1031"/>
                    <a:pt x="1673" y="1107"/>
                  </a:cubicBezTo>
                  <a:cubicBezTo>
                    <a:pt x="1358" y="1195"/>
                    <a:pt x="1069" y="1270"/>
                    <a:pt x="818" y="1346"/>
                  </a:cubicBezTo>
                  <a:cubicBezTo>
                    <a:pt x="566" y="1421"/>
                    <a:pt x="365" y="1484"/>
                    <a:pt x="227" y="1534"/>
                  </a:cubicBezTo>
                  <a:lnTo>
                    <a:pt x="0" y="1622"/>
                  </a:lnTo>
                  <a:lnTo>
                    <a:pt x="239" y="1559"/>
                  </a:lnTo>
                  <a:cubicBezTo>
                    <a:pt x="377" y="1509"/>
                    <a:pt x="591" y="1459"/>
                    <a:pt x="843" y="1396"/>
                  </a:cubicBezTo>
                  <a:cubicBezTo>
                    <a:pt x="1094" y="1333"/>
                    <a:pt x="1396" y="1270"/>
                    <a:pt x="1723" y="1195"/>
                  </a:cubicBezTo>
                  <a:cubicBezTo>
                    <a:pt x="2037" y="1119"/>
                    <a:pt x="2389" y="1044"/>
                    <a:pt x="2729" y="956"/>
                  </a:cubicBezTo>
                  <a:cubicBezTo>
                    <a:pt x="3069" y="880"/>
                    <a:pt x="3408" y="780"/>
                    <a:pt x="3710" y="679"/>
                  </a:cubicBezTo>
                  <a:cubicBezTo>
                    <a:pt x="4024" y="579"/>
                    <a:pt x="4288" y="465"/>
                    <a:pt x="4527" y="377"/>
                  </a:cubicBezTo>
                  <a:cubicBezTo>
                    <a:pt x="4703" y="289"/>
                    <a:pt x="4879" y="201"/>
                    <a:pt x="5043" y="113"/>
                  </a:cubicBezTo>
                  <a:cubicBezTo>
                    <a:pt x="5168" y="38"/>
                    <a:pt x="5231" y="0"/>
                    <a:pt x="5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30"/>
            <p:cNvSpPr/>
            <p:nvPr/>
          </p:nvSpPr>
          <p:spPr>
            <a:xfrm>
              <a:off x="4855900" y="2039650"/>
              <a:ext cx="95600" cy="46550"/>
            </a:xfrm>
            <a:custGeom>
              <a:avLst/>
              <a:gdLst/>
              <a:ahLst/>
              <a:cxnLst/>
              <a:rect l="l" t="t" r="r" b="b"/>
              <a:pathLst>
                <a:path w="3824" h="1862" extrusionOk="0">
                  <a:moveTo>
                    <a:pt x="3823" y="1"/>
                  </a:moveTo>
                  <a:lnTo>
                    <a:pt x="3685" y="101"/>
                  </a:lnTo>
                  <a:cubicBezTo>
                    <a:pt x="3597" y="164"/>
                    <a:pt x="3458" y="240"/>
                    <a:pt x="3295" y="340"/>
                  </a:cubicBezTo>
                  <a:cubicBezTo>
                    <a:pt x="3132" y="441"/>
                    <a:pt x="2943" y="554"/>
                    <a:pt x="2729" y="680"/>
                  </a:cubicBezTo>
                  <a:cubicBezTo>
                    <a:pt x="2528" y="806"/>
                    <a:pt x="2289" y="919"/>
                    <a:pt x="2050" y="1032"/>
                  </a:cubicBezTo>
                  <a:cubicBezTo>
                    <a:pt x="1799" y="1145"/>
                    <a:pt x="1560" y="1271"/>
                    <a:pt x="1321" y="1359"/>
                  </a:cubicBezTo>
                  <a:cubicBezTo>
                    <a:pt x="1082" y="1459"/>
                    <a:pt x="868" y="1560"/>
                    <a:pt x="667" y="1623"/>
                  </a:cubicBezTo>
                  <a:cubicBezTo>
                    <a:pt x="466" y="1698"/>
                    <a:pt x="302" y="1761"/>
                    <a:pt x="176" y="1799"/>
                  </a:cubicBezTo>
                  <a:lnTo>
                    <a:pt x="0" y="1862"/>
                  </a:lnTo>
                  <a:lnTo>
                    <a:pt x="189" y="1812"/>
                  </a:lnTo>
                  <a:cubicBezTo>
                    <a:pt x="315" y="1786"/>
                    <a:pt x="503" y="1736"/>
                    <a:pt x="705" y="1673"/>
                  </a:cubicBezTo>
                  <a:cubicBezTo>
                    <a:pt x="918" y="1610"/>
                    <a:pt x="1157" y="1535"/>
                    <a:pt x="1396" y="1447"/>
                  </a:cubicBezTo>
                  <a:cubicBezTo>
                    <a:pt x="1648" y="1346"/>
                    <a:pt x="1912" y="1233"/>
                    <a:pt x="2151" y="1120"/>
                  </a:cubicBezTo>
                  <a:cubicBezTo>
                    <a:pt x="2390" y="994"/>
                    <a:pt x="2616" y="868"/>
                    <a:pt x="2830" y="743"/>
                  </a:cubicBezTo>
                  <a:cubicBezTo>
                    <a:pt x="3044" y="617"/>
                    <a:pt x="3220" y="491"/>
                    <a:pt x="3370" y="378"/>
                  </a:cubicBezTo>
                  <a:cubicBezTo>
                    <a:pt x="3521" y="277"/>
                    <a:pt x="3635" y="177"/>
                    <a:pt x="3710" y="114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8" name="Google Shape;4858;p30"/>
          <p:cNvGrpSpPr/>
          <p:nvPr/>
        </p:nvGrpSpPr>
        <p:grpSpPr>
          <a:xfrm>
            <a:off x="146558" y="163207"/>
            <a:ext cx="1133331" cy="573993"/>
            <a:chOff x="6893875" y="2013700"/>
            <a:chExt cx="396325" cy="200725"/>
          </a:xfrm>
        </p:grpSpPr>
        <p:sp>
          <p:nvSpPr>
            <p:cNvPr id="4859" name="Google Shape;4859;p30"/>
            <p:cNvSpPr/>
            <p:nvPr/>
          </p:nvSpPr>
          <p:spPr>
            <a:xfrm>
              <a:off x="6893875" y="2013700"/>
              <a:ext cx="396325" cy="200725"/>
            </a:xfrm>
            <a:custGeom>
              <a:avLst/>
              <a:gdLst/>
              <a:ahLst/>
              <a:cxnLst/>
              <a:rect l="l" t="t" r="r" b="b"/>
              <a:pathLst>
                <a:path w="15853" h="8029" extrusionOk="0">
                  <a:moveTo>
                    <a:pt x="8928" y="0"/>
                  </a:moveTo>
                  <a:cubicBezTo>
                    <a:pt x="8909" y="0"/>
                    <a:pt x="8890" y="0"/>
                    <a:pt x="8872" y="1"/>
                  </a:cubicBezTo>
                  <a:cubicBezTo>
                    <a:pt x="8490" y="8"/>
                    <a:pt x="8117" y="54"/>
                    <a:pt x="7744" y="123"/>
                  </a:cubicBezTo>
                  <a:lnTo>
                    <a:pt x="7385" y="184"/>
                  </a:lnTo>
                  <a:lnTo>
                    <a:pt x="7340" y="191"/>
                  </a:lnTo>
                  <a:cubicBezTo>
                    <a:pt x="7210" y="153"/>
                    <a:pt x="7081" y="130"/>
                    <a:pt x="6943" y="130"/>
                  </a:cubicBezTo>
                  <a:cubicBezTo>
                    <a:pt x="6898" y="130"/>
                    <a:pt x="6852" y="138"/>
                    <a:pt x="6814" y="138"/>
                  </a:cubicBezTo>
                  <a:lnTo>
                    <a:pt x="6753" y="153"/>
                  </a:lnTo>
                  <a:lnTo>
                    <a:pt x="6738" y="153"/>
                  </a:lnTo>
                  <a:cubicBezTo>
                    <a:pt x="6707" y="153"/>
                    <a:pt x="6677" y="161"/>
                    <a:pt x="6654" y="168"/>
                  </a:cubicBezTo>
                  <a:cubicBezTo>
                    <a:pt x="5960" y="351"/>
                    <a:pt x="5427" y="664"/>
                    <a:pt x="4954" y="953"/>
                  </a:cubicBezTo>
                  <a:lnTo>
                    <a:pt x="4947" y="953"/>
                  </a:lnTo>
                  <a:cubicBezTo>
                    <a:pt x="4604" y="1159"/>
                    <a:pt x="4306" y="1342"/>
                    <a:pt x="3994" y="1434"/>
                  </a:cubicBezTo>
                  <a:lnTo>
                    <a:pt x="3841" y="1487"/>
                  </a:lnTo>
                  <a:cubicBezTo>
                    <a:pt x="3659" y="1540"/>
                    <a:pt x="3498" y="1655"/>
                    <a:pt x="3384" y="1807"/>
                  </a:cubicBezTo>
                  <a:cubicBezTo>
                    <a:pt x="2957" y="1982"/>
                    <a:pt x="1121" y="2843"/>
                    <a:pt x="130" y="4795"/>
                  </a:cubicBezTo>
                  <a:cubicBezTo>
                    <a:pt x="38" y="4970"/>
                    <a:pt x="0" y="5176"/>
                    <a:pt x="23" y="5374"/>
                  </a:cubicBezTo>
                  <a:cubicBezTo>
                    <a:pt x="92" y="5999"/>
                    <a:pt x="663" y="6311"/>
                    <a:pt x="1197" y="6555"/>
                  </a:cubicBezTo>
                  <a:cubicBezTo>
                    <a:pt x="1540" y="6715"/>
                    <a:pt x="1890" y="6845"/>
                    <a:pt x="2256" y="6951"/>
                  </a:cubicBezTo>
                  <a:cubicBezTo>
                    <a:pt x="2355" y="7332"/>
                    <a:pt x="2691" y="7622"/>
                    <a:pt x="3087" y="7660"/>
                  </a:cubicBezTo>
                  <a:lnTo>
                    <a:pt x="3377" y="7683"/>
                  </a:lnTo>
                  <a:cubicBezTo>
                    <a:pt x="3552" y="7698"/>
                    <a:pt x="3727" y="7706"/>
                    <a:pt x="3895" y="7706"/>
                  </a:cubicBezTo>
                  <a:cubicBezTo>
                    <a:pt x="3986" y="7706"/>
                    <a:pt x="4078" y="7706"/>
                    <a:pt x="4162" y="7698"/>
                  </a:cubicBezTo>
                  <a:cubicBezTo>
                    <a:pt x="4337" y="7851"/>
                    <a:pt x="4558" y="7935"/>
                    <a:pt x="4794" y="7942"/>
                  </a:cubicBezTo>
                  <a:lnTo>
                    <a:pt x="4863" y="7942"/>
                  </a:lnTo>
                  <a:lnTo>
                    <a:pt x="5107" y="7957"/>
                  </a:lnTo>
                  <a:cubicBezTo>
                    <a:pt x="5450" y="7988"/>
                    <a:pt x="5922" y="8026"/>
                    <a:pt x="6456" y="8026"/>
                  </a:cubicBezTo>
                  <a:cubicBezTo>
                    <a:pt x="6510" y="8027"/>
                    <a:pt x="6564" y="8028"/>
                    <a:pt x="6619" y="8028"/>
                  </a:cubicBezTo>
                  <a:cubicBezTo>
                    <a:pt x="7160" y="8028"/>
                    <a:pt x="7705" y="7959"/>
                    <a:pt x="8231" y="7828"/>
                  </a:cubicBezTo>
                  <a:cubicBezTo>
                    <a:pt x="8361" y="7884"/>
                    <a:pt x="8504" y="7916"/>
                    <a:pt x="8647" y="7916"/>
                  </a:cubicBezTo>
                  <a:cubicBezTo>
                    <a:pt x="8696" y="7916"/>
                    <a:pt x="8746" y="7912"/>
                    <a:pt x="8795" y="7904"/>
                  </a:cubicBezTo>
                  <a:lnTo>
                    <a:pt x="9070" y="7858"/>
                  </a:lnTo>
                  <a:cubicBezTo>
                    <a:pt x="10739" y="7576"/>
                    <a:pt x="11409" y="6723"/>
                    <a:pt x="11752" y="5862"/>
                  </a:cubicBezTo>
                  <a:cubicBezTo>
                    <a:pt x="11912" y="5846"/>
                    <a:pt x="12065" y="5793"/>
                    <a:pt x="12194" y="5701"/>
                  </a:cubicBezTo>
                  <a:cubicBezTo>
                    <a:pt x="12469" y="5511"/>
                    <a:pt x="12682" y="5244"/>
                    <a:pt x="12812" y="4932"/>
                  </a:cubicBezTo>
                  <a:cubicBezTo>
                    <a:pt x="12850" y="4810"/>
                    <a:pt x="12888" y="4695"/>
                    <a:pt x="12903" y="4566"/>
                  </a:cubicBezTo>
                  <a:cubicBezTo>
                    <a:pt x="12987" y="4581"/>
                    <a:pt x="13063" y="4581"/>
                    <a:pt x="13147" y="4589"/>
                  </a:cubicBezTo>
                  <a:cubicBezTo>
                    <a:pt x="13292" y="4589"/>
                    <a:pt x="13444" y="4566"/>
                    <a:pt x="13582" y="4520"/>
                  </a:cubicBezTo>
                  <a:cubicBezTo>
                    <a:pt x="14100" y="4383"/>
                    <a:pt x="14443" y="3903"/>
                    <a:pt x="14405" y="3369"/>
                  </a:cubicBezTo>
                  <a:lnTo>
                    <a:pt x="14405" y="3369"/>
                  </a:lnTo>
                  <a:lnTo>
                    <a:pt x="14481" y="3392"/>
                  </a:lnTo>
                  <a:lnTo>
                    <a:pt x="14511" y="3400"/>
                  </a:lnTo>
                  <a:cubicBezTo>
                    <a:pt x="14594" y="3422"/>
                    <a:pt x="14677" y="3432"/>
                    <a:pt x="14759" y="3432"/>
                  </a:cubicBezTo>
                  <a:cubicBezTo>
                    <a:pt x="15130" y="3432"/>
                    <a:pt x="15474" y="3215"/>
                    <a:pt x="15624" y="2859"/>
                  </a:cubicBezTo>
                  <a:lnTo>
                    <a:pt x="15639" y="2828"/>
                  </a:lnTo>
                  <a:cubicBezTo>
                    <a:pt x="15853" y="2348"/>
                    <a:pt x="15632" y="1784"/>
                    <a:pt x="15152" y="1571"/>
                  </a:cubicBezTo>
                  <a:lnTo>
                    <a:pt x="15136" y="1563"/>
                  </a:lnTo>
                  <a:cubicBezTo>
                    <a:pt x="14763" y="1411"/>
                    <a:pt x="14359" y="1319"/>
                    <a:pt x="13955" y="1281"/>
                  </a:cubicBezTo>
                  <a:cubicBezTo>
                    <a:pt x="13932" y="892"/>
                    <a:pt x="13719" y="534"/>
                    <a:pt x="13383" y="336"/>
                  </a:cubicBezTo>
                  <a:cubicBezTo>
                    <a:pt x="13178" y="206"/>
                    <a:pt x="12949" y="146"/>
                    <a:pt x="12705" y="146"/>
                  </a:cubicBezTo>
                  <a:cubicBezTo>
                    <a:pt x="12499" y="146"/>
                    <a:pt x="12301" y="184"/>
                    <a:pt x="12118" y="267"/>
                  </a:cubicBezTo>
                  <a:cubicBezTo>
                    <a:pt x="11882" y="374"/>
                    <a:pt x="11676" y="542"/>
                    <a:pt x="11524" y="748"/>
                  </a:cubicBezTo>
                  <a:cubicBezTo>
                    <a:pt x="11470" y="694"/>
                    <a:pt x="11417" y="649"/>
                    <a:pt x="11356" y="603"/>
                  </a:cubicBezTo>
                  <a:cubicBezTo>
                    <a:pt x="11211" y="481"/>
                    <a:pt x="11051" y="382"/>
                    <a:pt x="10884" y="306"/>
                  </a:cubicBezTo>
                  <a:cubicBezTo>
                    <a:pt x="10663" y="199"/>
                    <a:pt x="10419" y="146"/>
                    <a:pt x="10175" y="146"/>
                  </a:cubicBezTo>
                  <a:lnTo>
                    <a:pt x="10061" y="146"/>
                  </a:lnTo>
                  <a:cubicBezTo>
                    <a:pt x="9992" y="146"/>
                    <a:pt x="9923" y="161"/>
                    <a:pt x="9862" y="176"/>
                  </a:cubicBezTo>
                  <a:cubicBezTo>
                    <a:pt x="9560" y="61"/>
                    <a:pt x="9244" y="0"/>
                    <a:pt x="8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30"/>
            <p:cNvSpPr/>
            <p:nvPr/>
          </p:nvSpPr>
          <p:spPr>
            <a:xfrm>
              <a:off x="7120800" y="2080775"/>
              <a:ext cx="62125" cy="101950"/>
            </a:xfrm>
            <a:custGeom>
              <a:avLst/>
              <a:gdLst/>
              <a:ahLst/>
              <a:cxnLst/>
              <a:rect l="l" t="t" r="r" b="b"/>
              <a:pathLst>
                <a:path w="2485" h="4078" extrusionOk="0">
                  <a:moveTo>
                    <a:pt x="2454" y="0"/>
                  </a:moveTo>
                  <a:lnTo>
                    <a:pt x="2332" y="39"/>
                  </a:lnTo>
                  <a:cubicBezTo>
                    <a:pt x="1951" y="427"/>
                    <a:pt x="1852" y="915"/>
                    <a:pt x="1769" y="1388"/>
                  </a:cubicBezTo>
                  <a:cubicBezTo>
                    <a:pt x="1738" y="1654"/>
                    <a:pt x="1669" y="1913"/>
                    <a:pt x="1578" y="2165"/>
                  </a:cubicBezTo>
                  <a:cubicBezTo>
                    <a:pt x="1433" y="2561"/>
                    <a:pt x="1220" y="2927"/>
                    <a:pt x="953" y="3247"/>
                  </a:cubicBezTo>
                  <a:cubicBezTo>
                    <a:pt x="755" y="3461"/>
                    <a:pt x="534" y="3659"/>
                    <a:pt x="298" y="3826"/>
                  </a:cubicBezTo>
                  <a:lnTo>
                    <a:pt x="160" y="3941"/>
                  </a:lnTo>
                  <a:lnTo>
                    <a:pt x="122" y="3971"/>
                  </a:lnTo>
                  <a:lnTo>
                    <a:pt x="115" y="3971"/>
                  </a:lnTo>
                  <a:cubicBezTo>
                    <a:pt x="77" y="4009"/>
                    <a:pt x="38" y="4047"/>
                    <a:pt x="0" y="4078"/>
                  </a:cubicBezTo>
                  <a:cubicBezTo>
                    <a:pt x="1448" y="3765"/>
                    <a:pt x="1685" y="2881"/>
                    <a:pt x="1929" y="1944"/>
                  </a:cubicBezTo>
                  <a:lnTo>
                    <a:pt x="1936" y="1929"/>
                  </a:lnTo>
                  <a:cubicBezTo>
                    <a:pt x="1967" y="1799"/>
                    <a:pt x="1997" y="1677"/>
                    <a:pt x="2028" y="1548"/>
                  </a:cubicBezTo>
                  <a:cubicBezTo>
                    <a:pt x="2111" y="1151"/>
                    <a:pt x="2226" y="770"/>
                    <a:pt x="2386" y="404"/>
                  </a:cubicBezTo>
                  <a:cubicBezTo>
                    <a:pt x="2401" y="366"/>
                    <a:pt x="2416" y="336"/>
                    <a:pt x="2432" y="298"/>
                  </a:cubicBezTo>
                  <a:cubicBezTo>
                    <a:pt x="2477" y="206"/>
                    <a:pt x="2485" y="100"/>
                    <a:pt x="2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30"/>
            <p:cNvSpPr/>
            <p:nvPr/>
          </p:nvSpPr>
          <p:spPr>
            <a:xfrm>
              <a:off x="7133950" y="2082875"/>
              <a:ext cx="42125" cy="87100"/>
            </a:xfrm>
            <a:custGeom>
              <a:avLst/>
              <a:gdLst/>
              <a:ahLst/>
              <a:cxnLst/>
              <a:rect l="l" t="t" r="r" b="b"/>
              <a:pathLst>
                <a:path w="1685" h="3484" extrusionOk="0">
                  <a:moveTo>
                    <a:pt x="1685" y="0"/>
                  </a:moveTo>
                  <a:cubicBezTo>
                    <a:pt x="1547" y="38"/>
                    <a:pt x="1418" y="84"/>
                    <a:pt x="1288" y="130"/>
                  </a:cubicBezTo>
                  <a:cubicBezTo>
                    <a:pt x="1128" y="320"/>
                    <a:pt x="1075" y="549"/>
                    <a:pt x="1021" y="770"/>
                  </a:cubicBezTo>
                  <a:lnTo>
                    <a:pt x="1006" y="854"/>
                  </a:lnTo>
                  <a:cubicBezTo>
                    <a:pt x="983" y="953"/>
                    <a:pt x="961" y="1060"/>
                    <a:pt x="938" y="1159"/>
                  </a:cubicBezTo>
                  <a:cubicBezTo>
                    <a:pt x="892" y="1395"/>
                    <a:pt x="839" y="1624"/>
                    <a:pt x="762" y="1852"/>
                  </a:cubicBezTo>
                  <a:cubicBezTo>
                    <a:pt x="732" y="1944"/>
                    <a:pt x="701" y="2035"/>
                    <a:pt x="671" y="2127"/>
                  </a:cubicBezTo>
                  <a:cubicBezTo>
                    <a:pt x="518" y="2592"/>
                    <a:pt x="358" y="3072"/>
                    <a:pt x="0" y="3483"/>
                  </a:cubicBezTo>
                  <a:cubicBezTo>
                    <a:pt x="130" y="3377"/>
                    <a:pt x="252" y="3262"/>
                    <a:pt x="358" y="3140"/>
                  </a:cubicBezTo>
                  <a:cubicBezTo>
                    <a:pt x="625" y="2820"/>
                    <a:pt x="839" y="2454"/>
                    <a:pt x="991" y="2073"/>
                  </a:cubicBezTo>
                  <a:cubicBezTo>
                    <a:pt x="1075" y="1814"/>
                    <a:pt x="1143" y="1555"/>
                    <a:pt x="1182" y="1296"/>
                  </a:cubicBezTo>
                  <a:cubicBezTo>
                    <a:pt x="1258" y="846"/>
                    <a:pt x="1342" y="381"/>
                    <a:pt x="1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30"/>
            <p:cNvSpPr/>
            <p:nvPr/>
          </p:nvSpPr>
          <p:spPr>
            <a:xfrm>
              <a:off x="6990650" y="2119075"/>
              <a:ext cx="75475" cy="58900"/>
            </a:xfrm>
            <a:custGeom>
              <a:avLst/>
              <a:gdLst/>
              <a:ahLst/>
              <a:cxnLst/>
              <a:rect l="l" t="t" r="r" b="b"/>
              <a:pathLst>
                <a:path w="3019" h="2356" extrusionOk="0">
                  <a:moveTo>
                    <a:pt x="3019" y="0"/>
                  </a:moveTo>
                  <a:cubicBezTo>
                    <a:pt x="2752" y="69"/>
                    <a:pt x="2486" y="138"/>
                    <a:pt x="2219" y="206"/>
                  </a:cubicBezTo>
                  <a:cubicBezTo>
                    <a:pt x="1883" y="389"/>
                    <a:pt x="1594" y="663"/>
                    <a:pt x="1396" y="991"/>
                  </a:cubicBezTo>
                  <a:cubicBezTo>
                    <a:pt x="1281" y="1166"/>
                    <a:pt x="1190" y="1357"/>
                    <a:pt x="1060" y="1532"/>
                  </a:cubicBezTo>
                  <a:cubicBezTo>
                    <a:pt x="999" y="1616"/>
                    <a:pt x="923" y="1692"/>
                    <a:pt x="839" y="1753"/>
                  </a:cubicBezTo>
                  <a:cubicBezTo>
                    <a:pt x="801" y="1784"/>
                    <a:pt x="755" y="1807"/>
                    <a:pt x="710" y="1829"/>
                  </a:cubicBezTo>
                  <a:lnTo>
                    <a:pt x="679" y="1883"/>
                  </a:lnTo>
                  <a:cubicBezTo>
                    <a:pt x="565" y="2050"/>
                    <a:pt x="359" y="2195"/>
                    <a:pt x="1" y="2355"/>
                  </a:cubicBezTo>
                  <a:cubicBezTo>
                    <a:pt x="85" y="2332"/>
                    <a:pt x="176" y="2310"/>
                    <a:pt x="268" y="2287"/>
                  </a:cubicBezTo>
                  <a:cubicBezTo>
                    <a:pt x="390" y="2256"/>
                    <a:pt x="512" y="2226"/>
                    <a:pt x="626" y="2195"/>
                  </a:cubicBezTo>
                  <a:cubicBezTo>
                    <a:pt x="938" y="2096"/>
                    <a:pt x="1220" y="1929"/>
                    <a:pt x="1464" y="1708"/>
                  </a:cubicBezTo>
                  <a:cubicBezTo>
                    <a:pt x="1678" y="1502"/>
                    <a:pt x="1868" y="1265"/>
                    <a:pt x="2028" y="1014"/>
                  </a:cubicBezTo>
                  <a:cubicBezTo>
                    <a:pt x="2219" y="740"/>
                    <a:pt x="2409" y="450"/>
                    <a:pt x="2699" y="221"/>
                  </a:cubicBezTo>
                  <a:cubicBezTo>
                    <a:pt x="2783" y="153"/>
                    <a:pt x="2897" y="77"/>
                    <a:pt x="3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30"/>
            <p:cNvSpPr/>
            <p:nvPr/>
          </p:nvSpPr>
          <p:spPr>
            <a:xfrm>
              <a:off x="6987050" y="2114500"/>
              <a:ext cx="94525" cy="65450"/>
            </a:xfrm>
            <a:custGeom>
              <a:avLst/>
              <a:gdLst/>
              <a:ahLst/>
              <a:cxnLst/>
              <a:rect l="l" t="t" r="r" b="b"/>
              <a:pathLst>
                <a:path w="3781" h="2618" extrusionOk="0">
                  <a:moveTo>
                    <a:pt x="3773" y="0"/>
                  </a:moveTo>
                  <a:lnTo>
                    <a:pt x="3773" y="0"/>
                  </a:lnTo>
                  <a:cubicBezTo>
                    <a:pt x="3605" y="54"/>
                    <a:pt x="3430" y="107"/>
                    <a:pt x="3254" y="153"/>
                  </a:cubicBezTo>
                  <a:cubicBezTo>
                    <a:pt x="3125" y="237"/>
                    <a:pt x="2995" y="328"/>
                    <a:pt x="2866" y="427"/>
                  </a:cubicBezTo>
                  <a:cubicBezTo>
                    <a:pt x="2576" y="648"/>
                    <a:pt x="2386" y="930"/>
                    <a:pt x="2203" y="1205"/>
                  </a:cubicBezTo>
                  <a:cubicBezTo>
                    <a:pt x="2043" y="1464"/>
                    <a:pt x="1845" y="1700"/>
                    <a:pt x="1631" y="1913"/>
                  </a:cubicBezTo>
                  <a:cubicBezTo>
                    <a:pt x="1387" y="2134"/>
                    <a:pt x="1090" y="2302"/>
                    <a:pt x="778" y="2401"/>
                  </a:cubicBezTo>
                  <a:cubicBezTo>
                    <a:pt x="663" y="2439"/>
                    <a:pt x="541" y="2462"/>
                    <a:pt x="419" y="2493"/>
                  </a:cubicBezTo>
                  <a:cubicBezTo>
                    <a:pt x="282" y="2523"/>
                    <a:pt x="137" y="2561"/>
                    <a:pt x="0" y="2615"/>
                  </a:cubicBezTo>
                  <a:cubicBezTo>
                    <a:pt x="57" y="2617"/>
                    <a:pt x="111" y="2618"/>
                    <a:pt x="165" y="2618"/>
                  </a:cubicBezTo>
                  <a:cubicBezTo>
                    <a:pt x="1363" y="2618"/>
                    <a:pt x="1771" y="2057"/>
                    <a:pt x="2165" y="1509"/>
                  </a:cubicBezTo>
                  <a:cubicBezTo>
                    <a:pt x="2271" y="1365"/>
                    <a:pt x="2386" y="1220"/>
                    <a:pt x="2500" y="1083"/>
                  </a:cubicBezTo>
                  <a:lnTo>
                    <a:pt x="2591" y="991"/>
                  </a:lnTo>
                  <a:lnTo>
                    <a:pt x="2607" y="1106"/>
                  </a:lnTo>
                  <a:cubicBezTo>
                    <a:pt x="2675" y="1548"/>
                    <a:pt x="2447" y="1936"/>
                    <a:pt x="2104" y="2256"/>
                  </a:cubicBezTo>
                  <a:cubicBezTo>
                    <a:pt x="2149" y="2218"/>
                    <a:pt x="2195" y="2188"/>
                    <a:pt x="2233" y="2150"/>
                  </a:cubicBezTo>
                  <a:cubicBezTo>
                    <a:pt x="2538" y="1891"/>
                    <a:pt x="2797" y="1586"/>
                    <a:pt x="3003" y="1243"/>
                  </a:cubicBezTo>
                  <a:cubicBezTo>
                    <a:pt x="3232" y="877"/>
                    <a:pt x="3415" y="488"/>
                    <a:pt x="3704" y="160"/>
                  </a:cubicBezTo>
                  <a:cubicBezTo>
                    <a:pt x="3712" y="145"/>
                    <a:pt x="3719" y="130"/>
                    <a:pt x="3735" y="115"/>
                  </a:cubicBezTo>
                  <a:cubicBezTo>
                    <a:pt x="3750" y="84"/>
                    <a:pt x="3780" y="39"/>
                    <a:pt x="3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30"/>
            <p:cNvSpPr/>
            <p:nvPr/>
          </p:nvSpPr>
          <p:spPr>
            <a:xfrm>
              <a:off x="7023425" y="2103075"/>
              <a:ext cx="93400" cy="81000"/>
            </a:xfrm>
            <a:custGeom>
              <a:avLst/>
              <a:gdLst/>
              <a:ahLst/>
              <a:cxnLst/>
              <a:rect l="l" t="t" r="r" b="b"/>
              <a:pathLst>
                <a:path w="3736" h="3240" extrusionOk="0">
                  <a:moveTo>
                    <a:pt x="3735" y="0"/>
                  </a:moveTo>
                  <a:lnTo>
                    <a:pt x="3735" y="0"/>
                  </a:lnTo>
                  <a:cubicBezTo>
                    <a:pt x="3354" y="130"/>
                    <a:pt x="2966" y="259"/>
                    <a:pt x="2577" y="381"/>
                  </a:cubicBezTo>
                  <a:cubicBezTo>
                    <a:pt x="2051" y="800"/>
                    <a:pt x="1845" y="1380"/>
                    <a:pt x="1495" y="1898"/>
                  </a:cubicBezTo>
                  <a:cubicBezTo>
                    <a:pt x="1274" y="2210"/>
                    <a:pt x="1014" y="2492"/>
                    <a:pt x="717" y="2729"/>
                  </a:cubicBezTo>
                  <a:cubicBezTo>
                    <a:pt x="572" y="2851"/>
                    <a:pt x="420" y="2957"/>
                    <a:pt x="268" y="3072"/>
                  </a:cubicBezTo>
                  <a:cubicBezTo>
                    <a:pt x="184" y="3133"/>
                    <a:pt x="92" y="3186"/>
                    <a:pt x="1" y="3239"/>
                  </a:cubicBezTo>
                  <a:cubicBezTo>
                    <a:pt x="24" y="3232"/>
                    <a:pt x="47" y="3224"/>
                    <a:pt x="62" y="3216"/>
                  </a:cubicBezTo>
                  <a:cubicBezTo>
                    <a:pt x="222" y="3171"/>
                    <a:pt x="367" y="3102"/>
                    <a:pt x="511" y="3041"/>
                  </a:cubicBezTo>
                  <a:cubicBezTo>
                    <a:pt x="572" y="3011"/>
                    <a:pt x="641" y="2980"/>
                    <a:pt x="710" y="2950"/>
                  </a:cubicBezTo>
                  <a:cubicBezTo>
                    <a:pt x="1213" y="2744"/>
                    <a:pt x="1533" y="2530"/>
                    <a:pt x="1815" y="2233"/>
                  </a:cubicBezTo>
                  <a:cubicBezTo>
                    <a:pt x="1998" y="2020"/>
                    <a:pt x="2158" y="1791"/>
                    <a:pt x="2287" y="1547"/>
                  </a:cubicBezTo>
                  <a:cubicBezTo>
                    <a:pt x="2363" y="1410"/>
                    <a:pt x="2440" y="1273"/>
                    <a:pt x="2531" y="1151"/>
                  </a:cubicBezTo>
                  <a:cubicBezTo>
                    <a:pt x="2767" y="808"/>
                    <a:pt x="3065" y="511"/>
                    <a:pt x="3400" y="259"/>
                  </a:cubicBezTo>
                  <a:lnTo>
                    <a:pt x="3438" y="236"/>
                  </a:lnTo>
                  <a:cubicBezTo>
                    <a:pt x="3530" y="160"/>
                    <a:pt x="3629" y="84"/>
                    <a:pt x="3720" y="1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30"/>
            <p:cNvSpPr/>
            <p:nvPr/>
          </p:nvSpPr>
          <p:spPr>
            <a:xfrm>
              <a:off x="7022675" y="2106675"/>
              <a:ext cx="90900" cy="78475"/>
            </a:xfrm>
            <a:custGeom>
              <a:avLst/>
              <a:gdLst/>
              <a:ahLst/>
              <a:cxnLst/>
              <a:rect l="l" t="t" r="r" b="b"/>
              <a:pathLst>
                <a:path w="3636" h="3139" extrusionOk="0">
                  <a:moveTo>
                    <a:pt x="3636" y="1"/>
                  </a:moveTo>
                  <a:lnTo>
                    <a:pt x="3499" y="108"/>
                  </a:lnTo>
                  <a:lnTo>
                    <a:pt x="3460" y="138"/>
                  </a:lnTo>
                  <a:cubicBezTo>
                    <a:pt x="3125" y="382"/>
                    <a:pt x="2835" y="679"/>
                    <a:pt x="2592" y="1015"/>
                  </a:cubicBezTo>
                  <a:cubicBezTo>
                    <a:pt x="2508" y="1137"/>
                    <a:pt x="2432" y="1274"/>
                    <a:pt x="2355" y="1411"/>
                  </a:cubicBezTo>
                  <a:cubicBezTo>
                    <a:pt x="2218" y="1655"/>
                    <a:pt x="2058" y="1891"/>
                    <a:pt x="1875" y="2104"/>
                  </a:cubicBezTo>
                  <a:cubicBezTo>
                    <a:pt x="1593" y="2409"/>
                    <a:pt x="1265" y="2615"/>
                    <a:pt x="755" y="2828"/>
                  </a:cubicBezTo>
                  <a:lnTo>
                    <a:pt x="557" y="2920"/>
                  </a:lnTo>
                  <a:cubicBezTo>
                    <a:pt x="412" y="2981"/>
                    <a:pt x="267" y="3049"/>
                    <a:pt x="107" y="3095"/>
                  </a:cubicBezTo>
                  <a:cubicBezTo>
                    <a:pt x="84" y="3110"/>
                    <a:pt x="38" y="3118"/>
                    <a:pt x="0" y="3126"/>
                  </a:cubicBezTo>
                  <a:cubicBezTo>
                    <a:pt x="66" y="3134"/>
                    <a:pt x="133" y="3138"/>
                    <a:pt x="200" y="3138"/>
                  </a:cubicBezTo>
                  <a:cubicBezTo>
                    <a:pt x="619" y="3138"/>
                    <a:pt x="1065" y="2988"/>
                    <a:pt x="1426" y="2844"/>
                  </a:cubicBezTo>
                  <a:cubicBezTo>
                    <a:pt x="1982" y="2623"/>
                    <a:pt x="2249" y="2211"/>
                    <a:pt x="2508" y="1784"/>
                  </a:cubicBezTo>
                  <a:cubicBezTo>
                    <a:pt x="2744" y="1396"/>
                    <a:pt x="2927" y="992"/>
                    <a:pt x="3148" y="595"/>
                  </a:cubicBezTo>
                  <a:cubicBezTo>
                    <a:pt x="3285" y="374"/>
                    <a:pt x="3445" y="176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30"/>
            <p:cNvSpPr/>
            <p:nvPr/>
          </p:nvSpPr>
          <p:spPr>
            <a:xfrm>
              <a:off x="7133000" y="2088400"/>
              <a:ext cx="28225" cy="80625"/>
            </a:xfrm>
            <a:custGeom>
              <a:avLst/>
              <a:gdLst/>
              <a:ahLst/>
              <a:cxnLst/>
              <a:rect l="l" t="t" r="r" b="b"/>
              <a:pathLst>
                <a:path w="1129" h="3225" extrusionOk="0">
                  <a:moveTo>
                    <a:pt x="1120" y="0"/>
                  </a:moveTo>
                  <a:cubicBezTo>
                    <a:pt x="633" y="374"/>
                    <a:pt x="602" y="938"/>
                    <a:pt x="564" y="1532"/>
                  </a:cubicBezTo>
                  <a:cubicBezTo>
                    <a:pt x="564" y="1608"/>
                    <a:pt x="556" y="1692"/>
                    <a:pt x="556" y="1768"/>
                  </a:cubicBezTo>
                  <a:cubicBezTo>
                    <a:pt x="488" y="2294"/>
                    <a:pt x="305" y="2790"/>
                    <a:pt x="0" y="3224"/>
                  </a:cubicBezTo>
                  <a:cubicBezTo>
                    <a:pt x="343" y="2828"/>
                    <a:pt x="496" y="2355"/>
                    <a:pt x="648" y="1898"/>
                  </a:cubicBezTo>
                  <a:cubicBezTo>
                    <a:pt x="678" y="1799"/>
                    <a:pt x="709" y="1707"/>
                    <a:pt x="739" y="1616"/>
                  </a:cubicBezTo>
                  <a:cubicBezTo>
                    <a:pt x="816" y="1395"/>
                    <a:pt x="869" y="1166"/>
                    <a:pt x="915" y="930"/>
                  </a:cubicBezTo>
                  <a:cubicBezTo>
                    <a:pt x="938" y="831"/>
                    <a:pt x="960" y="724"/>
                    <a:pt x="983" y="625"/>
                  </a:cubicBezTo>
                  <a:lnTo>
                    <a:pt x="1006" y="541"/>
                  </a:lnTo>
                  <a:cubicBezTo>
                    <a:pt x="1029" y="419"/>
                    <a:pt x="1059" y="305"/>
                    <a:pt x="1098" y="191"/>
                  </a:cubicBezTo>
                  <a:cubicBezTo>
                    <a:pt x="1120" y="122"/>
                    <a:pt x="1128" y="61"/>
                    <a:pt x="1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30"/>
            <p:cNvSpPr/>
            <p:nvPr/>
          </p:nvSpPr>
          <p:spPr>
            <a:xfrm>
              <a:off x="6935775" y="2101575"/>
              <a:ext cx="106725" cy="23675"/>
            </a:xfrm>
            <a:custGeom>
              <a:avLst/>
              <a:gdLst/>
              <a:ahLst/>
              <a:cxnLst/>
              <a:rect l="l" t="t" r="r" b="b"/>
              <a:pathLst>
                <a:path w="4269" h="947" extrusionOk="0">
                  <a:moveTo>
                    <a:pt x="1557" y="0"/>
                  </a:moveTo>
                  <a:cubicBezTo>
                    <a:pt x="1423" y="0"/>
                    <a:pt x="1290" y="18"/>
                    <a:pt x="1159" y="53"/>
                  </a:cubicBezTo>
                  <a:cubicBezTo>
                    <a:pt x="984" y="98"/>
                    <a:pt x="824" y="182"/>
                    <a:pt x="649" y="220"/>
                  </a:cubicBezTo>
                  <a:cubicBezTo>
                    <a:pt x="413" y="426"/>
                    <a:pt x="199" y="647"/>
                    <a:pt x="1" y="883"/>
                  </a:cubicBezTo>
                  <a:cubicBezTo>
                    <a:pt x="70" y="883"/>
                    <a:pt x="131" y="883"/>
                    <a:pt x="192" y="868"/>
                  </a:cubicBezTo>
                  <a:cubicBezTo>
                    <a:pt x="283" y="853"/>
                    <a:pt x="374" y="822"/>
                    <a:pt x="466" y="807"/>
                  </a:cubicBezTo>
                  <a:cubicBezTo>
                    <a:pt x="737" y="725"/>
                    <a:pt x="1015" y="685"/>
                    <a:pt x="1295" y="685"/>
                  </a:cubicBezTo>
                  <a:cubicBezTo>
                    <a:pt x="1455" y="685"/>
                    <a:pt x="1616" y="698"/>
                    <a:pt x="1777" y="723"/>
                  </a:cubicBezTo>
                  <a:cubicBezTo>
                    <a:pt x="2219" y="792"/>
                    <a:pt x="2661" y="914"/>
                    <a:pt x="3118" y="944"/>
                  </a:cubicBezTo>
                  <a:cubicBezTo>
                    <a:pt x="3156" y="946"/>
                    <a:pt x="3194" y="946"/>
                    <a:pt x="3231" y="946"/>
                  </a:cubicBezTo>
                  <a:cubicBezTo>
                    <a:pt x="3412" y="946"/>
                    <a:pt x="3589" y="931"/>
                    <a:pt x="3766" y="906"/>
                  </a:cubicBezTo>
                  <a:cubicBezTo>
                    <a:pt x="3888" y="891"/>
                    <a:pt x="4025" y="876"/>
                    <a:pt x="4147" y="860"/>
                  </a:cubicBezTo>
                  <a:lnTo>
                    <a:pt x="4269" y="822"/>
                  </a:lnTo>
                  <a:cubicBezTo>
                    <a:pt x="4246" y="807"/>
                    <a:pt x="4223" y="799"/>
                    <a:pt x="4200" y="792"/>
                  </a:cubicBezTo>
                  <a:cubicBezTo>
                    <a:pt x="4162" y="777"/>
                    <a:pt x="4132" y="769"/>
                    <a:pt x="4101" y="754"/>
                  </a:cubicBezTo>
                  <a:lnTo>
                    <a:pt x="3972" y="731"/>
                  </a:lnTo>
                  <a:cubicBezTo>
                    <a:pt x="3636" y="655"/>
                    <a:pt x="3309" y="548"/>
                    <a:pt x="3004" y="395"/>
                  </a:cubicBezTo>
                  <a:cubicBezTo>
                    <a:pt x="2638" y="220"/>
                    <a:pt x="2249" y="98"/>
                    <a:pt x="1861" y="30"/>
                  </a:cubicBezTo>
                  <a:cubicBezTo>
                    <a:pt x="1759" y="10"/>
                    <a:pt x="1658" y="0"/>
                    <a:pt x="1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30"/>
            <p:cNvSpPr/>
            <p:nvPr/>
          </p:nvSpPr>
          <p:spPr>
            <a:xfrm>
              <a:off x="6968375" y="2125925"/>
              <a:ext cx="70900" cy="41025"/>
            </a:xfrm>
            <a:custGeom>
              <a:avLst/>
              <a:gdLst/>
              <a:ahLst/>
              <a:cxnLst/>
              <a:rect l="l" t="t" r="r" b="b"/>
              <a:pathLst>
                <a:path w="2836" h="1641" extrusionOk="0">
                  <a:moveTo>
                    <a:pt x="2835" y="1"/>
                  </a:moveTo>
                  <a:lnTo>
                    <a:pt x="2584" y="54"/>
                  </a:lnTo>
                  <a:cubicBezTo>
                    <a:pt x="2576" y="54"/>
                    <a:pt x="2569" y="62"/>
                    <a:pt x="2569" y="62"/>
                  </a:cubicBezTo>
                  <a:cubicBezTo>
                    <a:pt x="1944" y="252"/>
                    <a:pt x="1585" y="717"/>
                    <a:pt x="1143" y="1083"/>
                  </a:cubicBezTo>
                  <a:cubicBezTo>
                    <a:pt x="816" y="1350"/>
                    <a:pt x="419" y="1510"/>
                    <a:pt x="0" y="1548"/>
                  </a:cubicBezTo>
                  <a:cubicBezTo>
                    <a:pt x="262" y="1602"/>
                    <a:pt x="545" y="1640"/>
                    <a:pt x="819" y="1640"/>
                  </a:cubicBezTo>
                  <a:cubicBezTo>
                    <a:pt x="1048" y="1640"/>
                    <a:pt x="1270" y="1614"/>
                    <a:pt x="1471" y="1548"/>
                  </a:cubicBezTo>
                  <a:cubicBezTo>
                    <a:pt x="1555" y="1517"/>
                    <a:pt x="1639" y="1472"/>
                    <a:pt x="1715" y="1418"/>
                  </a:cubicBezTo>
                  <a:cubicBezTo>
                    <a:pt x="1814" y="1334"/>
                    <a:pt x="1898" y="1235"/>
                    <a:pt x="1959" y="1129"/>
                  </a:cubicBezTo>
                  <a:cubicBezTo>
                    <a:pt x="2081" y="953"/>
                    <a:pt x="2172" y="770"/>
                    <a:pt x="2287" y="595"/>
                  </a:cubicBezTo>
                  <a:cubicBezTo>
                    <a:pt x="2424" y="397"/>
                    <a:pt x="2584" y="222"/>
                    <a:pt x="2774" y="85"/>
                  </a:cubicBezTo>
                  <a:lnTo>
                    <a:pt x="2797" y="62"/>
                  </a:lnTo>
                  <a:lnTo>
                    <a:pt x="2813" y="31"/>
                  </a:lnTo>
                  <a:cubicBezTo>
                    <a:pt x="2820" y="24"/>
                    <a:pt x="2828" y="8"/>
                    <a:pt x="2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30"/>
            <p:cNvSpPr/>
            <p:nvPr/>
          </p:nvSpPr>
          <p:spPr>
            <a:xfrm>
              <a:off x="6921700" y="2120125"/>
              <a:ext cx="109575" cy="43200"/>
            </a:xfrm>
            <a:custGeom>
              <a:avLst/>
              <a:gdLst/>
              <a:ahLst/>
              <a:cxnLst/>
              <a:rect l="l" t="t" r="r" b="b"/>
              <a:pathLst>
                <a:path w="4383" h="1728" extrusionOk="0">
                  <a:moveTo>
                    <a:pt x="1831" y="1"/>
                  </a:moveTo>
                  <a:cubicBezTo>
                    <a:pt x="1688" y="1"/>
                    <a:pt x="1545" y="9"/>
                    <a:pt x="1402" y="27"/>
                  </a:cubicBezTo>
                  <a:cubicBezTo>
                    <a:pt x="1021" y="80"/>
                    <a:pt x="663" y="225"/>
                    <a:pt x="343" y="438"/>
                  </a:cubicBezTo>
                  <a:cubicBezTo>
                    <a:pt x="221" y="614"/>
                    <a:pt x="99" y="804"/>
                    <a:pt x="0" y="1010"/>
                  </a:cubicBezTo>
                  <a:cubicBezTo>
                    <a:pt x="30" y="1063"/>
                    <a:pt x="358" y="1277"/>
                    <a:pt x="915" y="1490"/>
                  </a:cubicBezTo>
                  <a:cubicBezTo>
                    <a:pt x="1151" y="1582"/>
                    <a:pt x="1387" y="1658"/>
                    <a:pt x="1631" y="1719"/>
                  </a:cubicBezTo>
                  <a:cubicBezTo>
                    <a:pt x="1683" y="1725"/>
                    <a:pt x="1736" y="1728"/>
                    <a:pt x="1787" y="1728"/>
                  </a:cubicBezTo>
                  <a:cubicBezTo>
                    <a:pt x="2330" y="1728"/>
                    <a:pt x="2830" y="1415"/>
                    <a:pt x="3170" y="1102"/>
                  </a:cubicBezTo>
                  <a:cubicBezTo>
                    <a:pt x="3475" y="827"/>
                    <a:pt x="3757" y="530"/>
                    <a:pt x="4154" y="347"/>
                  </a:cubicBezTo>
                  <a:lnTo>
                    <a:pt x="4154" y="347"/>
                  </a:lnTo>
                  <a:cubicBezTo>
                    <a:pt x="3834" y="408"/>
                    <a:pt x="3513" y="469"/>
                    <a:pt x="3186" y="515"/>
                  </a:cubicBezTo>
                  <a:cubicBezTo>
                    <a:pt x="3590" y="423"/>
                    <a:pt x="3986" y="317"/>
                    <a:pt x="4382" y="210"/>
                  </a:cubicBezTo>
                  <a:lnTo>
                    <a:pt x="4382" y="210"/>
                  </a:lnTo>
                  <a:cubicBezTo>
                    <a:pt x="4222" y="233"/>
                    <a:pt x="4055" y="248"/>
                    <a:pt x="3895" y="256"/>
                  </a:cubicBezTo>
                  <a:cubicBezTo>
                    <a:pt x="3864" y="257"/>
                    <a:pt x="3833" y="257"/>
                    <a:pt x="3803" y="257"/>
                  </a:cubicBezTo>
                  <a:cubicBezTo>
                    <a:pt x="3422" y="257"/>
                    <a:pt x="3043" y="173"/>
                    <a:pt x="2683" y="96"/>
                  </a:cubicBezTo>
                  <a:cubicBezTo>
                    <a:pt x="2403" y="35"/>
                    <a:pt x="2117" y="1"/>
                    <a:pt x="1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30"/>
            <p:cNvSpPr/>
            <p:nvPr/>
          </p:nvSpPr>
          <p:spPr>
            <a:xfrm>
              <a:off x="7034300" y="2104400"/>
              <a:ext cx="85375" cy="83425"/>
            </a:xfrm>
            <a:custGeom>
              <a:avLst/>
              <a:gdLst/>
              <a:ahLst/>
              <a:cxnLst/>
              <a:rect l="l" t="t" r="r" b="b"/>
              <a:pathLst>
                <a:path w="3415" h="3337" extrusionOk="0">
                  <a:moveTo>
                    <a:pt x="3415" y="0"/>
                  </a:moveTo>
                  <a:lnTo>
                    <a:pt x="3331" y="69"/>
                  </a:lnTo>
                  <a:cubicBezTo>
                    <a:pt x="3247" y="153"/>
                    <a:pt x="3163" y="237"/>
                    <a:pt x="3079" y="321"/>
                  </a:cubicBezTo>
                  <a:cubicBezTo>
                    <a:pt x="2896" y="534"/>
                    <a:pt x="2752" y="763"/>
                    <a:pt x="2637" y="1014"/>
                  </a:cubicBezTo>
                  <a:cubicBezTo>
                    <a:pt x="2409" y="1479"/>
                    <a:pt x="2149" y="1929"/>
                    <a:pt x="1860" y="2348"/>
                  </a:cubicBezTo>
                  <a:cubicBezTo>
                    <a:pt x="1616" y="2698"/>
                    <a:pt x="1303" y="2912"/>
                    <a:pt x="846" y="3080"/>
                  </a:cubicBezTo>
                  <a:cubicBezTo>
                    <a:pt x="572" y="3186"/>
                    <a:pt x="290" y="3262"/>
                    <a:pt x="0" y="3301"/>
                  </a:cubicBezTo>
                  <a:cubicBezTo>
                    <a:pt x="281" y="3324"/>
                    <a:pt x="565" y="3336"/>
                    <a:pt x="849" y="3336"/>
                  </a:cubicBezTo>
                  <a:cubicBezTo>
                    <a:pt x="1019" y="3336"/>
                    <a:pt x="1188" y="3332"/>
                    <a:pt x="1357" y="3323"/>
                  </a:cubicBezTo>
                  <a:cubicBezTo>
                    <a:pt x="1921" y="3041"/>
                    <a:pt x="2348" y="2538"/>
                    <a:pt x="2523" y="1929"/>
                  </a:cubicBezTo>
                  <a:cubicBezTo>
                    <a:pt x="2538" y="1875"/>
                    <a:pt x="2553" y="1814"/>
                    <a:pt x="2569" y="1753"/>
                  </a:cubicBezTo>
                  <a:cubicBezTo>
                    <a:pt x="2721" y="1159"/>
                    <a:pt x="2904" y="458"/>
                    <a:pt x="3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30"/>
            <p:cNvSpPr/>
            <p:nvPr/>
          </p:nvSpPr>
          <p:spPr>
            <a:xfrm>
              <a:off x="7099450" y="2045900"/>
              <a:ext cx="64800" cy="37200"/>
            </a:xfrm>
            <a:custGeom>
              <a:avLst/>
              <a:gdLst/>
              <a:ahLst/>
              <a:cxnLst/>
              <a:rect l="l" t="t" r="r" b="b"/>
              <a:pathLst>
                <a:path w="2592" h="1488" extrusionOk="0">
                  <a:moveTo>
                    <a:pt x="1" y="1"/>
                  </a:moveTo>
                  <a:cubicBezTo>
                    <a:pt x="397" y="161"/>
                    <a:pt x="755" y="412"/>
                    <a:pt x="1045" y="732"/>
                  </a:cubicBezTo>
                  <a:lnTo>
                    <a:pt x="1091" y="793"/>
                  </a:lnTo>
                  <a:cubicBezTo>
                    <a:pt x="1327" y="1052"/>
                    <a:pt x="1655" y="1411"/>
                    <a:pt x="2051" y="1479"/>
                  </a:cubicBezTo>
                  <a:cubicBezTo>
                    <a:pt x="2097" y="1485"/>
                    <a:pt x="2142" y="1488"/>
                    <a:pt x="2188" y="1488"/>
                  </a:cubicBezTo>
                  <a:cubicBezTo>
                    <a:pt x="2325" y="1488"/>
                    <a:pt x="2461" y="1462"/>
                    <a:pt x="2592" y="1411"/>
                  </a:cubicBezTo>
                  <a:cubicBezTo>
                    <a:pt x="2455" y="1342"/>
                    <a:pt x="2325" y="1258"/>
                    <a:pt x="2219" y="1152"/>
                  </a:cubicBezTo>
                  <a:cubicBezTo>
                    <a:pt x="2180" y="1121"/>
                    <a:pt x="2142" y="1083"/>
                    <a:pt x="2104" y="1060"/>
                  </a:cubicBezTo>
                  <a:cubicBezTo>
                    <a:pt x="1975" y="961"/>
                    <a:pt x="1860" y="854"/>
                    <a:pt x="1746" y="748"/>
                  </a:cubicBezTo>
                  <a:cubicBezTo>
                    <a:pt x="1639" y="641"/>
                    <a:pt x="1548" y="557"/>
                    <a:pt x="1441" y="473"/>
                  </a:cubicBezTo>
                  <a:cubicBezTo>
                    <a:pt x="1197" y="267"/>
                    <a:pt x="915" y="123"/>
                    <a:pt x="610" y="46"/>
                  </a:cubicBezTo>
                  <a:cubicBezTo>
                    <a:pt x="496" y="24"/>
                    <a:pt x="389" y="16"/>
                    <a:pt x="283" y="16"/>
                  </a:cubicBezTo>
                  <a:cubicBezTo>
                    <a:pt x="184" y="16"/>
                    <a:pt x="92" y="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30"/>
            <p:cNvSpPr/>
            <p:nvPr/>
          </p:nvSpPr>
          <p:spPr>
            <a:xfrm>
              <a:off x="7057150" y="2043425"/>
              <a:ext cx="85775" cy="47650"/>
            </a:xfrm>
            <a:custGeom>
              <a:avLst/>
              <a:gdLst/>
              <a:ahLst/>
              <a:cxnLst/>
              <a:rect l="l" t="t" r="r" b="b"/>
              <a:pathLst>
                <a:path w="3431" h="1906" extrusionOk="0">
                  <a:moveTo>
                    <a:pt x="412" y="1"/>
                  </a:moveTo>
                  <a:cubicBezTo>
                    <a:pt x="275" y="39"/>
                    <a:pt x="130" y="84"/>
                    <a:pt x="1" y="145"/>
                  </a:cubicBezTo>
                  <a:cubicBezTo>
                    <a:pt x="16" y="153"/>
                    <a:pt x="31" y="168"/>
                    <a:pt x="54" y="176"/>
                  </a:cubicBezTo>
                  <a:cubicBezTo>
                    <a:pt x="85" y="199"/>
                    <a:pt x="115" y="222"/>
                    <a:pt x="146" y="245"/>
                  </a:cubicBezTo>
                  <a:cubicBezTo>
                    <a:pt x="214" y="298"/>
                    <a:pt x="275" y="344"/>
                    <a:pt x="336" y="397"/>
                  </a:cubicBezTo>
                  <a:cubicBezTo>
                    <a:pt x="458" y="488"/>
                    <a:pt x="580" y="595"/>
                    <a:pt x="710" y="694"/>
                  </a:cubicBezTo>
                  <a:cubicBezTo>
                    <a:pt x="961" y="892"/>
                    <a:pt x="1220" y="1075"/>
                    <a:pt x="1495" y="1243"/>
                  </a:cubicBezTo>
                  <a:cubicBezTo>
                    <a:pt x="1777" y="1418"/>
                    <a:pt x="2074" y="1571"/>
                    <a:pt x="2379" y="1693"/>
                  </a:cubicBezTo>
                  <a:cubicBezTo>
                    <a:pt x="2638" y="1792"/>
                    <a:pt x="2897" y="1860"/>
                    <a:pt x="3171" y="1906"/>
                  </a:cubicBezTo>
                  <a:lnTo>
                    <a:pt x="3430" y="1815"/>
                  </a:lnTo>
                  <a:cubicBezTo>
                    <a:pt x="2684" y="1639"/>
                    <a:pt x="1022" y="466"/>
                    <a:pt x="603" y="62"/>
                  </a:cubicBezTo>
                  <a:cubicBezTo>
                    <a:pt x="550" y="23"/>
                    <a:pt x="481" y="8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30"/>
            <p:cNvSpPr/>
            <p:nvPr/>
          </p:nvSpPr>
          <p:spPr>
            <a:xfrm>
              <a:off x="7093175" y="2040200"/>
              <a:ext cx="77575" cy="40400"/>
            </a:xfrm>
            <a:custGeom>
              <a:avLst/>
              <a:gdLst/>
              <a:ahLst/>
              <a:cxnLst/>
              <a:rect l="l" t="t" r="r" b="b"/>
              <a:pathLst>
                <a:path w="3103" h="1616" extrusionOk="0">
                  <a:moveTo>
                    <a:pt x="902" y="0"/>
                  </a:moveTo>
                  <a:cubicBezTo>
                    <a:pt x="615" y="0"/>
                    <a:pt x="306" y="52"/>
                    <a:pt x="0" y="107"/>
                  </a:cubicBezTo>
                  <a:cubicBezTo>
                    <a:pt x="122" y="175"/>
                    <a:pt x="328" y="183"/>
                    <a:pt x="534" y="198"/>
                  </a:cubicBezTo>
                  <a:cubicBezTo>
                    <a:pt x="648" y="198"/>
                    <a:pt x="762" y="206"/>
                    <a:pt x="877" y="221"/>
                  </a:cubicBezTo>
                  <a:cubicBezTo>
                    <a:pt x="1189" y="297"/>
                    <a:pt x="1486" y="450"/>
                    <a:pt x="1730" y="663"/>
                  </a:cubicBezTo>
                  <a:cubicBezTo>
                    <a:pt x="1845" y="755"/>
                    <a:pt x="1944" y="846"/>
                    <a:pt x="2050" y="938"/>
                  </a:cubicBezTo>
                  <a:cubicBezTo>
                    <a:pt x="2149" y="1029"/>
                    <a:pt x="2271" y="1151"/>
                    <a:pt x="2393" y="1250"/>
                  </a:cubicBezTo>
                  <a:cubicBezTo>
                    <a:pt x="2439" y="1280"/>
                    <a:pt x="2477" y="1311"/>
                    <a:pt x="2515" y="1349"/>
                  </a:cubicBezTo>
                  <a:cubicBezTo>
                    <a:pt x="2630" y="1463"/>
                    <a:pt x="2774" y="1555"/>
                    <a:pt x="2927" y="1616"/>
                  </a:cubicBezTo>
                  <a:lnTo>
                    <a:pt x="2934" y="1616"/>
                  </a:lnTo>
                  <a:cubicBezTo>
                    <a:pt x="2988" y="1601"/>
                    <a:pt x="3041" y="1585"/>
                    <a:pt x="3102" y="1570"/>
                  </a:cubicBezTo>
                  <a:cubicBezTo>
                    <a:pt x="3095" y="1555"/>
                    <a:pt x="3087" y="1540"/>
                    <a:pt x="3072" y="1532"/>
                  </a:cubicBezTo>
                  <a:cubicBezTo>
                    <a:pt x="3049" y="1509"/>
                    <a:pt x="3026" y="1486"/>
                    <a:pt x="2995" y="1463"/>
                  </a:cubicBezTo>
                  <a:cubicBezTo>
                    <a:pt x="2492" y="1212"/>
                    <a:pt x="2180" y="823"/>
                    <a:pt x="1875" y="419"/>
                  </a:cubicBezTo>
                  <a:cubicBezTo>
                    <a:pt x="1642" y="98"/>
                    <a:pt x="1294" y="0"/>
                    <a:pt x="9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30"/>
            <p:cNvSpPr/>
            <p:nvPr/>
          </p:nvSpPr>
          <p:spPr>
            <a:xfrm>
              <a:off x="7071250" y="2099625"/>
              <a:ext cx="56800" cy="86925"/>
            </a:xfrm>
            <a:custGeom>
              <a:avLst/>
              <a:gdLst/>
              <a:ahLst/>
              <a:cxnLst/>
              <a:rect l="l" t="t" r="r" b="b"/>
              <a:pathLst>
                <a:path w="2272" h="3477" extrusionOk="0">
                  <a:moveTo>
                    <a:pt x="2249" y="1"/>
                  </a:moveTo>
                  <a:cubicBezTo>
                    <a:pt x="1525" y="420"/>
                    <a:pt x="1296" y="1258"/>
                    <a:pt x="1121" y="1952"/>
                  </a:cubicBezTo>
                  <a:cubicBezTo>
                    <a:pt x="1106" y="2013"/>
                    <a:pt x="1091" y="2066"/>
                    <a:pt x="1075" y="2127"/>
                  </a:cubicBezTo>
                  <a:cubicBezTo>
                    <a:pt x="908" y="2699"/>
                    <a:pt x="519" y="3187"/>
                    <a:pt x="1" y="3476"/>
                  </a:cubicBezTo>
                  <a:cubicBezTo>
                    <a:pt x="191" y="3461"/>
                    <a:pt x="336" y="3316"/>
                    <a:pt x="450" y="3202"/>
                  </a:cubicBezTo>
                  <a:cubicBezTo>
                    <a:pt x="572" y="3095"/>
                    <a:pt x="679" y="2966"/>
                    <a:pt x="793" y="2851"/>
                  </a:cubicBezTo>
                  <a:cubicBezTo>
                    <a:pt x="1114" y="2524"/>
                    <a:pt x="1350" y="2120"/>
                    <a:pt x="1495" y="1678"/>
                  </a:cubicBezTo>
                  <a:cubicBezTo>
                    <a:pt x="1617" y="1281"/>
                    <a:pt x="1731" y="885"/>
                    <a:pt x="1982" y="519"/>
                  </a:cubicBezTo>
                  <a:lnTo>
                    <a:pt x="2036" y="443"/>
                  </a:lnTo>
                  <a:cubicBezTo>
                    <a:pt x="2036" y="435"/>
                    <a:pt x="2036" y="435"/>
                    <a:pt x="2036" y="435"/>
                  </a:cubicBezTo>
                  <a:cubicBezTo>
                    <a:pt x="2081" y="374"/>
                    <a:pt x="2120" y="313"/>
                    <a:pt x="2165" y="252"/>
                  </a:cubicBezTo>
                  <a:lnTo>
                    <a:pt x="2180" y="237"/>
                  </a:lnTo>
                  <a:cubicBezTo>
                    <a:pt x="2196" y="207"/>
                    <a:pt x="2272" y="54"/>
                    <a:pt x="22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0"/>
            <p:cNvSpPr/>
            <p:nvPr/>
          </p:nvSpPr>
          <p:spPr>
            <a:xfrm>
              <a:off x="7075825" y="2095625"/>
              <a:ext cx="62325" cy="91100"/>
            </a:xfrm>
            <a:custGeom>
              <a:avLst/>
              <a:gdLst/>
              <a:ahLst/>
              <a:cxnLst/>
              <a:rect l="l" t="t" r="r" b="b"/>
              <a:pathLst>
                <a:path w="2493" h="3644" extrusionOk="0">
                  <a:moveTo>
                    <a:pt x="2493" y="1"/>
                  </a:moveTo>
                  <a:lnTo>
                    <a:pt x="2447" y="16"/>
                  </a:lnTo>
                  <a:cubicBezTo>
                    <a:pt x="2165" y="252"/>
                    <a:pt x="1929" y="534"/>
                    <a:pt x="1754" y="862"/>
                  </a:cubicBezTo>
                  <a:cubicBezTo>
                    <a:pt x="1525" y="1258"/>
                    <a:pt x="1449" y="1700"/>
                    <a:pt x="1273" y="2112"/>
                  </a:cubicBezTo>
                  <a:cubicBezTo>
                    <a:pt x="1106" y="2485"/>
                    <a:pt x="870" y="2836"/>
                    <a:pt x="580" y="3126"/>
                  </a:cubicBezTo>
                  <a:cubicBezTo>
                    <a:pt x="435" y="3286"/>
                    <a:pt x="245" y="3537"/>
                    <a:pt x="1" y="3644"/>
                  </a:cubicBezTo>
                  <a:cubicBezTo>
                    <a:pt x="763" y="3552"/>
                    <a:pt x="1464" y="3316"/>
                    <a:pt x="1731" y="2752"/>
                  </a:cubicBezTo>
                  <a:cubicBezTo>
                    <a:pt x="1898" y="2394"/>
                    <a:pt x="1944" y="1975"/>
                    <a:pt x="1990" y="1579"/>
                  </a:cubicBezTo>
                  <a:cubicBezTo>
                    <a:pt x="2051" y="1030"/>
                    <a:pt x="2119" y="466"/>
                    <a:pt x="2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0"/>
            <p:cNvSpPr/>
            <p:nvPr/>
          </p:nvSpPr>
          <p:spPr>
            <a:xfrm>
              <a:off x="7046300" y="2047050"/>
              <a:ext cx="89375" cy="50525"/>
            </a:xfrm>
            <a:custGeom>
              <a:avLst/>
              <a:gdLst/>
              <a:ahLst/>
              <a:cxnLst/>
              <a:rect l="l" t="t" r="r" b="b"/>
              <a:pathLst>
                <a:path w="3575" h="2021" extrusionOk="0">
                  <a:moveTo>
                    <a:pt x="420" y="0"/>
                  </a:moveTo>
                  <a:cubicBezTo>
                    <a:pt x="275" y="54"/>
                    <a:pt x="138" y="122"/>
                    <a:pt x="0" y="199"/>
                  </a:cubicBezTo>
                  <a:lnTo>
                    <a:pt x="16" y="199"/>
                  </a:lnTo>
                  <a:cubicBezTo>
                    <a:pt x="54" y="199"/>
                    <a:pt x="99" y="206"/>
                    <a:pt x="138" y="221"/>
                  </a:cubicBezTo>
                  <a:cubicBezTo>
                    <a:pt x="214" y="244"/>
                    <a:pt x="290" y="275"/>
                    <a:pt x="366" y="313"/>
                  </a:cubicBezTo>
                  <a:cubicBezTo>
                    <a:pt x="503" y="389"/>
                    <a:pt x="625" y="473"/>
                    <a:pt x="747" y="572"/>
                  </a:cubicBezTo>
                  <a:cubicBezTo>
                    <a:pt x="984" y="763"/>
                    <a:pt x="1197" y="976"/>
                    <a:pt x="1433" y="1159"/>
                  </a:cubicBezTo>
                  <a:cubicBezTo>
                    <a:pt x="1677" y="1349"/>
                    <a:pt x="1929" y="1517"/>
                    <a:pt x="2195" y="1677"/>
                  </a:cubicBezTo>
                  <a:cubicBezTo>
                    <a:pt x="2325" y="1761"/>
                    <a:pt x="2462" y="1837"/>
                    <a:pt x="2607" y="1906"/>
                  </a:cubicBezTo>
                  <a:cubicBezTo>
                    <a:pt x="2675" y="1936"/>
                    <a:pt x="2752" y="1974"/>
                    <a:pt x="2820" y="2005"/>
                  </a:cubicBezTo>
                  <a:lnTo>
                    <a:pt x="2851" y="2020"/>
                  </a:lnTo>
                  <a:lnTo>
                    <a:pt x="3354" y="1845"/>
                  </a:lnTo>
                  <a:lnTo>
                    <a:pt x="3575" y="1769"/>
                  </a:lnTo>
                  <a:cubicBezTo>
                    <a:pt x="3476" y="1761"/>
                    <a:pt x="3384" y="1746"/>
                    <a:pt x="3285" y="1723"/>
                  </a:cubicBezTo>
                  <a:cubicBezTo>
                    <a:pt x="3118" y="1685"/>
                    <a:pt x="2950" y="1639"/>
                    <a:pt x="2790" y="1586"/>
                  </a:cubicBezTo>
                  <a:cubicBezTo>
                    <a:pt x="2470" y="1464"/>
                    <a:pt x="2165" y="1319"/>
                    <a:pt x="1883" y="1144"/>
                  </a:cubicBezTo>
                  <a:cubicBezTo>
                    <a:pt x="1608" y="968"/>
                    <a:pt x="1349" y="778"/>
                    <a:pt x="1098" y="572"/>
                  </a:cubicBezTo>
                  <a:cubicBezTo>
                    <a:pt x="984" y="465"/>
                    <a:pt x="862" y="366"/>
                    <a:pt x="747" y="260"/>
                  </a:cubicBezTo>
                  <a:cubicBezTo>
                    <a:pt x="686" y="206"/>
                    <a:pt x="625" y="160"/>
                    <a:pt x="564" y="107"/>
                  </a:cubicBezTo>
                  <a:cubicBezTo>
                    <a:pt x="542" y="84"/>
                    <a:pt x="511" y="54"/>
                    <a:pt x="473" y="31"/>
                  </a:cubicBezTo>
                  <a:cubicBezTo>
                    <a:pt x="458" y="23"/>
                    <a:pt x="442" y="8"/>
                    <a:pt x="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30"/>
            <p:cNvSpPr/>
            <p:nvPr/>
          </p:nvSpPr>
          <p:spPr>
            <a:xfrm>
              <a:off x="6959600" y="2086950"/>
              <a:ext cx="92625" cy="33850"/>
            </a:xfrm>
            <a:custGeom>
              <a:avLst/>
              <a:gdLst/>
              <a:ahLst/>
              <a:cxnLst/>
              <a:rect l="l" t="t" r="r" b="b"/>
              <a:pathLst>
                <a:path w="3705" h="1354" extrusionOk="0">
                  <a:moveTo>
                    <a:pt x="976" y="0"/>
                  </a:moveTo>
                  <a:cubicBezTo>
                    <a:pt x="938" y="0"/>
                    <a:pt x="900" y="2"/>
                    <a:pt x="862" y="5"/>
                  </a:cubicBezTo>
                  <a:cubicBezTo>
                    <a:pt x="565" y="165"/>
                    <a:pt x="275" y="348"/>
                    <a:pt x="1" y="554"/>
                  </a:cubicBezTo>
                  <a:cubicBezTo>
                    <a:pt x="39" y="561"/>
                    <a:pt x="77" y="569"/>
                    <a:pt x="115" y="577"/>
                  </a:cubicBezTo>
                  <a:cubicBezTo>
                    <a:pt x="168" y="577"/>
                    <a:pt x="222" y="569"/>
                    <a:pt x="275" y="561"/>
                  </a:cubicBezTo>
                  <a:cubicBezTo>
                    <a:pt x="378" y="544"/>
                    <a:pt x="481" y="536"/>
                    <a:pt x="584" y="536"/>
                  </a:cubicBezTo>
                  <a:cubicBezTo>
                    <a:pt x="618" y="536"/>
                    <a:pt x="652" y="537"/>
                    <a:pt x="687" y="538"/>
                  </a:cubicBezTo>
                  <a:cubicBezTo>
                    <a:pt x="1068" y="569"/>
                    <a:pt x="1441" y="660"/>
                    <a:pt x="1792" y="813"/>
                  </a:cubicBezTo>
                  <a:cubicBezTo>
                    <a:pt x="2158" y="950"/>
                    <a:pt x="2478" y="1148"/>
                    <a:pt x="2866" y="1232"/>
                  </a:cubicBezTo>
                  <a:cubicBezTo>
                    <a:pt x="3080" y="1293"/>
                    <a:pt x="3285" y="1331"/>
                    <a:pt x="3506" y="1354"/>
                  </a:cubicBezTo>
                  <a:lnTo>
                    <a:pt x="3705" y="1293"/>
                  </a:lnTo>
                  <a:cubicBezTo>
                    <a:pt x="3689" y="1278"/>
                    <a:pt x="3667" y="1262"/>
                    <a:pt x="3644" y="1255"/>
                  </a:cubicBezTo>
                  <a:lnTo>
                    <a:pt x="3606" y="1240"/>
                  </a:lnTo>
                  <a:cubicBezTo>
                    <a:pt x="3240" y="1171"/>
                    <a:pt x="2897" y="1026"/>
                    <a:pt x="2584" y="820"/>
                  </a:cubicBezTo>
                  <a:cubicBezTo>
                    <a:pt x="2356" y="668"/>
                    <a:pt x="2142" y="493"/>
                    <a:pt x="1921" y="333"/>
                  </a:cubicBezTo>
                  <a:cubicBezTo>
                    <a:pt x="1921" y="333"/>
                    <a:pt x="1914" y="333"/>
                    <a:pt x="1914" y="325"/>
                  </a:cubicBezTo>
                  <a:cubicBezTo>
                    <a:pt x="1883" y="302"/>
                    <a:pt x="1845" y="279"/>
                    <a:pt x="1807" y="256"/>
                  </a:cubicBezTo>
                  <a:cubicBezTo>
                    <a:pt x="1776" y="234"/>
                    <a:pt x="1754" y="226"/>
                    <a:pt x="1738" y="211"/>
                  </a:cubicBezTo>
                  <a:cubicBezTo>
                    <a:pt x="1639" y="157"/>
                    <a:pt x="1540" y="119"/>
                    <a:pt x="1433" y="89"/>
                  </a:cubicBezTo>
                  <a:cubicBezTo>
                    <a:pt x="1292" y="27"/>
                    <a:pt x="1136" y="0"/>
                    <a:pt x="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30"/>
            <p:cNvSpPr/>
            <p:nvPr/>
          </p:nvSpPr>
          <p:spPr>
            <a:xfrm>
              <a:off x="6988375" y="2082525"/>
              <a:ext cx="79675" cy="35225"/>
            </a:xfrm>
            <a:custGeom>
              <a:avLst/>
              <a:gdLst/>
              <a:ahLst/>
              <a:cxnLst/>
              <a:rect l="l" t="t" r="r" b="b"/>
              <a:pathLst>
                <a:path w="3187" h="1409" extrusionOk="0">
                  <a:moveTo>
                    <a:pt x="295" y="0"/>
                  </a:moveTo>
                  <a:cubicBezTo>
                    <a:pt x="219" y="0"/>
                    <a:pt x="146" y="5"/>
                    <a:pt x="77" y="14"/>
                  </a:cubicBezTo>
                  <a:lnTo>
                    <a:pt x="0" y="45"/>
                  </a:lnTo>
                  <a:cubicBezTo>
                    <a:pt x="183" y="90"/>
                    <a:pt x="366" y="167"/>
                    <a:pt x="526" y="273"/>
                  </a:cubicBezTo>
                  <a:cubicBezTo>
                    <a:pt x="770" y="418"/>
                    <a:pt x="999" y="586"/>
                    <a:pt x="1220" y="769"/>
                  </a:cubicBezTo>
                  <a:cubicBezTo>
                    <a:pt x="1654" y="1089"/>
                    <a:pt x="2157" y="1371"/>
                    <a:pt x="2767" y="1409"/>
                  </a:cubicBezTo>
                  <a:lnTo>
                    <a:pt x="3133" y="1295"/>
                  </a:lnTo>
                  <a:lnTo>
                    <a:pt x="3186" y="1279"/>
                  </a:lnTo>
                  <a:cubicBezTo>
                    <a:pt x="2935" y="1150"/>
                    <a:pt x="2714" y="982"/>
                    <a:pt x="2523" y="776"/>
                  </a:cubicBezTo>
                  <a:lnTo>
                    <a:pt x="2447" y="731"/>
                  </a:lnTo>
                  <a:cubicBezTo>
                    <a:pt x="1550" y="242"/>
                    <a:pt x="841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0"/>
            <p:cNvSpPr/>
            <p:nvPr/>
          </p:nvSpPr>
          <p:spPr>
            <a:xfrm>
              <a:off x="7021325" y="2059250"/>
              <a:ext cx="84450" cy="46500"/>
            </a:xfrm>
            <a:custGeom>
              <a:avLst/>
              <a:gdLst/>
              <a:ahLst/>
              <a:cxnLst/>
              <a:rect l="l" t="t" r="r" b="b"/>
              <a:pathLst>
                <a:path w="3378" h="1860" extrusionOk="0">
                  <a:moveTo>
                    <a:pt x="489" y="0"/>
                  </a:moveTo>
                  <a:lnTo>
                    <a:pt x="435" y="31"/>
                  </a:lnTo>
                  <a:cubicBezTo>
                    <a:pt x="291" y="115"/>
                    <a:pt x="146" y="198"/>
                    <a:pt x="1" y="282"/>
                  </a:cubicBezTo>
                  <a:cubicBezTo>
                    <a:pt x="138" y="297"/>
                    <a:pt x="291" y="282"/>
                    <a:pt x="428" y="305"/>
                  </a:cubicBezTo>
                  <a:cubicBezTo>
                    <a:pt x="588" y="320"/>
                    <a:pt x="740" y="366"/>
                    <a:pt x="885" y="435"/>
                  </a:cubicBezTo>
                  <a:cubicBezTo>
                    <a:pt x="1159" y="549"/>
                    <a:pt x="1419" y="709"/>
                    <a:pt x="1640" y="915"/>
                  </a:cubicBezTo>
                  <a:cubicBezTo>
                    <a:pt x="1693" y="961"/>
                    <a:pt x="1746" y="1006"/>
                    <a:pt x="1800" y="1052"/>
                  </a:cubicBezTo>
                  <a:cubicBezTo>
                    <a:pt x="1845" y="1105"/>
                    <a:pt x="1899" y="1159"/>
                    <a:pt x="1937" y="1212"/>
                  </a:cubicBezTo>
                  <a:cubicBezTo>
                    <a:pt x="2021" y="1319"/>
                    <a:pt x="2112" y="1425"/>
                    <a:pt x="2211" y="1524"/>
                  </a:cubicBezTo>
                  <a:cubicBezTo>
                    <a:pt x="2318" y="1624"/>
                    <a:pt x="2440" y="1700"/>
                    <a:pt x="2569" y="1761"/>
                  </a:cubicBezTo>
                  <a:cubicBezTo>
                    <a:pt x="2676" y="1806"/>
                    <a:pt x="2798" y="1845"/>
                    <a:pt x="2912" y="1860"/>
                  </a:cubicBezTo>
                  <a:lnTo>
                    <a:pt x="3377" y="1700"/>
                  </a:lnTo>
                  <a:cubicBezTo>
                    <a:pt x="3339" y="1662"/>
                    <a:pt x="3293" y="1639"/>
                    <a:pt x="3240" y="1631"/>
                  </a:cubicBezTo>
                  <a:cubicBezTo>
                    <a:pt x="3141" y="1593"/>
                    <a:pt x="3042" y="1547"/>
                    <a:pt x="2950" y="1502"/>
                  </a:cubicBezTo>
                  <a:cubicBezTo>
                    <a:pt x="2874" y="1471"/>
                    <a:pt x="2806" y="1433"/>
                    <a:pt x="2737" y="1403"/>
                  </a:cubicBezTo>
                  <a:cubicBezTo>
                    <a:pt x="2600" y="1334"/>
                    <a:pt x="2470" y="1250"/>
                    <a:pt x="2341" y="1166"/>
                  </a:cubicBezTo>
                  <a:cubicBezTo>
                    <a:pt x="2211" y="1082"/>
                    <a:pt x="2089" y="1006"/>
                    <a:pt x="1967" y="915"/>
                  </a:cubicBezTo>
                  <a:cubicBezTo>
                    <a:pt x="1731" y="732"/>
                    <a:pt x="1510" y="541"/>
                    <a:pt x="1274" y="366"/>
                  </a:cubicBezTo>
                  <a:cubicBezTo>
                    <a:pt x="1152" y="275"/>
                    <a:pt x="1022" y="191"/>
                    <a:pt x="893" y="122"/>
                  </a:cubicBezTo>
                  <a:cubicBezTo>
                    <a:pt x="763" y="61"/>
                    <a:pt x="634" y="15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0"/>
            <p:cNvSpPr/>
            <p:nvPr/>
          </p:nvSpPr>
          <p:spPr>
            <a:xfrm>
              <a:off x="7005150" y="2073525"/>
              <a:ext cx="74125" cy="40625"/>
            </a:xfrm>
            <a:custGeom>
              <a:avLst/>
              <a:gdLst/>
              <a:ahLst/>
              <a:cxnLst/>
              <a:rect l="l" t="t" r="r" b="b"/>
              <a:pathLst>
                <a:path w="2965" h="1625" extrusionOk="0">
                  <a:moveTo>
                    <a:pt x="46" y="1"/>
                  </a:moveTo>
                  <a:lnTo>
                    <a:pt x="0" y="16"/>
                  </a:lnTo>
                  <a:cubicBezTo>
                    <a:pt x="183" y="92"/>
                    <a:pt x="374" y="153"/>
                    <a:pt x="572" y="207"/>
                  </a:cubicBezTo>
                  <a:cubicBezTo>
                    <a:pt x="1136" y="374"/>
                    <a:pt x="1723" y="542"/>
                    <a:pt x="1867" y="1045"/>
                  </a:cubicBezTo>
                  <a:lnTo>
                    <a:pt x="1890" y="1136"/>
                  </a:lnTo>
                  <a:cubicBezTo>
                    <a:pt x="2081" y="1335"/>
                    <a:pt x="2302" y="1502"/>
                    <a:pt x="2553" y="1624"/>
                  </a:cubicBezTo>
                  <a:lnTo>
                    <a:pt x="2965" y="1487"/>
                  </a:lnTo>
                  <a:cubicBezTo>
                    <a:pt x="2858" y="1456"/>
                    <a:pt x="2759" y="1411"/>
                    <a:pt x="2660" y="1365"/>
                  </a:cubicBezTo>
                  <a:cubicBezTo>
                    <a:pt x="2523" y="1296"/>
                    <a:pt x="2401" y="1205"/>
                    <a:pt x="2302" y="1098"/>
                  </a:cubicBezTo>
                  <a:cubicBezTo>
                    <a:pt x="2096" y="885"/>
                    <a:pt x="2005" y="626"/>
                    <a:pt x="1784" y="450"/>
                  </a:cubicBezTo>
                  <a:cubicBezTo>
                    <a:pt x="1669" y="359"/>
                    <a:pt x="1540" y="283"/>
                    <a:pt x="1395" y="237"/>
                  </a:cubicBezTo>
                  <a:cubicBezTo>
                    <a:pt x="1242" y="184"/>
                    <a:pt x="1090" y="146"/>
                    <a:pt x="938" y="123"/>
                  </a:cubicBezTo>
                  <a:cubicBezTo>
                    <a:pt x="778" y="100"/>
                    <a:pt x="610" y="77"/>
                    <a:pt x="450" y="62"/>
                  </a:cubicBezTo>
                  <a:cubicBezTo>
                    <a:pt x="313" y="47"/>
                    <a:pt x="183" y="24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0"/>
            <p:cNvSpPr/>
            <p:nvPr/>
          </p:nvSpPr>
          <p:spPr>
            <a:xfrm>
              <a:off x="7006675" y="2066475"/>
              <a:ext cx="87100" cy="44225"/>
            </a:xfrm>
            <a:custGeom>
              <a:avLst/>
              <a:gdLst/>
              <a:ahLst/>
              <a:cxnLst/>
              <a:rect l="l" t="t" r="r" b="b"/>
              <a:pathLst>
                <a:path w="3484" h="1769" extrusionOk="0">
                  <a:moveTo>
                    <a:pt x="579" y="1"/>
                  </a:moveTo>
                  <a:cubicBezTo>
                    <a:pt x="396" y="108"/>
                    <a:pt x="198" y="199"/>
                    <a:pt x="0" y="275"/>
                  </a:cubicBezTo>
                  <a:cubicBezTo>
                    <a:pt x="130" y="298"/>
                    <a:pt x="259" y="306"/>
                    <a:pt x="396" y="321"/>
                  </a:cubicBezTo>
                  <a:cubicBezTo>
                    <a:pt x="557" y="329"/>
                    <a:pt x="724" y="344"/>
                    <a:pt x="884" y="367"/>
                  </a:cubicBezTo>
                  <a:cubicBezTo>
                    <a:pt x="1044" y="382"/>
                    <a:pt x="1204" y="420"/>
                    <a:pt x="1364" y="473"/>
                  </a:cubicBezTo>
                  <a:cubicBezTo>
                    <a:pt x="1509" y="519"/>
                    <a:pt x="1646" y="595"/>
                    <a:pt x="1768" y="694"/>
                  </a:cubicBezTo>
                  <a:cubicBezTo>
                    <a:pt x="1875" y="786"/>
                    <a:pt x="1966" y="900"/>
                    <a:pt x="2043" y="1022"/>
                  </a:cubicBezTo>
                  <a:cubicBezTo>
                    <a:pt x="2111" y="1136"/>
                    <a:pt x="2195" y="1251"/>
                    <a:pt x="2279" y="1357"/>
                  </a:cubicBezTo>
                  <a:cubicBezTo>
                    <a:pt x="2454" y="1540"/>
                    <a:pt x="2675" y="1685"/>
                    <a:pt x="2919" y="1769"/>
                  </a:cubicBezTo>
                  <a:cubicBezTo>
                    <a:pt x="3110" y="1700"/>
                    <a:pt x="3293" y="1639"/>
                    <a:pt x="3483" y="1578"/>
                  </a:cubicBezTo>
                  <a:cubicBezTo>
                    <a:pt x="3361" y="1563"/>
                    <a:pt x="3247" y="1540"/>
                    <a:pt x="3140" y="1495"/>
                  </a:cubicBezTo>
                  <a:cubicBezTo>
                    <a:pt x="3003" y="1441"/>
                    <a:pt x="2873" y="1357"/>
                    <a:pt x="2759" y="1258"/>
                  </a:cubicBezTo>
                  <a:cubicBezTo>
                    <a:pt x="2652" y="1167"/>
                    <a:pt x="2561" y="1060"/>
                    <a:pt x="2469" y="953"/>
                  </a:cubicBezTo>
                  <a:cubicBezTo>
                    <a:pt x="2431" y="900"/>
                    <a:pt x="2386" y="847"/>
                    <a:pt x="2332" y="801"/>
                  </a:cubicBezTo>
                  <a:cubicBezTo>
                    <a:pt x="2279" y="755"/>
                    <a:pt x="2226" y="710"/>
                    <a:pt x="2172" y="664"/>
                  </a:cubicBezTo>
                  <a:cubicBezTo>
                    <a:pt x="1959" y="466"/>
                    <a:pt x="1715" y="306"/>
                    <a:pt x="1448" y="184"/>
                  </a:cubicBezTo>
                  <a:cubicBezTo>
                    <a:pt x="1311" y="115"/>
                    <a:pt x="1159" y="69"/>
                    <a:pt x="1006" y="47"/>
                  </a:cubicBezTo>
                  <a:cubicBezTo>
                    <a:pt x="930" y="31"/>
                    <a:pt x="846" y="31"/>
                    <a:pt x="770" y="24"/>
                  </a:cubicBezTo>
                  <a:cubicBezTo>
                    <a:pt x="709" y="24"/>
                    <a:pt x="640" y="16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0"/>
            <p:cNvSpPr/>
            <p:nvPr/>
          </p:nvSpPr>
          <p:spPr>
            <a:xfrm>
              <a:off x="7033725" y="2052200"/>
              <a:ext cx="83475" cy="47850"/>
            </a:xfrm>
            <a:custGeom>
              <a:avLst/>
              <a:gdLst/>
              <a:ahLst/>
              <a:cxnLst/>
              <a:rect l="l" t="t" r="r" b="b"/>
              <a:pathLst>
                <a:path w="3339" h="1914" extrusionOk="0">
                  <a:moveTo>
                    <a:pt x="488" y="0"/>
                  </a:moveTo>
                  <a:cubicBezTo>
                    <a:pt x="320" y="92"/>
                    <a:pt x="160" y="183"/>
                    <a:pt x="0" y="282"/>
                  </a:cubicBezTo>
                  <a:cubicBezTo>
                    <a:pt x="138" y="290"/>
                    <a:pt x="275" y="328"/>
                    <a:pt x="412" y="389"/>
                  </a:cubicBezTo>
                  <a:cubicBezTo>
                    <a:pt x="549" y="450"/>
                    <a:pt x="686" y="526"/>
                    <a:pt x="816" y="618"/>
                  </a:cubicBezTo>
                  <a:cubicBezTo>
                    <a:pt x="1060" y="785"/>
                    <a:pt x="1281" y="983"/>
                    <a:pt x="1517" y="1159"/>
                  </a:cubicBezTo>
                  <a:cubicBezTo>
                    <a:pt x="1761" y="1342"/>
                    <a:pt x="2012" y="1502"/>
                    <a:pt x="2272" y="1654"/>
                  </a:cubicBezTo>
                  <a:cubicBezTo>
                    <a:pt x="2340" y="1692"/>
                    <a:pt x="2409" y="1723"/>
                    <a:pt x="2477" y="1761"/>
                  </a:cubicBezTo>
                  <a:cubicBezTo>
                    <a:pt x="2500" y="1768"/>
                    <a:pt x="2531" y="1784"/>
                    <a:pt x="2561" y="1791"/>
                  </a:cubicBezTo>
                  <a:cubicBezTo>
                    <a:pt x="2607" y="1806"/>
                    <a:pt x="2653" y="1822"/>
                    <a:pt x="2698" y="1829"/>
                  </a:cubicBezTo>
                  <a:lnTo>
                    <a:pt x="2797" y="1860"/>
                  </a:lnTo>
                  <a:cubicBezTo>
                    <a:pt x="2896" y="1883"/>
                    <a:pt x="2988" y="1898"/>
                    <a:pt x="3087" y="1913"/>
                  </a:cubicBezTo>
                  <a:lnTo>
                    <a:pt x="3339" y="1829"/>
                  </a:lnTo>
                  <a:lnTo>
                    <a:pt x="3316" y="1822"/>
                  </a:lnTo>
                  <a:cubicBezTo>
                    <a:pt x="3239" y="1791"/>
                    <a:pt x="3163" y="1761"/>
                    <a:pt x="3087" y="1723"/>
                  </a:cubicBezTo>
                  <a:cubicBezTo>
                    <a:pt x="2942" y="1662"/>
                    <a:pt x="2797" y="1585"/>
                    <a:pt x="2660" y="1502"/>
                  </a:cubicBezTo>
                  <a:cubicBezTo>
                    <a:pt x="2393" y="1349"/>
                    <a:pt x="2134" y="1182"/>
                    <a:pt x="1883" y="991"/>
                  </a:cubicBezTo>
                  <a:cubicBezTo>
                    <a:pt x="1647" y="800"/>
                    <a:pt x="1433" y="595"/>
                    <a:pt x="1212" y="397"/>
                  </a:cubicBezTo>
                  <a:cubicBezTo>
                    <a:pt x="1098" y="297"/>
                    <a:pt x="976" y="206"/>
                    <a:pt x="846" y="130"/>
                  </a:cubicBezTo>
                  <a:cubicBezTo>
                    <a:pt x="778" y="84"/>
                    <a:pt x="709" y="54"/>
                    <a:pt x="633" y="23"/>
                  </a:cubicBezTo>
                  <a:cubicBezTo>
                    <a:pt x="595" y="15"/>
                    <a:pt x="557" y="0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30"/>
            <p:cNvSpPr/>
            <p:nvPr/>
          </p:nvSpPr>
          <p:spPr>
            <a:xfrm>
              <a:off x="6918250" y="2037325"/>
              <a:ext cx="344900" cy="152650"/>
            </a:xfrm>
            <a:custGeom>
              <a:avLst/>
              <a:gdLst/>
              <a:ahLst/>
              <a:cxnLst/>
              <a:rect l="l" t="t" r="r" b="b"/>
              <a:pathLst>
                <a:path w="13796" h="6106" extrusionOk="0">
                  <a:moveTo>
                    <a:pt x="7904" y="130"/>
                  </a:moveTo>
                  <a:cubicBezTo>
                    <a:pt x="8354" y="130"/>
                    <a:pt x="8659" y="260"/>
                    <a:pt x="8864" y="542"/>
                  </a:cubicBezTo>
                  <a:cubicBezTo>
                    <a:pt x="9154" y="931"/>
                    <a:pt x="9482" y="1334"/>
                    <a:pt x="9992" y="1586"/>
                  </a:cubicBezTo>
                  <a:cubicBezTo>
                    <a:pt x="10015" y="1609"/>
                    <a:pt x="10046" y="1632"/>
                    <a:pt x="10069" y="1655"/>
                  </a:cubicBezTo>
                  <a:cubicBezTo>
                    <a:pt x="10069" y="1655"/>
                    <a:pt x="10076" y="1662"/>
                    <a:pt x="10076" y="1670"/>
                  </a:cubicBezTo>
                  <a:lnTo>
                    <a:pt x="9931" y="1708"/>
                  </a:lnTo>
                  <a:cubicBezTo>
                    <a:pt x="9787" y="1647"/>
                    <a:pt x="9649" y="1563"/>
                    <a:pt x="9535" y="1449"/>
                  </a:cubicBezTo>
                  <a:cubicBezTo>
                    <a:pt x="9489" y="1411"/>
                    <a:pt x="9451" y="1380"/>
                    <a:pt x="9413" y="1350"/>
                  </a:cubicBezTo>
                  <a:cubicBezTo>
                    <a:pt x="9291" y="1251"/>
                    <a:pt x="9177" y="1144"/>
                    <a:pt x="9063" y="1045"/>
                  </a:cubicBezTo>
                  <a:cubicBezTo>
                    <a:pt x="8971" y="953"/>
                    <a:pt x="8864" y="862"/>
                    <a:pt x="8750" y="771"/>
                  </a:cubicBezTo>
                  <a:cubicBezTo>
                    <a:pt x="8499" y="557"/>
                    <a:pt x="8201" y="405"/>
                    <a:pt x="7881" y="321"/>
                  </a:cubicBezTo>
                  <a:cubicBezTo>
                    <a:pt x="7767" y="306"/>
                    <a:pt x="7653" y="290"/>
                    <a:pt x="7538" y="290"/>
                  </a:cubicBezTo>
                  <a:cubicBezTo>
                    <a:pt x="7518" y="291"/>
                    <a:pt x="7498" y="292"/>
                    <a:pt x="7477" y="292"/>
                  </a:cubicBezTo>
                  <a:cubicBezTo>
                    <a:pt x="7338" y="292"/>
                    <a:pt x="7199" y="269"/>
                    <a:pt x="7066" y="229"/>
                  </a:cubicBezTo>
                  <a:cubicBezTo>
                    <a:pt x="7340" y="176"/>
                    <a:pt x="7622" y="146"/>
                    <a:pt x="7904" y="130"/>
                  </a:cubicBezTo>
                  <a:close/>
                  <a:moveTo>
                    <a:pt x="7355" y="367"/>
                  </a:moveTo>
                  <a:cubicBezTo>
                    <a:pt x="7416" y="374"/>
                    <a:pt x="7477" y="374"/>
                    <a:pt x="7531" y="374"/>
                  </a:cubicBezTo>
                  <a:lnTo>
                    <a:pt x="7531" y="382"/>
                  </a:lnTo>
                  <a:cubicBezTo>
                    <a:pt x="7637" y="382"/>
                    <a:pt x="7744" y="389"/>
                    <a:pt x="7851" y="405"/>
                  </a:cubicBezTo>
                  <a:cubicBezTo>
                    <a:pt x="8156" y="481"/>
                    <a:pt x="8438" y="626"/>
                    <a:pt x="8674" y="824"/>
                  </a:cubicBezTo>
                  <a:cubicBezTo>
                    <a:pt x="8781" y="915"/>
                    <a:pt x="8880" y="1007"/>
                    <a:pt x="8979" y="1098"/>
                  </a:cubicBezTo>
                  <a:lnTo>
                    <a:pt x="8986" y="1106"/>
                  </a:lnTo>
                  <a:cubicBezTo>
                    <a:pt x="9093" y="1205"/>
                    <a:pt x="9207" y="1312"/>
                    <a:pt x="9337" y="1411"/>
                  </a:cubicBezTo>
                  <a:cubicBezTo>
                    <a:pt x="9375" y="1441"/>
                    <a:pt x="9421" y="1479"/>
                    <a:pt x="9451" y="1510"/>
                  </a:cubicBezTo>
                  <a:cubicBezTo>
                    <a:pt x="9550" y="1601"/>
                    <a:pt x="9665" y="1685"/>
                    <a:pt x="9787" y="1746"/>
                  </a:cubicBezTo>
                  <a:cubicBezTo>
                    <a:pt x="9665" y="1784"/>
                    <a:pt x="9543" y="1807"/>
                    <a:pt x="9421" y="1815"/>
                  </a:cubicBezTo>
                  <a:cubicBezTo>
                    <a:pt x="9383" y="1815"/>
                    <a:pt x="9345" y="1807"/>
                    <a:pt x="9307" y="1799"/>
                  </a:cubicBezTo>
                  <a:cubicBezTo>
                    <a:pt x="8910" y="1731"/>
                    <a:pt x="8590" y="1373"/>
                    <a:pt x="8354" y="1113"/>
                  </a:cubicBezTo>
                  <a:lnTo>
                    <a:pt x="8308" y="1060"/>
                  </a:lnTo>
                  <a:cubicBezTo>
                    <a:pt x="8041" y="763"/>
                    <a:pt x="7721" y="527"/>
                    <a:pt x="7355" y="367"/>
                  </a:cubicBezTo>
                  <a:close/>
                  <a:moveTo>
                    <a:pt x="5984" y="267"/>
                  </a:moveTo>
                  <a:cubicBezTo>
                    <a:pt x="6045" y="275"/>
                    <a:pt x="6098" y="290"/>
                    <a:pt x="6151" y="321"/>
                  </a:cubicBezTo>
                  <a:cubicBezTo>
                    <a:pt x="6548" y="664"/>
                    <a:pt x="6967" y="976"/>
                    <a:pt x="7401" y="1251"/>
                  </a:cubicBezTo>
                  <a:cubicBezTo>
                    <a:pt x="7782" y="1502"/>
                    <a:pt x="8476" y="1929"/>
                    <a:pt x="8925" y="2066"/>
                  </a:cubicBezTo>
                  <a:lnTo>
                    <a:pt x="8720" y="2135"/>
                  </a:lnTo>
                  <a:cubicBezTo>
                    <a:pt x="8453" y="2089"/>
                    <a:pt x="8186" y="2020"/>
                    <a:pt x="7935" y="1921"/>
                  </a:cubicBezTo>
                  <a:cubicBezTo>
                    <a:pt x="7630" y="1799"/>
                    <a:pt x="7333" y="1655"/>
                    <a:pt x="7051" y="1479"/>
                  </a:cubicBezTo>
                  <a:cubicBezTo>
                    <a:pt x="6784" y="1304"/>
                    <a:pt x="6517" y="1121"/>
                    <a:pt x="6273" y="923"/>
                  </a:cubicBezTo>
                  <a:cubicBezTo>
                    <a:pt x="6159" y="839"/>
                    <a:pt x="6045" y="740"/>
                    <a:pt x="5930" y="656"/>
                  </a:cubicBezTo>
                  <a:lnTo>
                    <a:pt x="5877" y="610"/>
                  </a:lnTo>
                  <a:cubicBezTo>
                    <a:pt x="5824" y="557"/>
                    <a:pt x="5770" y="519"/>
                    <a:pt x="5717" y="473"/>
                  </a:cubicBezTo>
                  <a:lnTo>
                    <a:pt x="5717" y="481"/>
                  </a:lnTo>
                  <a:cubicBezTo>
                    <a:pt x="5686" y="450"/>
                    <a:pt x="5656" y="428"/>
                    <a:pt x="5625" y="405"/>
                  </a:cubicBezTo>
                  <a:lnTo>
                    <a:pt x="5610" y="397"/>
                  </a:lnTo>
                  <a:lnTo>
                    <a:pt x="5603" y="389"/>
                  </a:lnTo>
                  <a:cubicBezTo>
                    <a:pt x="5724" y="344"/>
                    <a:pt x="5846" y="298"/>
                    <a:pt x="5976" y="267"/>
                  </a:cubicBezTo>
                  <a:close/>
                  <a:moveTo>
                    <a:pt x="5542" y="420"/>
                  </a:moveTo>
                  <a:lnTo>
                    <a:pt x="5572" y="435"/>
                  </a:lnTo>
                  <a:lnTo>
                    <a:pt x="5580" y="443"/>
                  </a:lnTo>
                  <a:cubicBezTo>
                    <a:pt x="5618" y="473"/>
                    <a:pt x="5648" y="504"/>
                    <a:pt x="5679" y="519"/>
                  </a:cubicBezTo>
                  <a:cubicBezTo>
                    <a:pt x="5732" y="565"/>
                    <a:pt x="5793" y="618"/>
                    <a:pt x="5846" y="671"/>
                  </a:cubicBezTo>
                  <a:cubicBezTo>
                    <a:pt x="5961" y="763"/>
                    <a:pt x="6083" y="877"/>
                    <a:pt x="6205" y="976"/>
                  </a:cubicBezTo>
                  <a:cubicBezTo>
                    <a:pt x="6456" y="1182"/>
                    <a:pt x="6715" y="1380"/>
                    <a:pt x="6990" y="1548"/>
                  </a:cubicBezTo>
                  <a:cubicBezTo>
                    <a:pt x="7279" y="1731"/>
                    <a:pt x="7584" y="1876"/>
                    <a:pt x="7904" y="1998"/>
                  </a:cubicBezTo>
                  <a:cubicBezTo>
                    <a:pt x="8064" y="2051"/>
                    <a:pt x="8240" y="2104"/>
                    <a:pt x="8407" y="2135"/>
                  </a:cubicBezTo>
                  <a:cubicBezTo>
                    <a:pt x="8476" y="2150"/>
                    <a:pt x="8544" y="2165"/>
                    <a:pt x="8613" y="2173"/>
                  </a:cubicBezTo>
                  <a:lnTo>
                    <a:pt x="8468" y="2226"/>
                  </a:lnTo>
                  <a:lnTo>
                    <a:pt x="7980" y="2394"/>
                  </a:lnTo>
                  <a:lnTo>
                    <a:pt x="7958" y="2386"/>
                  </a:lnTo>
                  <a:cubicBezTo>
                    <a:pt x="7889" y="2356"/>
                    <a:pt x="7820" y="2318"/>
                    <a:pt x="7737" y="2280"/>
                  </a:cubicBezTo>
                  <a:cubicBezTo>
                    <a:pt x="7615" y="2219"/>
                    <a:pt x="7493" y="2150"/>
                    <a:pt x="7371" y="2081"/>
                  </a:cubicBezTo>
                  <a:lnTo>
                    <a:pt x="7333" y="2051"/>
                  </a:lnTo>
                  <a:cubicBezTo>
                    <a:pt x="7066" y="1898"/>
                    <a:pt x="6814" y="1723"/>
                    <a:pt x="6570" y="1540"/>
                  </a:cubicBezTo>
                  <a:cubicBezTo>
                    <a:pt x="6433" y="1426"/>
                    <a:pt x="6296" y="1312"/>
                    <a:pt x="6174" y="1197"/>
                  </a:cubicBezTo>
                  <a:cubicBezTo>
                    <a:pt x="6075" y="1121"/>
                    <a:pt x="5984" y="1037"/>
                    <a:pt x="5885" y="953"/>
                  </a:cubicBezTo>
                  <a:cubicBezTo>
                    <a:pt x="5763" y="854"/>
                    <a:pt x="5633" y="771"/>
                    <a:pt x="5496" y="694"/>
                  </a:cubicBezTo>
                  <a:cubicBezTo>
                    <a:pt x="5427" y="656"/>
                    <a:pt x="5351" y="618"/>
                    <a:pt x="5267" y="595"/>
                  </a:cubicBezTo>
                  <a:cubicBezTo>
                    <a:pt x="5244" y="588"/>
                    <a:pt x="5214" y="580"/>
                    <a:pt x="5191" y="580"/>
                  </a:cubicBezTo>
                  <a:cubicBezTo>
                    <a:pt x="5313" y="519"/>
                    <a:pt x="5427" y="466"/>
                    <a:pt x="5542" y="420"/>
                  </a:cubicBezTo>
                  <a:close/>
                  <a:moveTo>
                    <a:pt x="5138" y="618"/>
                  </a:moveTo>
                  <a:cubicBezTo>
                    <a:pt x="5176" y="626"/>
                    <a:pt x="5214" y="633"/>
                    <a:pt x="5252" y="649"/>
                  </a:cubicBezTo>
                  <a:cubicBezTo>
                    <a:pt x="5328" y="671"/>
                    <a:pt x="5397" y="702"/>
                    <a:pt x="5465" y="748"/>
                  </a:cubicBezTo>
                  <a:cubicBezTo>
                    <a:pt x="5595" y="824"/>
                    <a:pt x="5717" y="915"/>
                    <a:pt x="5824" y="1014"/>
                  </a:cubicBezTo>
                  <a:cubicBezTo>
                    <a:pt x="5892" y="1068"/>
                    <a:pt x="5961" y="1136"/>
                    <a:pt x="6037" y="1197"/>
                  </a:cubicBezTo>
                  <a:cubicBezTo>
                    <a:pt x="6182" y="1334"/>
                    <a:pt x="6334" y="1472"/>
                    <a:pt x="6502" y="1601"/>
                  </a:cubicBezTo>
                  <a:cubicBezTo>
                    <a:pt x="6746" y="1792"/>
                    <a:pt x="7005" y="1967"/>
                    <a:pt x="7279" y="2119"/>
                  </a:cubicBezTo>
                  <a:lnTo>
                    <a:pt x="7317" y="2135"/>
                  </a:lnTo>
                  <a:cubicBezTo>
                    <a:pt x="7439" y="2211"/>
                    <a:pt x="7569" y="2280"/>
                    <a:pt x="7706" y="2333"/>
                  </a:cubicBezTo>
                  <a:lnTo>
                    <a:pt x="7904" y="2417"/>
                  </a:lnTo>
                  <a:lnTo>
                    <a:pt x="7828" y="2447"/>
                  </a:lnTo>
                  <a:lnTo>
                    <a:pt x="7706" y="2485"/>
                  </a:lnTo>
                  <a:lnTo>
                    <a:pt x="7676" y="2485"/>
                  </a:lnTo>
                  <a:cubicBezTo>
                    <a:pt x="7599" y="2470"/>
                    <a:pt x="7515" y="2455"/>
                    <a:pt x="7432" y="2440"/>
                  </a:cubicBezTo>
                  <a:lnTo>
                    <a:pt x="7325" y="2409"/>
                  </a:lnTo>
                  <a:cubicBezTo>
                    <a:pt x="7287" y="2401"/>
                    <a:pt x="7249" y="2386"/>
                    <a:pt x="7203" y="2379"/>
                  </a:cubicBezTo>
                  <a:lnTo>
                    <a:pt x="7195" y="2379"/>
                  </a:lnTo>
                  <a:cubicBezTo>
                    <a:pt x="7157" y="2363"/>
                    <a:pt x="7134" y="2356"/>
                    <a:pt x="7112" y="2341"/>
                  </a:cubicBezTo>
                  <a:cubicBezTo>
                    <a:pt x="7043" y="2310"/>
                    <a:pt x="6974" y="2280"/>
                    <a:pt x="6906" y="2241"/>
                  </a:cubicBezTo>
                  <a:cubicBezTo>
                    <a:pt x="6647" y="2089"/>
                    <a:pt x="6395" y="1929"/>
                    <a:pt x="6151" y="1746"/>
                  </a:cubicBezTo>
                  <a:cubicBezTo>
                    <a:pt x="6060" y="1677"/>
                    <a:pt x="5968" y="1601"/>
                    <a:pt x="5885" y="1533"/>
                  </a:cubicBezTo>
                  <a:cubicBezTo>
                    <a:pt x="5747" y="1426"/>
                    <a:pt x="5595" y="1312"/>
                    <a:pt x="5450" y="1205"/>
                  </a:cubicBezTo>
                  <a:cubicBezTo>
                    <a:pt x="5321" y="1113"/>
                    <a:pt x="5183" y="1037"/>
                    <a:pt x="5046" y="969"/>
                  </a:cubicBezTo>
                  <a:cubicBezTo>
                    <a:pt x="4932" y="915"/>
                    <a:pt x="4810" y="885"/>
                    <a:pt x="4680" y="870"/>
                  </a:cubicBezTo>
                  <a:cubicBezTo>
                    <a:pt x="4802" y="793"/>
                    <a:pt x="4962" y="702"/>
                    <a:pt x="5122" y="618"/>
                  </a:cubicBezTo>
                  <a:close/>
                  <a:moveTo>
                    <a:pt x="4619" y="892"/>
                  </a:moveTo>
                  <a:cubicBezTo>
                    <a:pt x="4757" y="915"/>
                    <a:pt x="4886" y="953"/>
                    <a:pt x="5000" y="1022"/>
                  </a:cubicBezTo>
                  <a:cubicBezTo>
                    <a:pt x="5138" y="1091"/>
                    <a:pt x="5267" y="1167"/>
                    <a:pt x="5382" y="1258"/>
                  </a:cubicBezTo>
                  <a:cubicBezTo>
                    <a:pt x="5526" y="1357"/>
                    <a:pt x="5664" y="1472"/>
                    <a:pt x="5793" y="1578"/>
                  </a:cubicBezTo>
                  <a:cubicBezTo>
                    <a:pt x="5885" y="1647"/>
                    <a:pt x="5976" y="1731"/>
                    <a:pt x="6075" y="1807"/>
                  </a:cubicBezTo>
                  <a:cubicBezTo>
                    <a:pt x="6174" y="1883"/>
                    <a:pt x="6296" y="1959"/>
                    <a:pt x="6403" y="2028"/>
                  </a:cubicBezTo>
                  <a:lnTo>
                    <a:pt x="6456" y="2066"/>
                  </a:lnTo>
                  <a:cubicBezTo>
                    <a:pt x="6586" y="2150"/>
                    <a:pt x="6715" y="2226"/>
                    <a:pt x="6852" y="2295"/>
                  </a:cubicBezTo>
                  <a:cubicBezTo>
                    <a:pt x="6929" y="2333"/>
                    <a:pt x="6997" y="2371"/>
                    <a:pt x="7073" y="2401"/>
                  </a:cubicBezTo>
                  <a:lnTo>
                    <a:pt x="7119" y="2424"/>
                  </a:lnTo>
                  <a:cubicBezTo>
                    <a:pt x="7195" y="2462"/>
                    <a:pt x="7279" y="2501"/>
                    <a:pt x="7363" y="2531"/>
                  </a:cubicBezTo>
                  <a:cubicBezTo>
                    <a:pt x="7401" y="2539"/>
                    <a:pt x="7432" y="2554"/>
                    <a:pt x="7462" y="2569"/>
                  </a:cubicBezTo>
                  <a:lnTo>
                    <a:pt x="7386" y="2600"/>
                  </a:lnTo>
                  <a:lnTo>
                    <a:pt x="7035" y="2722"/>
                  </a:lnTo>
                  <a:cubicBezTo>
                    <a:pt x="6921" y="2699"/>
                    <a:pt x="6814" y="2668"/>
                    <a:pt x="6708" y="2623"/>
                  </a:cubicBezTo>
                  <a:cubicBezTo>
                    <a:pt x="6578" y="2562"/>
                    <a:pt x="6456" y="2485"/>
                    <a:pt x="6349" y="2386"/>
                  </a:cubicBezTo>
                  <a:cubicBezTo>
                    <a:pt x="6258" y="2287"/>
                    <a:pt x="6167" y="2188"/>
                    <a:pt x="6083" y="2081"/>
                  </a:cubicBezTo>
                  <a:lnTo>
                    <a:pt x="6060" y="2059"/>
                  </a:lnTo>
                  <a:cubicBezTo>
                    <a:pt x="6022" y="2005"/>
                    <a:pt x="5984" y="1959"/>
                    <a:pt x="5938" y="1921"/>
                  </a:cubicBezTo>
                  <a:cubicBezTo>
                    <a:pt x="5892" y="1876"/>
                    <a:pt x="5831" y="1822"/>
                    <a:pt x="5778" y="1777"/>
                  </a:cubicBezTo>
                  <a:cubicBezTo>
                    <a:pt x="5557" y="1571"/>
                    <a:pt x="5298" y="1411"/>
                    <a:pt x="5023" y="1289"/>
                  </a:cubicBezTo>
                  <a:cubicBezTo>
                    <a:pt x="4879" y="1228"/>
                    <a:pt x="4718" y="1182"/>
                    <a:pt x="4558" y="1159"/>
                  </a:cubicBezTo>
                  <a:cubicBezTo>
                    <a:pt x="4490" y="1152"/>
                    <a:pt x="4421" y="1152"/>
                    <a:pt x="4353" y="1152"/>
                  </a:cubicBezTo>
                  <a:cubicBezTo>
                    <a:pt x="4299" y="1152"/>
                    <a:pt x="4246" y="1152"/>
                    <a:pt x="4193" y="1144"/>
                  </a:cubicBezTo>
                  <a:cubicBezTo>
                    <a:pt x="4315" y="1075"/>
                    <a:pt x="4436" y="1007"/>
                    <a:pt x="4574" y="923"/>
                  </a:cubicBezTo>
                  <a:lnTo>
                    <a:pt x="4619" y="892"/>
                  </a:lnTo>
                  <a:close/>
                  <a:moveTo>
                    <a:pt x="4132" y="1182"/>
                  </a:moveTo>
                  <a:cubicBezTo>
                    <a:pt x="4185" y="1197"/>
                    <a:pt x="4246" y="1205"/>
                    <a:pt x="4307" y="1205"/>
                  </a:cubicBezTo>
                  <a:lnTo>
                    <a:pt x="4345" y="1205"/>
                  </a:lnTo>
                  <a:cubicBezTo>
                    <a:pt x="4414" y="1205"/>
                    <a:pt x="4482" y="1213"/>
                    <a:pt x="4543" y="1228"/>
                  </a:cubicBezTo>
                  <a:cubicBezTo>
                    <a:pt x="4696" y="1251"/>
                    <a:pt x="4840" y="1296"/>
                    <a:pt x="4978" y="1365"/>
                  </a:cubicBezTo>
                  <a:cubicBezTo>
                    <a:pt x="5244" y="1479"/>
                    <a:pt x="5488" y="1639"/>
                    <a:pt x="5702" y="1838"/>
                  </a:cubicBezTo>
                  <a:cubicBezTo>
                    <a:pt x="5755" y="1883"/>
                    <a:pt x="5808" y="1937"/>
                    <a:pt x="5862" y="1982"/>
                  </a:cubicBezTo>
                  <a:cubicBezTo>
                    <a:pt x="5907" y="2013"/>
                    <a:pt x="5945" y="2059"/>
                    <a:pt x="5976" y="2104"/>
                  </a:cubicBezTo>
                  <a:lnTo>
                    <a:pt x="5999" y="2135"/>
                  </a:lnTo>
                  <a:cubicBezTo>
                    <a:pt x="6083" y="2241"/>
                    <a:pt x="6182" y="2348"/>
                    <a:pt x="6281" y="2440"/>
                  </a:cubicBezTo>
                  <a:cubicBezTo>
                    <a:pt x="6395" y="2546"/>
                    <a:pt x="6532" y="2623"/>
                    <a:pt x="6670" y="2683"/>
                  </a:cubicBezTo>
                  <a:cubicBezTo>
                    <a:pt x="6761" y="2714"/>
                    <a:pt x="6845" y="2737"/>
                    <a:pt x="6936" y="2752"/>
                  </a:cubicBezTo>
                  <a:lnTo>
                    <a:pt x="6464" y="2912"/>
                  </a:lnTo>
                  <a:cubicBezTo>
                    <a:pt x="6227" y="2836"/>
                    <a:pt x="6014" y="2691"/>
                    <a:pt x="5839" y="2508"/>
                  </a:cubicBezTo>
                  <a:cubicBezTo>
                    <a:pt x="5763" y="2417"/>
                    <a:pt x="5686" y="2310"/>
                    <a:pt x="5625" y="2211"/>
                  </a:cubicBezTo>
                  <a:lnTo>
                    <a:pt x="5603" y="2180"/>
                  </a:lnTo>
                  <a:cubicBezTo>
                    <a:pt x="5534" y="2059"/>
                    <a:pt x="5435" y="1944"/>
                    <a:pt x="5328" y="1845"/>
                  </a:cubicBezTo>
                  <a:cubicBezTo>
                    <a:pt x="5206" y="1746"/>
                    <a:pt x="5069" y="1670"/>
                    <a:pt x="4917" y="1624"/>
                  </a:cubicBezTo>
                  <a:cubicBezTo>
                    <a:pt x="4757" y="1571"/>
                    <a:pt x="4597" y="1533"/>
                    <a:pt x="4429" y="1510"/>
                  </a:cubicBezTo>
                  <a:cubicBezTo>
                    <a:pt x="4299" y="1495"/>
                    <a:pt x="4170" y="1487"/>
                    <a:pt x="4048" y="1472"/>
                  </a:cubicBezTo>
                  <a:lnTo>
                    <a:pt x="3941" y="1464"/>
                  </a:lnTo>
                  <a:cubicBezTo>
                    <a:pt x="3819" y="1456"/>
                    <a:pt x="3712" y="1441"/>
                    <a:pt x="3613" y="1434"/>
                  </a:cubicBezTo>
                  <a:cubicBezTo>
                    <a:pt x="3796" y="1357"/>
                    <a:pt x="3964" y="1281"/>
                    <a:pt x="4132" y="1182"/>
                  </a:cubicBezTo>
                  <a:close/>
                  <a:moveTo>
                    <a:pt x="3530" y="1464"/>
                  </a:moveTo>
                  <a:cubicBezTo>
                    <a:pt x="3667" y="1495"/>
                    <a:pt x="3804" y="1510"/>
                    <a:pt x="3926" y="1525"/>
                  </a:cubicBezTo>
                  <a:lnTo>
                    <a:pt x="4025" y="1540"/>
                  </a:lnTo>
                  <a:cubicBezTo>
                    <a:pt x="4154" y="1556"/>
                    <a:pt x="4284" y="1571"/>
                    <a:pt x="4406" y="1594"/>
                  </a:cubicBezTo>
                  <a:cubicBezTo>
                    <a:pt x="4566" y="1609"/>
                    <a:pt x="4718" y="1647"/>
                    <a:pt x="4863" y="1700"/>
                  </a:cubicBezTo>
                  <a:cubicBezTo>
                    <a:pt x="5008" y="1746"/>
                    <a:pt x="5130" y="1822"/>
                    <a:pt x="5244" y="1914"/>
                  </a:cubicBezTo>
                  <a:cubicBezTo>
                    <a:pt x="5359" y="2013"/>
                    <a:pt x="5458" y="2127"/>
                    <a:pt x="5534" y="2264"/>
                  </a:cubicBezTo>
                  <a:lnTo>
                    <a:pt x="5542" y="2264"/>
                  </a:lnTo>
                  <a:cubicBezTo>
                    <a:pt x="5610" y="2363"/>
                    <a:pt x="5686" y="2462"/>
                    <a:pt x="5770" y="2554"/>
                  </a:cubicBezTo>
                  <a:cubicBezTo>
                    <a:pt x="5869" y="2668"/>
                    <a:pt x="5991" y="2760"/>
                    <a:pt x="6128" y="2828"/>
                  </a:cubicBezTo>
                  <a:cubicBezTo>
                    <a:pt x="6212" y="2874"/>
                    <a:pt x="6296" y="2904"/>
                    <a:pt x="6388" y="2935"/>
                  </a:cubicBezTo>
                  <a:lnTo>
                    <a:pt x="6037" y="3049"/>
                  </a:lnTo>
                  <a:cubicBezTo>
                    <a:pt x="5793" y="2935"/>
                    <a:pt x="5572" y="2767"/>
                    <a:pt x="5389" y="2569"/>
                  </a:cubicBezTo>
                  <a:lnTo>
                    <a:pt x="5366" y="2485"/>
                  </a:lnTo>
                  <a:cubicBezTo>
                    <a:pt x="5214" y="1975"/>
                    <a:pt x="4619" y="1799"/>
                    <a:pt x="4055" y="1632"/>
                  </a:cubicBezTo>
                  <a:cubicBezTo>
                    <a:pt x="3865" y="1578"/>
                    <a:pt x="3690" y="1533"/>
                    <a:pt x="3530" y="1464"/>
                  </a:cubicBezTo>
                  <a:close/>
                  <a:moveTo>
                    <a:pt x="3103" y="1830"/>
                  </a:moveTo>
                  <a:cubicBezTo>
                    <a:pt x="3644" y="1830"/>
                    <a:pt x="4345" y="2074"/>
                    <a:pt x="5237" y="2562"/>
                  </a:cubicBezTo>
                  <a:lnTo>
                    <a:pt x="5313" y="2607"/>
                  </a:lnTo>
                  <a:cubicBezTo>
                    <a:pt x="5496" y="2798"/>
                    <a:pt x="5709" y="2965"/>
                    <a:pt x="5938" y="3087"/>
                  </a:cubicBezTo>
                  <a:lnTo>
                    <a:pt x="5930" y="3087"/>
                  </a:lnTo>
                  <a:lnTo>
                    <a:pt x="5572" y="3202"/>
                  </a:lnTo>
                  <a:cubicBezTo>
                    <a:pt x="5061" y="3164"/>
                    <a:pt x="4574" y="2965"/>
                    <a:pt x="4040" y="2562"/>
                  </a:cubicBezTo>
                  <a:lnTo>
                    <a:pt x="3903" y="2455"/>
                  </a:lnTo>
                  <a:cubicBezTo>
                    <a:pt x="3728" y="2310"/>
                    <a:pt x="3545" y="2180"/>
                    <a:pt x="3347" y="2066"/>
                  </a:cubicBezTo>
                  <a:cubicBezTo>
                    <a:pt x="3202" y="1975"/>
                    <a:pt x="3042" y="1906"/>
                    <a:pt x="2874" y="1853"/>
                  </a:cubicBezTo>
                  <a:lnTo>
                    <a:pt x="2889" y="1845"/>
                  </a:lnTo>
                  <a:cubicBezTo>
                    <a:pt x="2958" y="1838"/>
                    <a:pt x="3034" y="1830"/>
                    <a:pt x="3103" y="1830"/>
                  </a:cubicBezTo>
                  <a:close/>
                  <a:moveTo>
                    <a:pt x="2620" y="2002"/>
                  </a:moveTo>
                  <a:cubicBezTo>
                    <a:pt x="2631" y="2002"/>
                    <a:pt x="2642" y="2003"/>
                    <a:pt x="2653" y="2005"/>
                  </a:cubicBezTo>
                  <a:cubicBezTo>
                    <a:pt x="2805" y="2005"/>
                    <a:pt x="2950" y="2028"/>
                    <a:pt x="3095" y="2089"/>
                  </a:cubicBezTo>
                  <a:lnTo>
                    <a:pt x="3171" y="2112"/>
                  </a:lnTo>
                  <a:cubicBezTo>
                    <a:pt x="3248" y="2135"/>
                    <a:pt x="3316" y="2165"/>
                    <a:pt x="3385" y="2211"/>
                  </a:cubicBezTo>
                  <a:cubicBezTo>
                    <a:pt x="3408" y="2219"/>
                    <a:pt x="3430" y="2234"/>
                    <a:pt x="3453" y="2249"/>
                  </a:cubicBezTo>
                  <a:lnTo>
                    <a:pt x="3461" y="2249"/>
                  </a:lnTo>
                  <a:cubicBezTo>
                    <a:pt x="3491" y="2272"/>
                    <a:pt x="3530" y="2295"/>
                    <a:pt x="3560" y="2325"/>
                  </a:cubicBezTo>
                  <a:cubicBezTo>
                    <a:pt x="3568" y="2325"/>
                    <a:pt x="3575" y="2333"/>
                    <a:pt x="3575" y="2333"/>
                  </a:cubicBezTo>
                  <a:cubicBezTo>
                    <a:pt x="3659" y="2386"/>
                    <a:pt x="3735" y="2447"/>
                    <a:pt x="3804" y="2501"/>
                  </a:cubicBezTo>
                  <a:cubicBezTo>
                    <a:pt x="3941" y="2607"/>
                    <a:pt x="4086" y="2722"/>
                    <a:pt x="4238" y="2821"/>
                  </a:cubicBezTo>
                  <a:cubicBezTo>
                    <a:pt x="4543" y="3026"/>
                    <a:pt x="4894" y="3171"/>
                    <a:pt x="5252" y="3240"/>
                  </a:cubicBezTo>
                  <a:lnTo>
                    <a:pt x="5260" y="3247"/>
                  </a:lnTo>
                  <a:lnTo>
                    <a:pt x="5290" y="3255"/>
                  </a:lnTo>
                  <a:lnTo>
                    <a:pt x="5321" y="3270"/>
                  </a:lnTo>
                  <a:lnTo>
                    <a:pt x="5160" y="3324"/>
                  </a:lnTo>
                  <a:cubicBezTo>
                    <a:pt x="4985" y="3301"/>
                    <a:pt x="4818" y="3270"/>
                    <a:pt x="4650" y="3225"/>
                  </a:cubicBezTo>
                  <a:lnTo>
                    <a:pt x="4635" y="3225"/>
                  </a:lnTo>
                  <a:lnTo>
                    <a:pt x="4536" y="3202"/>
                  </a:lnTo>
                  <a:cubicBezTo>
                    <a:pt x="4284" y="3133"/>
                    <a:pt x="4048" y="3049"/>
                    <a:pt x="3819" y="2935"/>
                  </a:cubicBezTo>
                  <a:cubicBezTo>
                    <a:pt x="3705" y="2882"/>
                    <a:pt x="3583" y="2828"/>
                    <a:pt x="3461" y="2775"/>
                  </a:cubicBezTo>
                  <a:cubicBezTo>
                    <a:pt x="3110" y="2623"/>
                    <a:pt x="2729" y="2531"/>
                    <a:pt x="2348" y="2501"/>
                  </a:cubicBezTo>
                  <a:lnTo>
                    <a:pt x="2242" y="2501"/>
                  </a:lnTo>
                  <a:cubicBezTo>
                    <a:pt x="2135" y="2501"/>
                    <a:pt x="2036" y="2508"/>
                    <a:pt x="1929" y="2531"/>
                  </a:cubicBezTo>
                  <a:cubicBezTo>
                    <a:pt x="1899" y="2539"/>
                    <a:pt x="1860" y="2539"/>
                    <a:pt x="1830" y="2539"/>
                  </a:cubicBezTo>
                  <a:lnTo>
                    <a:pt x="1777" y="2539"/>
                  </a:lnTo>
                  <a:cubicBezTo>
                    <a:pt x="1754" y="2539"/>
                    <a:pt x="1731" y="2531"/>
                    <a:pt x="1708" y="2531"/>
                  </a:cubicBezTo>
                  <a:cubicBezTo>
                    <a:pt x="1975" y="2333"/>
                    <a:pt x="2249" y="2158"/>
                    <a:pt x="2539" y="2013"/>
                  </a:cubicBezTo>
                  <a:cubicBezTo>
                    <a:pt x="2566" y="2007"/>
                    <a:pt x="2593" y="2002"/>
                    <a:pt x="2620" y="2002"/>
                  </a:cubicBezTo>
                  <a:close/>
                  <a:moveTo>
                    <a:pt x="2249" y="2592"/>
                  </a:moveTo>
                  <a:cubicBezTo>
                    <a:pt x="2356" y="2592"/>
                    <a:pt x="2455" y="2600"/>
                    <a:pt x="2554" y="2615"/>
                  </a:cubicBezTo>
                  <a:cubicBezTo>
                    <a:pt x="2950" y="2683"/>
                    <a:pt x="3339" y="2805"/>
                    <a:pt x="3697" y="2981"/>
                  </a:cubicBezTo>
                  <a:cubicBezTo>
                    <a:pt x="4010" y="3133"/>
                    <a:pt x="4337" y="3247"/>
                    <a:pt x="4673" y="3316"/>
                  </a:cubicBezTo>
                  <a:lnTo>
                    <a:pt x="4764" y="3339"/>
                  </a:lnTo>
                  <a:lnTo>
                    <a:pt x="4802" y="3347"/>
                  </a:lnTo>
                  <a:cubicBezTo>
                    <a:pt x="4840" y="3354"/>
                    <a:pt x="4871" y="3369"/>
                    <a:pt x="4901" y="3377"/>
                  </a:cubicBezTo>
                  <a:lnTo>
                    <a:pt x="4917" y="3385"/>
                  </a:lnTo>
                  <a:lnTo>
                    <a:pt x="4924" y="3385"/>
                  </a:lnTo>
                  <a:lnTo>
                    <a:pt x="4856" y="3408"/>
                  </a:lnTo>
                  <a:cubicBezTo>
                    <a:pt x="4772" y="3415"/>
                    <a:pt x="4688" y="3430"/>
                    <a:pt x="4612" y="3438"/>
                  </a:cubicBezTo>
                  <a:lnTo>
                    <a:pt x="4475" y="3453"/>
                  </a:lnTo>
                  <a:cubicBezTo>
                    <a:pt x="4299" y="3476"/>
                    <a:pt x="4132" y="3491"/>
                    <a:pt x="3956" y="3499"/>
                  </a:cubicBezTo>
                  <a:lnTo>
                    <a:pt x="3827" y="3499"/>
                  </a:lnTo>
                  <a:cubicBezTo>
                    <a:pt x="3537" y="3468"/>
                    <a:pt x="3240" y="3423"/>
                    <a:pt x="2950" y="3362"/>
                  </a:cubicBezTo>
                  <a:cubicBezTo>
                    <a:pt x="2798" y="3331"/>
                    <a:pt x="2645" y="3301"/>
                    <a:pt x="2493" y="3278"/>
                  </a:cubicBezTo>
                  <a:cubicBezTo>
                    <a:pt x="2333" y="3250"/>
                    <a:pt x="2172" y="3237"/>
                    <a:pt x="2012" y="3237"/>
                  </a:cubicBezTo>
                  <a:cubicBezTo>
                    <a:pt x="1729" y="3237"/>
                    <a:pt x="1447" y="3279"/>
                    <a:pt x="1175" y="3362"/>
                  </a:cubicBezTo>
                  <a:cubicBezTo>
                    <a:pt x="1136" y="3369"/>
                    <a:pt x="1091" y="3377"/>
                    <a:pt x="1053" y="3392"/>
                  </a:cubicBezTo>
                  <a:cubicBezTo>
                    <a:pt x="1007" y="3400"/>
                    <a:pt x="953" y="3415"/>
                    <a:pt x="900" y="3423"/>
                  </a:cubicBezTo>
                  <a:cubicBezTo>
                    <a:pt x="854" y="3430"/>
                    <a:pt x="809" y="3438"/>
                    <a:pt x="755" y="3438"/>
                  </a:cubicBezTo>
                  <a:cubicBezTo>
                    <a:pt x="938" y="3217"/>
                    <a:pt x="1144" y="3004"/>
                    <a:pt x="1365" y="2805"/>
                  </a:cubicBezTo>
                  <a:cubicBezTo>
                    <a:pt x="1464" y="2783"/>
                    <a:pt x="1556" y="2752"/>
                    <a:pt x="1647" y="2722"/>
                  </a:cubicBezTo>
                  <a:cubicBezTo>
                    <a:pt x="1723" y="2691"/>
                    <a:pt x="1799" y="2661"/>
                    <a:pt x="1876" y="2638"/>
                  </a:cubicBezTo>
                  <a:cubicBezTo>
                    <a:pt x="1998" y="2607"/>
                    <a:pt x="2120" y="2592"/>
                    <a:pt x="2249" y="2592"/>
                  </a:cubicBezTo>
                  <a:close/>
                  <a:moveTo>
                    <a:pt x="9695" y="2074"/>
                  </a:moveTo>
                  <a:cubicBezTo>
                    <a:pt x="9695" y="2104"/>
                    <a:pt x="9688" y="2142"/>
                    <a:pt x="9680" y="2180"/>
                  </a:cubicBezTo>
                  <a:cubicBezTo>
                    <a:pt x="9680" y="2196"/>
                    <a:pt x="9672" y="2211"/>
                    <a:pt x="9672" y="2219"/>
                  </a:cubicBezTo>
                  <a:cubicBezTo>
                    <a:pt x="9627" y="2341"/>
                    <a:pt x="9596" y="2455"/>
                    <a:pt x="9573" y="2577"/>
                  </a:cubicBezTo>
                  <a:lnTo>
                    <a:pt x="9566" y="2600"/>
                  </a:lnTo>
                  <a:lnTo>
                    <a:pt x="9550" y="2668"/>
                  </a:lnTo>
                  <a:cubicBezTo>
                    <a:pt x="9528" y="2767"/>
                    <a:pt x="9505" y="2874"/>
                    <a:pt x="9482" y="2973"/>
                  </a:cubicBezTo>
                  <a:cubicBezTo>
                    <a:pt x="9436" y="3202"/>
                    <a:pt x="9383" y="3430"/>
                    <a:pt x="9307" y="3651"/>
                  </a:cubicBezTo>
                  <a:cubicBezTo>
                    <a:pt x="9276" y="3743"/>
                    <a:pt x="9246" y="3834"/>
                    <a:pt x="9223" y="3918"/>
                  </a:cubicBezTo>
                  <a:lnTo>
                    <a:pt x="9223" y="3933"/>
                  </a:lnTo>
                  <a:cubicBezTo>
                    <a:pt x="9131" y="4238"/>
                    <a:pt x="9017" y="4535"/>
                    <a:pt x="8872" y="4817"/>
                  </a:cubicBezTo>
                  <a:cubicBezTo>
                    <a:pt x="9032" y="4505"/>
                    <a:pt x="9124" y="4162"/>
                    <a:pt x="9162" y="3811"/>
                  </a:cubicBezTo>
                  <a:cubicBezTo>
                    <a:pt x="9162" y="3743"/>
                    <a:pt x="9177" y="3674"/>
                    <a:pt x="9177" y="3613"/>
                  </a:cubicBezTo>
                  <a:lnTo>
                    <a:pt x="9177" y="3575"/>
                  </a:lnTo>
                  <a:cubicBezTo>
                    <a:pt x="9207" y="2988"/>
                    <a:pt x="9238" y="2440"/>
                    <a:pt x="9695" y="2074"/>
                  </a:cubicBezTo>
                  <a:close/>
                  <a:moveTo>
                    <a:pt x="1952" y="3331"/>
                  </a:moveTo>
                  <a:cubicBezTo>
                    <a:pt x="2242" y="3331"/>
                    <a:pt x="2531" y="3362"/>
                    <a:pt x="2813" y="3423"/>
                  </a:cubicBezTo>
                  <a:lnTo>
                    <a:pt x="2950" y="3453"/>
                  </a:lnTo>
                  <a:cubicBezTo>
                    <a:pt x="3270" y="3529"/>
                    <a:pt x="3598" y="3575"/>
                    <a:pt x="3933" y="3583"/>
                  </a:cubicBezTo>
                  <a:lnTo>
                    <a:pt x="4025" y="3583"/>
                  </a:lnTo>
                  <a:cubicBezTo>
                    <a:pt x="4109" y="3583"/>
                    <a:pt x="4185" y="3575"/>
                    <a:pt x="4269" y="3568"/>
                  </a:cubicBezTo>
                  <a:lnTo>
                    <a:pt x="4269" y="3568"/>
                  </a:lnTo>
                  <a:cubicBezTo>
                    <a:pt x="3933" y="3659"/>
                    <a:pt x="3621" y="3735"/>
                    <a:pt x="3316" y="3811"/>
                  </a:cubicBezTo>
                  <a:lnTo>
                    <a:pt x="3331" y="3850"/>
                  </a:lnTo>
                  <a:cubicBezTo>
                    <a:pt x="3598" y="3811"/>
                    <a:pt x="3872" y="3758"/>
                    <a:pt x="4162" y="3705"/>
                  </a:cubicBezTo>
                  <a:lnTo>
                    <a:pt x="4162" y="3705"/>
                  </a:lnTo>
                  <a:cubicBezTo>
                    <a:pt x="3895" y="3865"/>
                    <a:pt x="3644" y="4063"/>
                    <a:pt x="3423" y="4284"/>
                  </a:cubicBezTo>
                  <a:lnTo>
                    <a:pt x="3301" y="4398"/>
                  </a:lnTo>
                  <a:cubicBezTo>
                    <a:pt x="3042" y="4635"/>
                    <a:pt x="2523" y="5023"/>
                    <a:pt x="1921" y="5023"/>
                  </a:cubicBezTo>
                  <a:cubicBezTo>
                    <a:pt x="1868" y="5023"/>
                    <a:pt x="1822" y="5023"/>
                    <a:pt x="1777" y="5016"/>
                  </a:cubicBezTo>
                  <a:cubicBezTo>
                    <a:pt x="1533" y="4955"/>
                    <a:pt x="1296" y="4878"/>
                    <a:pt x="1060" y="4787"/>
                  </a:cubicBezTo>
                  <a:cubicBezTo>
                    <a:pt x="489" y="4566"/>
                    <a:pt x="207" y="4375"/>
                    <a:pt x="161" y="4322"/>
                  </a:cubicBezTo>
                  <a:cubicBezTo>
                    <a:pt x="260" y="4124"/>
                    <a:pt x="374" y="3941"/>
                    <a:pt x="496" y="3758"/>
                  </a:cubicBezTo>
                  <a:cubicBezTo>
                    <a:pt x="809" y="3552"/>
                    <a:pt x="1167" y="3415"/>
                    <a:pt x="1540" y="3362"/>
                  </a:cubicBezTo>
                  <a:cubicBezTo>
                    <a:pt x="1678" y="3339"/>
                    <a:pt x="1815" y="3331"/>
                    <a:pt x="1952" y="3331"/>
                  </a:cubicBezTo>
                  <a:close/>
                  <a:moveTo>
                    <a:pt x="10252" y="1860"/>
                  </a:moveTo>
                  <a:cubicBezTo>
                    <a:pt x="9947" y="2234"/>
                    <a:pt x="9863" y="2683"/>
                    <a:pt x="9787" y="3110"/>
                  </a:cubicBezTo>
                  <a:cubicBezTo>
                    <a:pt x="9749" y="3377"/>
                    <a:pt x="9688" y="3636"/>
                    <a:pt x="9596" y="3888"/>
                  </a:cubicBezTo>
                  <a:cubicBezTo>
                    <a:pt x="9451" y="4269"/>
                    <a:pt x="9238" y="4627"/>
                    <a:pt x="8979" y="4947"/>
                  </a:cubicBezTo>
                  <a:cubicBezTo>
                    <a:pt x="8918" y="5016"/>
                    <a:pt x="8857" y="5084"/>
                    <a:pt x="8788" y="5145"/>
                  </a:cubicBezTo>
                  <a:cubicBezTo>
                    <a:pt x="9055" y="4772"/>
                    <a:pt x="9192" y="4360"/>
                    <a:pt x="9322" y="3956"/>
                  </a:cubicBezTo>
                  <a:lnTo>
                    <a:pt x="9329" y="3918"/>
                  </a:lnTo>
                  <a:cubicBezTo>
                    <a:pt x="9360" y="3834"/>
                    <a:pt x="9383" y="3758"/>
                    <a:pt x="9413" y="3674"/>
                  </a:cubicBezTo>
                  <a:cubicBezTo>
                    <a:pt x="9482" y="3453"/>
                    <a:pt x="9543" y="3225"/>
                    <a:pt x="9589" y="2988"/>
                  </a:cubicBezTo>
                  <a:lnTo>
                    <a:pt x="9596" y="2958"/>
                  </a:lnTo>
                  <a:cubicBezTo>
                    <a:pt x="9611" y="2866"/>
                    <a:pt x="9634" y="2775"/>
                    <a:pt x="9657" y="2683"/>
                  </a:cubicBezTo>
                  <a:lnTo>
                    <a:pt x="9672" y="2592"/>
                  </a:lnTo>
                  <a:cubicBezTo>
                    <a:pt x="9726" y="2379"/>
                    <a:pt x="9779" y="2150"/>
                    <a:pt x="9931" y="1967"/>
                  </a:cubicBezTo>
                  <a:cubicBezTo>
                    <a:pt x="10031" y="1929"/>
                    <a:pt x="10137" y="1898"/>
                    <a:pt x="10252" y="1860"/>
                  </a:cubicBezTo>
                  <a:close/>
                  <a:moveTo>
                    <a:pt x="4810" y="3568"/>
                  </a:moveTo>
                  <a:lnTo>
                    <a:pt x="4810" y="3575"/>
                  </a:lnTo>
                  <a:lnTo>
                    <a:pt x="4802" y="3590"/>
                  </a:lnTo>
                  <a:lnTo>
                    <a:pt x="4779" y="3613"/>
                  </a:lnTo>
                  <a:cubicBezTo>
                    <a:pt x="4589" y="3758"/>
                    <a:pt x="4421" y="3933"/>
                    <a:pt x="4284" y="4132"/>
                  </a:cubicBezTo>
                  <a:cubicBezTo>
                    <a:pt x="4223" y="4223"/>
                    <a:pt x="4170" y="4314"/>
                    <a:pt x="4116" y="4406"/>
                  </a:cubicBezTo>
                  <a:cubicBezTo>
                    <a:pt x="4071" y="4490"/>
                    <a:pt x="4025" y="4581"/>
                    <a:pt x="3964" y="4665"/>
                  </a:cubicBezTo>
                  <a:cubicBezTo>
                    <a:pt x="3895" y="4772"/>
                    <a:pt x="3812" y="4863"/>
                    <a:pt x="3720" y="4947"/>
                  </a:cubicBezTo>
                  <a:cubicBezTo>
                    <a:pt x="3651" y="4993"/>
                    <a:pt x="3583" y="5031"/>
                    <a:pt x="3507" y="5061"/>
                  </a:cubicBezTo>
                  <a:lnTo>
                    <a:pt x="3484" y="5077"/>
                  </a:lnTo>
                  <a:cubicBezTo>
                    <a:pt x="3278" y="5138"/>
                    <a:pt x="3065" y="5168"/>
                    <a:pt x="2851" y="5168"/>
                  </a:cubicBezTo>
                  <a:cubicBezTo>
                    <a:pt x="2607" y="5160"/>
                    <a:pt x="2371" y="5138"/>
                    <a:pt x="2142" y="5092"/>
                  </a:cubicBezTo>
                  <a:cubicBezTo>
                    <a:pt x="2516" y="5031"/>
                    <a:pt x="2866" y="4878"/>
                    <a:pt x="3164" y="4642"/>
                  </a:cubicBezTo>
                  <a:lnTo>
                    <a:pt x="3171" y="4642"/>
                  </a:lnTo>
                  <a:cubicBezTo>
                    <a:pt x="3286" y="4543"/>
                    <a:pt x="3392" y="4452"/>
                    <a:pt x="3499" y="4345"/>
                  </a:cubicBezTo>
                  <a:cubicBezTo>
                    <a:pt x="3812" y="4063"/>
                    <a:pt x="4124" y="3766"/>
                    <a:pt x="4589" y="3621"/>
                  </a:cubicBezTo>
                  <a:cubicBezTo>
                    <a:pt x="4589" y="3621"/>
                    <a:pt x="4597" y="3621"/>
                    <a:pt x="4604" y="3613"/>
                  </a:cubicBezTo>
                  <a:lnTo>
                    <a:pt x="4810" y="3568"/>
                  </a:lnTo>
                  <a:close/>
                  <a:moveTo>
                    <a:pt x="5808" y="3324"/>
                  </a:moveTo>
                  <a:cubicBezTo>
                    <a:pt x="5717" y="3385"/>
                    <a:pt x="5641" y="3446"/>
                    <a:pt x="5587" y="3484"/>
                  </a:cubicBezTo>
                  <a:cubicBezTo>
                    <a:pt x="5290" y="3712"/>
                    <a:pt x="5100" y="4002"/>
                    <a:pt x="4909" y="4276"/>
                  </a:cubicBezTo>
                  <a:cubicBezTo>
                    <a:pt x="4749" y="4528"/>
                    <a:pt x="4558" y="4764"/>
                    <a:pt x="4345" y="4970"/>
                  </a:cubicBezTo>
                  <a:cubicBezTo>
                    <a:pt x="4109" y="5191"/>
                    <a:pt x="3827" y="5351"/>
                    <a:pt x="3514" y="5450"/>
                  </a:cubicBezTo>
                  <a:cubicBezTo>
                    <a:pt x="3408" y="5488"/>
                    <a:pt x="3278" y="5511"/>
                    <a:pt x="3171" y="5541"/>
                  </a:cubicBezTo>
                  <a:lnTo>
                    <a:pt x="3095" y="5564"/>
                  </a:lnTo>
                  <a:cubicBezTo>
                    <a:pt x="3293" y="5473"/>
                    <a:pt x="3461" y="5336"/>
                    <a:pt x="3590" y="5160"/>
                  </a:cubicBezTo>
                  <a:lnTo>
                    <a:pt x="3598" y="5160"/>
                  </a:lnTo>
                  <a:lnTo>
                    <a:pt x="3629" y="5115"/>
                  </a:lnTo>
                  <a:cubicBezTo>
                    <a:pt x="3674" y="5092"/>
                    <a:pt x="3712" y="5069"/>
                    <a:pt x="3751" y="5038"/>
                  </a:cubicBezTo>
                  <a:cubicBezTo>
                    <a:pt x="3834" y="4978"/>
                    <a:pt x="3918" y="4894"/>
                    <a:pt x="3979" y="4810"/>
                  </a:cubicBezTo>
                  <a:cubicBezTo>
                    <a:pt x="4055" y="4703"/>
                    <a:pt x="4124" y="4596"/>
                    <a:pt x="4185" y="4482"/>
                  </a:cubicBezTo>
                  <a:cubicBezTo>
                    <a:pt x="4223" y="4414"/>
                    <a:pt x="4269" y="4345"/>
                    <a:pt x="4307" y="4276"/>
                  </a:cubicBezTo>
                  <a:cubicBezTo>
                    <a:pt x="4513" y="3949"/>
                    <a:pt x="4795" y="3682"/>
                    <a:pt x="5130" y="3499"/>
                  </a:cubicBezTo>
                  <a:cubicBezTo>
                    <a:pt x="5351" y="3446"/>
                    <a:pt x="5580" y="3385"/>
                    <a:pt x="5808" y="3324"/>
                  </a:cubicBezTo>
                  <a:close/>
                  <a:moveTo>
                    <a:pt x="6509" y="3118"/>
                  </a:moveTo>
                  <a:cubicBezTo>
                    <a:pt x="6509" y="3141"/>
                    <a:pt x="6494" y="3156"/>
                    <a:pt x="6487" y="3179"/>
                  </a:cubicBezTo>
                  <a:lnTo>
                    <a:pt x="6471" y="3194"/>
                  </a:lnTo>
                  <a:cubicBezTo>
                    <a:pt x="6464" y="3209"/>
                    <a:pt x="6456" y="3225"/>
                    <a:pt x="6449" y="3232"/>
                  </a:cubicBezTo>
                  <a:cubicBezTo>
                    <a:pt x="6258" y="3468"/>
                    <a:pt x="6083" y="3728"/>
                    <a:pt x="5938" y="3994"/>
                  </a:cubicBezTo>
                  <a:lnTo>
                    <a:pt x="5938" y="4002"/>
                  </a:lnTo>
                  <a:cubicBezTo>
                    <a:pt x="5885" y="4109"/>
                    <a:pt x="5816" y="4215"/>
                    <a:pt x="5747" y="4322"/>
                  </a:cubicBezTo>
                  <a:cubicBezTo>
                    <a:pt x="5572" y="4619"/>
                    <a:pt x="5351" y="4886"/>
                    <a:pt x="5100" y="5122"/>
                  </a:cubicBezTo>
                  <a:cubicBezTo>
                    <a:pt x="5343" y="4817"/>
                    <a:pt x="5442" y="4505"/>
                    <a:pt x="5389" y="4185"/>
                  </a:cubicBezTo>
                  <a:lnTo>
                    <a:pt x="5366" y="4032"/>
                  </a:lnTo>
                  <a:lnTo>
                    <a:pt x="5252" y="4162"/>
                  </a:lnTo>
                  <a:cubicBezTo>
                    <a:pt x="5130" y="4299"/>
                    <a:pt x="5023" y="4436"/>
                    <a:pt x="4917" y="4589"/>
                  </a:cubicBezTo>
                  <a:cubicBezTo>
                    <a:pt x="4528" y="5130"/>
                    <a:pt x="4124" y="5686"/>
                    <a:pt x="2943" y="5686"/>
                  </a:cubicBezTo>
                  <a:lnTo>
                    <a:pt x="2866" y="5686"/>
                  </a:lnTo>
                  <a:cubicBezTo>
                    <a:pt x="2973" y="5648"/>
                    <a:pt x="3080" y="5625"/>
                    <a:pt x="3194" y="5602"/>
                  </a:cubicBezTo>
                  <a:cubicBezTo>
                    <a:pt x="3308" y="5572"/>
                    <a:pt x="3423" y="5541"/>
                    <a:pt x="3537" y="5503"/>
                  </a:cubicBezTo>
                  <a:lnTo>
                    <a:pt x="3545" y="5503"/>
                  </a:lnTo>
                  <a:cubicBezTo>
                    <a:pt x="3865" y="5404"/>
                    <a:pt x="4154" y="5237"/>
                    <a:pt x="4398" y="5016"/>
                  </a:cubicBezTo>
                  <a:cubicBezTo>
                    <a:pt x="4619" y="4802"/>
                    <a:pt x="4810" y="4566"/>
                    <a:pt x="4970" y="4307"/>
                  </a:cubicBezTo>
                  <a:cubicBezTo>
                    <a:pt x="5160" y="4032"/>
                    <a:pt x="5351" y="3750"/>
                    <a:pt x="5641" y="3529"/>
                  </a:cubicBezTo>
                  <a:cubicBezTo>
                    <a:pt x="5763" y="3430"/>
                    <a:pt x="5892" y="3339"/>
                    <a:pt x="6029" y="3263"/>
                  </a:cubicBezTo>
                  <a:cubicBezTo>
                    <a:pt x="6182" y="3217"/>
                    <a:pt x="6349" y="3164"/>
                    <a:pt x="6509" y="3118"/>
                  </a:cubicBezTo>
                  <a:close/>
                  <a:moveTo>
                    <a:pt x="7858" y="2683"/>
                  </a:moveTo>
                  <a:cubicBezTo>
                    <a:pt x="7790" y="2737"/>
                    <a:pt x="7721" y="2790"/>
                    <a:pt x="7645" y="2844"/>
                  </a:cubicBezTo>
                  <a:lnTo>
                    <a:pt x="7607" y="2882"/>
                  </a:lnTo>
                  <a:cubicBezTo>
                    <a:pt x="7264" y="3126"/>
                    <a:pt x="6967" y="3430"/>
                    <a:pt x="6730" y="3766"/>
                  </a:cubicBezTo>
                  <a:cubicBezTo>
                    <a:pt x="6639" y="3895"/>
                    <a:pt x="6563" y="4032"/>
                    <a:pt x="6487" y="4162"/>
                  </a:cubicBezTo>
                  <a:cubicBezTo>
                    <a:pt x="6357" y="4406"/>
                    <a:pt x="6197" y="4635"/>
                    <a:pt x="6022" y="4848"/>
                  </a:cubicBezTo>
                  <a:cubicBezTo>
                    <a:pt x="5740" y="5145"/>
                    <a:pt x="5420" y="5351"/>
                    <a:pt x="4917" y="5564"/>
                  </a:cubicBezTo>
                  <a:lnTo>
                    <a:pt x="4741" y="5641"/>
                  </a:lnTo>
                  <a:lnTo>
                    <a:pt x="4711" y="5656"/>
                  </a:lnTo>
                  <a:cubicBezTo>
                    <a:pt x="4612" y="5702"/>
                    <a:pt x="4497" y="5747"/>
                    <a:pt x="4391" y="5793"/>
                  </a:cubicBezTo>
                  <a:cubicBezTo>
                    <a:pt x="4429" y="5763"/>
                    <a:pt x="4467" y="5732"/>
                    <a:pt x="4497" y="5709"/>
                  </a:cubicBezTo>
                  <a:lnTo>
                    <a:pt x="4597" y="5641"/>
                  </a:lnTo>
                  <a:cubicBezTo>
                    <a:pt x="4711" y="5557"/>
                    <a:pt x="4833" y="5465"/>
                    <a:pt x="4947" y="5374"/>
                  </a:cubicBezTo>
                  <a:cubicBezTo>
                    <a:pt x="5244" y="5138"/>
                    <a:pt x="5503" y="4848"/>
                    <a:pt x="5724" y="4535"/>
                  </a:cubicBezTo>
                  <a:cubicBezTo>
                    <a:pt x="5839" y="4375"/>
                    <a:pt x="5930" y="4208"/>
                    <a:pt x="6022" y="4048"/>
                  </a:cubicBezTo>
                  <a:cubicBezTo>
                    <a:pt x="6227" y="3689"/>
                    <a:pt x="6441" y="3316"/>
                    <a:pt x="6799" y="3026"/>
                  </a:cubicBezTo>
                  <a:cubicBezTo>
                    <a:pt x="7127" y="2927"/>
                    <a:pt x="7470" y="2813"/>
                    <a:pt x="7858" y="2683"/>
                  </a:cubicBezTo>
                  <a:close/>
                  <a:moveTo>
                    <a:pt x="10534" y="1784"/>
                  </a:moveTo>
                  <a:lnTo>
                    <a:pt x="10534" y="1784"/>
                  </a:lnTo>
                  <a:cubicBezTo>
                    <a:pt x="10556" y="1868"/>
                    <a:pt x="10549" y="1959"/>
                    <a:pt x="10511" y="2043"/>
                  </a:cubicBezTo>
                  <a:lnTo>
                    <a:pt x="10511" y="2036"/>
                  </a:lnTo>
                  <a:cubicBezTo>
                    <a:pt x="10495" y="2074"/>
                    <a:pt x="10473" y="2104"/>
                    <a:pt x="10457" y="2142"/>
                  </a:cubicBezTo>
                  <a:cubicBezTo>
                    <a:pt x="10305" y="2508"/>
                    <a:pt x="10183" y="2889"/>
                    <a:pt x="10107" y="3286"/>
                  </a:cubicBezTo>
                  <a:cubicBezTo>
                    <a:pt x="10076" y="3415"/>
                    <a:pt x="10046" y="3537"/>
                    <a:pt x="10008" y="3667"/>
                  </a:cubicBezTo>
                  <a:lnTo>
                    <a:pt x="10008" y="3682"/>
                  </a:lnTo>
                  <a:cubicBezTo>
                    <a:pt x="9764" y="4596"/>
                    <a:pt x="9535" y="5465"/>
                    <a:pt x="8163" y="5793"/>
                  </a:cubicBezTo>
                  <a:lnTo>
                    <a:pt x="8224" y="5732"/>
                  </a:lnTo>
                  <a:lnTo>
                    <a:pt x="8270" y="5694"/>
                  </a:lnTo>
                  <a:lnTo>
                    <a:pt x="8407" y="5587"/>
                  </a:lnTo>
                  <a:lnTo>
                    <a:pt x="8415" y="5587"/>
                  </a:lnTo>
                  <a:cubicBezTo>
                    <a:pt x="8651" y="5420"/>
                    <a:pt x="8864" y="5221"/>
                    <a:pt x="9063" y="5008"/>
                  </a:cubicBezTo>
                  <a:cubicBezTo>
                    <a:pt x="9329" y="4680"/>
                    <a:pt x="9543" y="4314"/>
                    <a:pt x="9695" y="3926"/>
                  </a:cubicBezTo>
                  <a:cubicBezTo>
                    <a:pt x="9787" y="3667"/>
                    <a:pt x="9848" y="3408"/>
                    <a:pt x="9886" y="3141"/>
                  </a:cubicBezTo>
                  <a:lnTo>
                    <a:pt x="9886" y="3133"/>
                  </a:lnTo>
                  <a:cubicBezTo>
                    <a:pt x="9970" y="2668"/>
                    <a:pt x="10053" y="2180"/>
                    <a:pt x="10434" y="1807"/>
                  </a:cubicBezTo>
                  <a:lnTo>
                    <a:pt x="10534" y="1784"/>
                  </a:lnTo>
                  <a:close/>
                  <a:moveTo>
                    <a:pt x="7615" y="2950"/>
                  </a:moveTo>
                  <a:lnTo>
                    <a:pt x="7615" y="2950"/>
                  </a:lnTo>
                  <a:cubicBezTo>
                    <a:pt x="7493" y="3072"/>
                    <a:pt x="7394" y="3209"/>
                    <a:pt x="7302" y="3362"/>
                  </a:cubicBezTo>
                  <a:cubicBezTo>
                    <a:pt x="7211" y="3522"/>
                    <a:pt x="7127" y="3689"/>
                    <a:pt x="7043" y="3857"/>
                  </a:cubicBezTo>
                  <a:lnTo>
                    <a:pt x="7043" y="3865"/>
                  </a:lnTo>
                  <a:cubicBezTo>
                    <a:pt x="6921" y="4093"/>
                    <a:pt x="6799" y="4330"/>
                    <a:pt x="6662" y="4551"/>
                  </a:cubicBezTo>
                  <a:cubicBezTo>
                    <a:pt x="6410" y="4962"/>
                    <a:pt x="6151" y="5381"/>
                    <a:pt x="5587" y="5602"/>
                  </a:cubicBezTo>
                  <a:cubicBezTo>
                    <a:pt x="5237" y="5740"/>
                    <a:pt x="4779" y="5892"/>
                    <a:pt x="4353" y="5892"/>
                  </a:cubicBezTo>
                  <a:lnTo>
                    <a:pt x="4284" y="5892"/>
                  </a:lnTo>
                  <a:cubicBezTo>
                    <a:pt x="4452" y="5839"/>
                    <a:pt x="4597" y="5770"/>
                    <a:pt x="4741" y="5709"/>
                  </a:cubicBezTo>
                  <a:lnTo>
                    <a:pt x="4749" y="5709"/>
                  </a:lnTo>
                  <a:lnTo>
                    <a:pt x="4939" y="5625"/>
                  </a:lnTo>
                  <a:cubicBezTo>
                    <a:pt x="5450" y="5412"/>
                    <a:pt x="5778" y="5199"/>
                    <a:pt x="6067" y="4894"/>
                  </a:cubicBezTo>
                  <a:cubicBezTo>
                    <a:pt x="6250" y="4680"/>
                    <a:pt x="6410" y="4444"/>
                    <a:pt x="6540" y="4200"/>
                  </a:cubicBezTo>
                  <a:cubicBezTo>
                    <a:pt x="6616" y="4071"/>
                    <a:pt x="6692" y="3933"/>
                    <a:pt x="6784" y="3804"/>
                  </a:cubicBezTo>
                  <a:cubicBezTo>
                    <a:pt x="7012" y="3476"/>
                    <a:pt x="7294" y="3186"/>
                    <a:pt x="7615" y="2950"/>
                  </a:cubicBezTo>
                  <a:close/>
                  <a:moveTo>
                    <a:pt x="8361" y="2516"/>
                  </a:moveTo>
                  <a:lnTo>
                    <a:pt x="8361" y="2516"/>
                  </a:lnTo>
                  <a:cubicBezTo>
                    <a:pt x="8354" y="2592"/>
                    <a:pt x="8323" y="2661"/>
                    <a:pt x="8285" y="2722"/>
                  </a:cubicBezTo>
                  <a:lnTo>
                    <a:pt x="8278" y="2729"/>
                  </a:lnTo>
                  <a:cubicBezTo>
                    <a:pt x="8240" y="2783"/>
                    <a:pt x="8194" y="2844"/>
                    <a:pt x="8148" y="2912"/>
                  </a:cubicBezTo>
                  <a:cubicBezTo>
                    <a:pt x="8140" y="2912"/>
                    <a:pt x="8133" y="2920"/>
                    <a:pt x="8133" y="2927"/>
                  </a:cubicBezTo>
                  <a:lnTo>
                    <a:pt x="8087" y="3004"/>
                  </a:lnTo>
                  <a:cubicBezTo>
                    <a:pt x="7858" y="3339"/>
                    <a:pt x="7737" y="3712"/>
                    <a:pt x="7622" y="4078"/>
                  </a:cubicBezTo>
                  <a:lnTo>
                    <a:pt x="7592" y="4170"/>
                  </a:lnTo>
                  <a:cubicBezTo>
                    <a:pt x="7455" y="4604"/>
                    <a:pt x="7218" y="5008"/>
                    <a:pt x="6898" y="5336"/>
                  </a:cubicBezTo>
                  <a:cubicBezTo>
                    <a:pt x="6852" y="5381"/>
                    <a:pt x="6807" y="5427"/>
                    <a:pt x="6761" y="5481"/>
                  </a:cubicBezTo>
                  <a:cubicBezTo>
                    <a:pt x="6700" y="5549"/>
                    <a:pt x="6631" y="5618"/>
                    <a:pt x="6563" y="5686"/>
                  </a:cubicBezTo>
                  <a:lnTo>
                    <a:pt x="6555" y="5694"/>
                  </a:lnTo>
                  <a:cubicBezTo>
                    <a:pt x="6464" y="5785"/>
                    <a:pt x="6357" y="5862"/>
                    <a:pt x="6235" y="5923"/>
                  </a:cubicBezTo>
                  <a:cubicBezTo>
                    <a:pt x="6479" y="5770"/>
                    <a:pt x="6685" y="5580"/>
                    <a:pt x="6852" y="5359"/>
                  </a:cubicBezTo>
                  <a:cubicBezTo>
                    <a:pt x="7020" y="5138"/>
                    <a:pt x="7142" y="4886"/>
                    <a:pt x="7218" y="4619"/>
                  </a:cubicBezTo>
                  <a:cubicBezTo>
                    <a:pt x="7234" y="4574"/>
                    <a:pt x="7249" y="4513"/>
                    <a:pt x="7264" y="4444"/>
                  </a:cubicBezTo>
                  <a:cubicBezTo>
                    <a:pt x="7439" y="3773"/>
                    <a:pt x="7660" y="2943"/>
                    <a:pt x="8361" y="2516"/>
                  </a:cubicBezTo>
                  <a:close/>
                  <a:moveTo>
                    <a:pt x="8727" y="2394"/>
                  </a:moveTo>
                  <a:lnTo>
                    <a:pt x="8727" y="2394"/>
                  </a:lnTo>
                  <a:cubicBezTo>
                    <a:pt x="8392" y="2844"/>
                    <a:pt x="8331" y="3385"/>
                    <a:pt x="8270" y="3911"/>
                  </a:cubicBezTo>
                  <a:cubicBezTo>
                    <a:pt x="8232" y="4307"/>
                    <a:pt x="8186" y="4718"/>
                    <a:pt x="8019" y="5077"/>
                  </a:cubicBezTo>
                  <a:cubicBezTo>
                    <a:pt x="7797" y="5541"/>
                    <a:pt x="7256" y="5831"/>
                    <a:pt x="6410" y="5945"/>
                  </a:cubicBezTo>
                  <a:cubicBezTo>
                    <a:pt x="6563" y="5839"/>
                    <a:pt x="6692" y="5709"/>
                    <a:pt x="6814" y="5564"/>
                  </a:cubicBezTo>
                  <a:cubicBezTo>
                    <a:pt x="6845" y="5526"/>
                    <a:pt x="6868" y="5503"/>
                    <a:pt x="6898" y="5473"/>
                  </a:cubicBezTo>
                  <a:cubicBezTo>
                    <a:pt x="7188" y="5176"/>
                    <a:pt x="7424" y="4825"/>
                    <a:pt x="7592" y="4444"/>
                  </a:cubicBezTo>
                  <a:cubicBezTo>
                    <a:pt x="7660" y="4284"/>
                    <a:pt x="7714" y="4116"/>
                    <a:pt x="7767" y="3956"/>
                  </a:cubicBezTo>
                  <a:cubicBezTo>
                    <a:pt x="7843" y="3689"/>
                    <a:pt x="7942" y="3438"/>
                    <a:pt x="8072" y="3202"/>
                  </a:cubicBezTo>
                  <a:cubicBezTo>
                    <a:pt x="8240" y="2889"/>
                    <a:pt x="8461" y="2615"/>
                    <a:pt x="8727" y="2394"/>
                  </a:cubicBezTo>
                  <a:close/>
                  <a:moveTo>
                    <a:pt x="7759" y="3004"/>
                  </a:moveTo>
                  <a:cubicBezTo>
                    <a:pt x="7455" y="3430"/>
                    <a:pt x="7317" y="3964"/>
                    <a:pt x="7195" y="4429"/>
                  </a:cubicBezTo>
                  <a:lnTo>
                    <a:pt x="7150" y="4612"/>
                  </a:lnTo>
                  <a:cubicBezTo>
                    <a:pt x="6974" y="5206"/>
                    <a:pt x="6555" y="5709"/>
                    <a:pt x="5991" y="5984"/>
                  </a:cubicBezTo>
                  <a:cubicBezTo>
                    <a:pt x="5831" y="5991"/>
                    <a:pt x="5664" y="5999"/>
                    <a:pt x="5488" y="5999"/>
                  </a:cubicBezTo>
                  <a:cubicBezTo>
                    <a:pt x="5275" y="5999"/>
                    <a:pt x="5054" y="5991"/>
                    <a:pt x="4810" y="5976"/>
                  </a:cubicBezTo>
                  <a:cubicBezTo>
                    <a:pt x="5046" y="5930"/>
                    <a:pt x="5275" y="5862"/>
                    <a:pt x="5496" y="5778"/>
                  </a:cubicBezTo>
                  <a:cubicBezTo>
                    <a:pt x="5976" y="5610"/>
                    <a:pt x="6273" y="5389"/>
                    <a:pt x="6525" y="5046"/>
                  </a:cubicBezTo>
                  <a:cubicBezTo>
                    <a:pt x="6814" y="4619"/>
                    <a:pt x="7073" y="4177"/>
                    <a:pt x="7302" y="3712"/>
                  </a:cubicBezTo>
                  <a:cubicBezTo>
                    <a:pt x="7409" y="3461"/>
                    <a:pt x="7561" y="3225"/>
                    <a:pt x="7744" y="3019"/>
                  </a:cubicBezTo>
                  <a:lnTo>
                    <a:pt x="7759" y="3004"/>
                  </a:lnTo>
                  <a:close/>
                  <a:moveTo>
                    <a:pt x="7904" y="1"/>
                  </a:moveTo>
                  <a:cubicBezTo>
                    <a:pt x="7576" y="8"/>
                    <a:pt x="7256" y="46"/>
                    <a:pt x="6936" y="115"/>
                  </a:cubicBezTo>
                  <a:lnTo>
                    <a:pt x="6578" y="176"/>
                  </a:lnTo>
                  <a:lnTo>
                    <a:pt x="6776" y="260"/>
                  </a:lnTo>
                  <a:cubicBezTo>
                    <a:pt x="7462" y="549"/>
                    <a:pt x="7797" y="717"/>
                    <a:pt x="8186" y="1144"/>
                  </a:cubicBezTo>
                  <a:lnTo>
                    <a:pt x="8232" y="1197"/>
                  </a:lnTo>
                  <a:cubicBezTo>
                    <a:pt x="8483" y="1472"/>
                    <a:pt x="8819" y="1845"/>
                    <a:pt x="9268" y="1929"/>
                  </a:cubicBezTo>
                  <a:lnTo>
                    <a:pt x="9299" y="1937"/>
                  </a:lnTo>
                  <a:lnTo>
                    <a:pt x="9192" y="1967"/>
                  </a:lnTo>
                  <a:lnTo>
                    <a:pt x="9185" y="1967"/>
                  </a:lnTo>
                  <a:cubicBezTo>
                    <a:pt x="9177" y="1971"/>
                    <a:pt x="9171" y="1973"/>
                    <a:pt x="9166" y="1973"/>
                  </a:cubicBezTo>
                  <a:cubicBezTo>
                    <a:pt x="9160" y="1973"/>
                    <a:pt x="9154" y="1971"/>
                    <a:pt x="9146" y="1967"/>
                  </a:cubicBezTo>
                  <a:cubicBezTo>
                    <a:pt x="8659" y="1967"/>
                    <a:pt x="6769" y="717"/>
                    <a:pt x="6258" y="222"/>
                  </a:cubicBezTo>
                  <a:cubicBezTo>
                    <a:pt x="6174" y="161"/>
                    <a:pt x="6083" y="130"/>
                    <a:pt x="5984" y="123"/>
                  </a:cubicBezTo>
                  <a:lnTo>
                    <a:pt x="5938" y="123"/>
                  </a:lnTo>
                  <a:cubicBezTo>
                    <a:pt x="5374" y="275"/>
                    <a:pt x="4917" y="549"/>
                    <a:pt x="4482" y="809"/>
                  </a:cubicBezTo>
                  <a:cubicBezTo>
                    <a:pt x="4101" y="1037"/>
                    <a:pt x="3735" y="1251"/>
                    <a:pt x="3324" y="1380"/>
                  </a:cubicBezTo>
                  <a:lnTo>
                    <a:pt x="3171" y="1426"/>
                  </a:lnTo>
                  <a:lnTo>
                    <a:pt x="3308" y="1495"/>
                  </a:lnTo>
                  <a:cubicBezTo>
                    <a:pt x="3530" y="1594"/>
                    <a:pt x="3758" y="1670"/>
                    <a:pt x="3994" y="1738"/>
                  </a:cubicBezTo>
                  <a:cubicBezTo>
                    <a:pt x="4444" y="1868"/>
                    <a:pt x="4917" y="2005"/>
                    <a:pt x="5122" y="2318"/>
                  </a:cubicBezTo>
                  <a:cubicBezTo>
                    <a:pt x="4299" y="1883"/>
                    <a:pt x="3644" y="1677"/>
                    <a:pt x="3103" y="1677"/>
                  </a:cubicBezTo>
                  <a:cubicBezTo>
                    <a:pt x="3019" y="1677"/>
                    <a:pt x="2935" y="1685"/>
                    <a:pt x="2851" y="1693"/>
                  </a:cubicBezTo>
                  <a:lnTo>
                    <a:pt x="2836" y="1693"/>
                  </a:lnTo>
                  <a:cubicBezTo>
                    <a:pt x="2813" y="1700"/>
                    <a:pt x="953" y="2409"/>
                    <a:pt x="8" y="4261"/>
                  </a:cubicBezTo>
                  <a:cubicBezTo>
                    <a:pt x="1" y="4276"/>
                    <a:pt x="1" y="4284"/>
                    <a:pt x="1" y="4299"/>
                  </a:cubicBezTo>
                  <a:cubicBezTo>
                    <a:pt x="16" y="4429"/>
                    <a:pt x="443" y="4635"/>
                    <a:pt x="626" y="4726"/>
                  </a:cubicBezTo>
                  <a:cubicBezTo>
                    <a:pt x="1373" y="5061"/>
                    <a:pt x="2203" y="5267"/>
                    <a:pt x="2844" y="5267"/>
                  </a:cubicBezTo>
                  <a:cubicBezTo>
                    <a:pt x="3004" y="5267"/>
                    <a:pt x="3164" y="5260"/>
                    <a:pt x="3316" y="5229"/>
                  </a:cubicBezTo>
                  <a:lnTo>
                    <a:pt x="3316" y="5229"/>
                  </a:lnTo>
                  <a:cubicBezTo>
                    <a:pt x="3156" y="5359"/>
                    <a:pt x="2897" y="5488"/>
                    <a:pt x="2478" y="5648"/>
                  </a:cubicBezTo>
                  <a:lnTo>
                    <a:pt x="2211" y="5740"/>
                  </a:lnTo>
                  <a:lnTo>
                    <a:pt x="2501" y="5770"/>
                  </a:lnTo>
                  <a:cubicBezTo>
                    <a:pt x="2645" y="5778"/>
                    <a:pt x="2798" y="5785"/>
                    <a:pt x="2927" y="5785"/>
                  </a:cubicBezTo>
                  <a:cubicBezTo>
                    <a:pt x="4208" y="5785"/>
                    <a:pt x="4657" y="5168"/>
                    <a:pt x="5046" y="4627"/>
                  </a:cubicBezTo>
                  <a:lnTo>
                    <a:pt x="5054" y="4619"/>
                  </a:lnTo>
                  <a:cubicBezTo>
                    <a:pt x="5115" y="4535"/>
                    <a:pt x="5176" y="4452"/>
                    <a:pt x="5244" y="4368"/>
                  </a:cubicBezTo>
                  <a:lnTo>
                    <a:pt x="5244" y="4368"/>
                  </a:lnTo>
                  <a:cubicBezTo>
                    <a:pt x="5206" y="5046"/>
                    <a:pt x="4429" y="5572"/>
                    <a:pt x="3781" y="5900"/>
                  </a:cubicBezTo>
                  <a:lnTo>
                    <a:pt x="3758" y="5907"/>
                  </a:lnTo>
                  <a:lnTo>
                    <a:pt x="3834" y="6022"/>
                  </a:lnTo>
                  <a:lnTo>
                    <a:pt x="3865" y="6022"/>
                  </a:lnTo>
                  <a:cubicBezTo>
                    <a:pt x="3926" y="6022"/>
                    <a:pt x="4055" y="6029"/>
                    <a:pt x="4223" y="6045"/>
                  </a:cubicBezTo>
                  <a:cubicBezTo>
                    <a:pt x="4551" y="6067"/>
                    <a:pt x="5000" y="6105"/>
                    <a:pt x="5488" y="6105"/>
                  </a:cubicBezTo>
                  <a:cubicBezTo>
                    <a:pt x="6952" y="6105"/>
                    <a:pt x="7858" y="5770"/>
                    <a:pt x="8171" y="5099"/>
                  </a:cubicBezTo>
                  <a:cubicBezTo>
                    <a:pt x="8346" y="4726"/>
                    <a:pt x="8392" y="4307"/>
                    <a:pt x="8438" y="3895"/>
                  </a:cubicBezTo>
                  <a:cubicBezTo>
                    <a:pt x="8506" y="3316"/>
                    <a:pt x="8575" y="2714"/>
                    <a:pt x="9032" y="2257"/>
                  </a:cubicBezTo>
                  <a:lnTo>
                    <a:pt x="9436" y="2112"/>
                  </a:lnTo>
                  <a:lnTo>
                    <a:pt x="9436" y="2112"/>
                  </a:lnTo>
                  <a:cubicBezTo>
                    <a:pt x="9086" y="2508"/>
                    <a:pt x="9055" y="3042"/>
                    <a:pt x="9032" y="3552"/>
                  </a:cubicBezTo>
                  <a:lnTo>
                    <a:pt x="9032" y="3560"/>
                  </a:lnTo>
                  <a:cubicBezTo>
                    <a:pt x="9032" y="3644"/>
                    <a:pt x="9017" y="3712"/>
                    <a:pt x="9017" y="3789"/>
                  </a:cubicBezTo>
                  <a:cubicBezTo>
                    <a:pt x="8925" y="4604"/>
                    <a:pt x="8506" y="5343"/>
                    <a:pt x="7866" y="5854"/>
                  </a:cubicBezTo>
                  <a:lnTo>
                    <a:pt x="7668" y="6006"/>
                  </a:lnTo>
                  <a:lnTo>
                    <a:pt x="7668" y="6006"/>
                  </a:lnTo>
                  <a:lnTo>
                    <a:pt x="7935" y="5961"/>
                  </a:lnTo>
                  <a:cubicBezTo>
                    <a:pt x="9642" y="5671"/>
                    <a:pt x="9893" y="4711"/>
                    <a:pt x="10160" y="3705"/>
                  </a:cubicBezTo>
                  <a:lnTo>
                    <a:pt x="10168" y="3682"/>
                  </a:lnTo>
                  <a:cubicBezTo>
                    <a:pt x="10198" y="3560"/>
                    <a:pt x="10229" y="3430"/>
                    <a:pt x="10259" y="3301"/>
                  </a:cubicBezTo>
                  <a:cubicBezTo>
                    <a:pt x="10343" y="2920"/>
                    <a:pt x="10457" y="2539"/>
                    <a:pt x="10610" y="2180"/>
                  </a:cubicBezTo>
                  <a:cubicBezTo>
                    <a:pt x="10625" y="2142"/>
                    <a:pt x="10648" y="2104"/>
                    <a:pt x="10663" y="2066"/>
                  </a:cubicBezTo>
                  <a:lnTo>
                    <a:pt x="10671" y="2059"/>
                  </a:lnTo>
                  <a:cubicBezTo>
                    <a:pt x="10732" y="1937"/>
                    <a:pt x="10793" y="1815"/>
                    <a:pt x="10785" y="1723"/>
                  </a:cubicBezTo>
                  <a:cubicBezTo>
                    <a:pt x="10785" y="1716"/>
                    <a:pt x="10785" y="1708"/>
                    <a:pt x="10777" y="1700"/>
                  </a:cubicBezTo>
                  <a:cubicBezTo>
                    <a:pt x="10922" y="1655"/>
                    <a:pt x="11029" y="1624"/>
                    <a:pt x="11136" y="1601"/>
                  </a:cubicBezTo>
                  <a:cubicBezTo>
                    <a:pt x="11242" y="1578"/>
                    <a:pt x="11319" y="1556"/>
                    <a:pt x="11410" y="1533"/>
                  </a:cubicBezTo>
                  <a:lnTo>
                    <a:pt x="11410" y="1533"/>
                  </a:lnTo>
                  <a:cubicBezTo>
                    <a:pt x="11303" y="1594"/>
                    <a:pt x="11204" y="1662"/>
                    <a:pt x="11113" y="1746"/>
                  </a:cubicBezTo>
                  <a:cubicBezTo>
                    <a:pt x="10998" y="1838"/>
                    <a:pt x="10907" y="1959"/>
                    <a:pt x="10838" y="2089"/>
                  </a:cubicBezTo>
                  <a:cubicBezTo>
                    <a:pt x="10785" y="2219"/>
                    <a:pt x="10755" y="2356"/>
                    <a:pt x="10770" y="2501"/>
                  </a:cubicBezTo>
                  <a:cubicBezTo>
                    <a:pt x="10785" y="2638"/>
                    <a:pt x="10808" y="2775"/>
                    <a:pt x="10846" y="2912"/>
                  </a:cubicBezTo>
                  <a:cubicBezTo>
                    <a:pt x="10869" y="3026"/>
                    <a:pt x="10892" y="3133"/>
                    <a:pt x="10907" y="3247"/>
                  </a:cubicBezTo>
                  <a:cubicBezTo>
                    <a:pt x="10930" y="3369"/>
                    <a:pt x="10922" y="3499"/>
                    <a:pt x="10884" y="3613"/>
                  </a:cubicBezTo>
                  <a:cubicBezTo>
                    <a:pt x="10846" y="3743"/>
                    <a:pt x="10762" y="3850"/>
                    <a:pt x="10656" y="3933"/>
                  </a:cubicBezTo>
                  <a:lnTo>
                    <a:pt x="10678" y="3956"/>
                  </a:lnTo>
                  <a:cubicBezTo>
                    <a:pt x="10800" y="3880"/>
                    <a:pt x="10892" y="3766"/>
                    <a:pt x="10953" y="3629"/>
                  </a:cubicBezTo>
                  <a:cubicBezTo>
                    <a:pt x="10998" y="3507"/>
                    <a:pt x="11014" y="3377"/>
                    <a:pt x="11006" y="3240"/>
                  </a:cubicBezTo>
                  <a:cubicBezTo>
                    <a:pt x="10998" y="3126"/>
                    <a:pt x="10983" y="3004"/>
                    <a:pt x="10968" y="2889"/>
                  </a:cubicBezTo>
                  <a:cubicBezTo>
                    <a:pt x="10937" y="2760"/>
                    <a:pt x="10930" y="2623"/>
                    <a:pt x="10930" y="2493"/>
                  </a:cubicBezTo>
                  <a:cubicBezTo>
                    <a:pt x="10937" y="2371"/>
                    <a:pt x="10983" y="2257"/>
                    <a:pt x="11044" y="2158"/>
                  </a:cubicBezTo>
                  <a:cubicBezTo>
                    <a:pt x="11105" y="2043"/>
                    <a:pt x="11181" y="1937"/>
                    <a:pt x="11265" y="1845"/>
                  </a:cubicBezTo>
                  <a:cubicBezTo>
                    <a:pt x="11425" y="1670"/>
                    <a:pt x="11631" y="1533"/>
                    <a:pt x="11852" y="1449"/>
                  </a:cubicBezTo>
                  <a:lnTo>
                    <a:pt x="11905" y="1441"/>
                  </a:lnTo>
                  <a:lnTo>
                    <a:pt x="11905" y="1441"/>
                  </a:lnTo>
                  <a:cubicBezTo>
                    <a:pt x="11867" y="1464"/>
                    <a:pt x="11822" y="1487"/>
                    <a:pt x="11783" y="1510"/>
                  </a:cubicBezTo>
                  <a:cubicBezTo>
                    <a:pt x="11669" y="1578"/>
                    <a:pt x="11585" y="1677"/>
                    <a:pt x="11524" y="1799"/>
                  </a:cubicBezTo>
                  <a:cubicBezTo>
                    <a:pt x="11471" y="1906"/>
                    <a:pt x="11448" y="2020"/>
                    <a:pt x="11456" y="2135"/>
                  </a:cubicBezTo>
                  <a:cubicBezTo>
                    <a:pt x="11456" y="2257"/>
                    <a:pt x="11509" y="2371"/>
                    <a:pt x="11601" y="2455"/>
                  </a:cubicBezTo>
                  <a:cubicBezTo>
                    <a:pt x="11692" y="2546"/>
                    <a:pt x="11806" y="2615"/>
                    <a:pt x="11936" y="2645"/>
                  </a:cubicBezTo>
                  <a:cubicBezTo>
                    <a:pt x="12012" y="2668"/>
                    <a:pt x="12096" y="2683"/>
                    <a:pt x="12180" y="2683"/>
                  </a:cubicBezTo>
                  <a:cubicBezTo>
                    <a:pt x="12233" y="2683"/>
                    <a:pt x="12286" y="2676"/>
                    <a:pt x="12347" y="2661"/>
                  </a:cubicBezTo>
                  <a:cubicBezTo>
                    <a:pt x="12416" y="2645"/>
                    <a:pt x="12469" y="2592"/>
                    <a:pt x="12485" y="2523"/>
                  </a:cubicBezTo>
                  <a:cubicBezTo>
                    <a:pt x="12485" y="2462"/>
                    <a:pt x="12469" y="2409"/>
                    <a:pt x="12431" y="2363"/>
                  </a:cubicBezTo>
                  <a:lnTo>
                    <a:pt x="12393" y="2379"/>
                  </a:lnTo>
                  <a:cubicBezTo>
                    <a:pt x="12424" y="2424"/>
                    <a:pt x="12439" y="2470"/>
                    <a:pt x="12431" y="2516"/>
                  </a:cubicBezTo>
                  <a:cubicBezTo>
                    <a:pt x="12416" y="2562"/>
                    <a:pt x="12378" y="2600"/>
                    <a:pt x="12325" y="2607"/>
                  </a:cubicBezTo>
                  <a:cubicBezTo>
                    <a:pt x="12294" y="2615"/>
                    <a:pt x="12256" y="2623"/>
                    <a:pt x="12218" y="2623"/>
                  </a:cubicBezTo>
                  <a:cubicBezTo>
                    <a:pt x="12134" y="2615"/>
                    <a:pt x="12050" y="2600"/>
                    <a:pt x="11974" y="2569"/>
                  </a:cubicBezTo>
                  <a:cubicBezTo>
                    <a:pt x="11867" y="2539"/>
                    <a:pt x="11776" y="2478"/>
                    <a:pt x="11700" y="2394"/>
                  </a:cubicBezTo>
                  <a:cubicBezTo>
                    <a:pt x="11639" y="2325"/>
                    <a:pt x="11608" y="2234"/>
                    <a:pt x="11616" y="2142"/>
                  </a:cubicBezTo>
                  <a:cubicBezTo>
                    <a:pt x="11623" y="2043"/>
                    <a:pt x="11669" y="1952"/>
                    <a:pt x="11730" y="1876"/>
                  </a:cubicBezTo>
                  <a:cubicBezTo>
                    <a:pt x="11898" y="1647"/>
                    <a:pt x="12142" y="1472"/>
                    <a:pt x="12416" y="1388"/>
                  </a:cubicBezTo>
                  <a:lnTo>
                    <a:pt x="12462" y="1388"/>
                  </a:lnTo>
                  <a:cubicBezTo>
                    <a:pt x="12553" y="1380"/>
                    <a:pt x="12637" y="1380"/>
                    <a:pt x="12729" y="1380"/>
                  </a:cubicBezTo>
                  <a:cubicBezTo>
                    <a:pt x="12866" y="1380"/>
                    <a:pt x="12995" y="1388"/>
                    <a:pt x="13132" y="1403"/>
                  </a:cubicBezTo>
                  <a:cubicBezTo>
                    <a:pt x="13353" y="1426"/>
                    <a:pt x="13567" y="1472"/>
                    <a:pt x="13780" y="1533"/>
                  </a:cubicBezTo>
                  <a:lnTo>
                    <a:pt x="13796" y="1495"/>
                  </a:lnTo>
                  <a:lnTo>
                    <a:pt x="13796" y="1487"/>
                  </a:lnTo>
                  <a:cubicBezTo>
                    <a:pt x="13388" y="1327"/>
                    <a:pt x="12953" y="1250"/>
                    <a:pt x="12516" y="1250"/>
                  </a:cubicBezTo>
                  <a:cubicBezTo>
                    <a:pt x="12496" y="1250"/>
                    <a:pt x="12475" y="1250"/>
                    <a:pt x="12454" y="1251"/>
                  </a:cubicBezTo>
                  <a:cubicBezTo>
                    <a:pt x="12218" y="1251"/>
                    <a:pt x="11982" y="1266"/>
                    <a:pt x="11745" y="1304"/>
                  </a:cubicBezTo>
                  <a:lnTo>
                    <a:pt x="11662" y="1228"/>
                  </a:lnTo>
                  <a:cubicBezTo>
                    <a:pt x="11631" y="1197"/>
                    <a:pt x="11601" y="1167"/>
                    <a:pt x="11570" y="1136"/>
                  </a:cubicBezTo>
                  <a:cubicBezTo>
                    <a:pt x="11517" y="1075"/>
                    <a:pt x="11479" y="999"/>
                    <a:pt x="11448" y="923"/>
                  </a:cubicBezTo>
                  <a:cubicBezTo>
                    <a:pt x="11418" y="847"/>
                    <a:pt x="11402" y="771"/>
                    <a:pt x="11395" y="687"/>
                  </a:cubicBezTo>
                  <a:cubicBezTo>
                    <a:pt x="11387" y="610"/>
                    <a:pt x="11395" y="534"/>
                    <a:pt x="11433" y="458"/>
                  </a:cubicBezTo>
                  <a:cubicBezTo>
                    <a:pt x="11471" y="382"/>
                    <a:pt x="11532" y="321"/>
                    <a:pt x="11608" y="283"/>
                  </a:cubicBezTo>
                  <a:cubicBezTo>
                    <a:pt x="11654" y="252"/>
                    <a:pt x="11707" y="245"/>
                    <a:pt x="11761" y="245"/>
                  </a:cubicBezTo>
                  <a:cubicBezTo>
                    <a:pt x="11791" y="245"/>
                    <a:pt x="11829" y="252"/>
                    <a:pt x="11860" y="267"/>
                  </a:cubicBezTo>
                  <a:cubicBezTo>
                    <a:pt x="11936" y="298"/>
                    <a:pt x="11966" y="382"/>
                    <a:pt x="11944" y="458"/>
                  </a:cubicBezTo>
                  <a:cubicBezTo>
                    <a:pt x="11921" y="542"/>
                    <a:pt x="11875" y="618"/>
                    <a:pt x="11814" y="679"/>
                  </a:cubicBezTo>
                  <a:lnTo>
                    <a:pt x="11844" y="710"/>
                  </a:lnTo>
                  <a:cubicBezTo>
                    <a:pt x="11921" y="649"/>
                    <a:pt x="11982" y="565"/>
                    <a:pt x="12020" y="473"/>
                  </a:cubicBezTo>
                  <a:cubicBezTo>
                    <a:pt x="12065" y="367"/>
                    <a:pt x="12020" y="245"/>
                    <a:pt x="11928" y="191"/>
                  </a:cubicBezTo>
                  <a:cubicBezTo>
                    <a:pt x="11867" y="161"/>
                    <a:pt x="11806" y="146"/>
                    <a:pt x="11738" y="146"/>
                  </a:cubicBezTo>
                  <a:cubicBezTo>
                    <a:pt x="11677" y="146"/>
                    <a:pt x="11608" y="161"/>
                    <a:pt x="11547" y="184"/>
                  </a:cubicBezTo>
                  <a:cubicBezTo>
                    <a:pt x="11448" y="229"/>
                    <a:pt x="11357" y="306"/>
                    <a:pt x="11296" y="405"/>
                  </a:cubicBezTo>
                  <a:cubicBezTo>
                    <a:pt x="11242" y="489"/>
                    <a:pt x="11212" y="588"/>
                    <a:pt x="11212" y="687"/>
                  </a:cubicBezTo>
                  <a:cubicBezTo>
                    <a:pt x="11212" y="786"/>
                    <a:pt x="11227" y="877"/>
                    <a:pt x="11265" y="969"/>
                  </a:cubicBezTo>
                  <a:cubicBezTo>
                    <a:pt x="11303" y="1068"/>
                    <a:pt x="11364" y="1159"/>
                    <a:pt x="11441" y="1220"/>
                  </a:cubicBezTo>
                  <a:cubicBezTo>
                    <a:pt x="11486" y="1258"/>
                    <a:pt x="11540" y="1281"/>
                    <a:pt x="11593" y="1304"/>
                  </a:cubicBezTo>
                  <a:lnTo>
                    <a:pt x="11616" y="1319"/>
                  </a:lnTo>
                  <a:cubicBezTo>
                    <a:pt x="11486" y="1334"/>
                    <a:pt x="11349" y="1357"/>
                    <a:pt x="11212" y="1388"/>
                  </a:cubicBezTo>
                  <a:cubicBezTo>
                    <a:pt x="11044" y="1350"/>
                    <a:pt x="10892" y="1281"/>
                    <a:pt x="10747" y="1190"/>
                  </a:cubicBezTo>
                  <a:lnTo>
                    <a:pt x="10648" y="1113"/>
                  </a:lnTo>
                  <a:cubicBezTo>
                    <a:pt x="10511" y="1022"/>
                    <a:pt x="10381" y="923"/>
                    <a:pt x="10259" y="816"/>
                  </a:cubicBezTo>
                  <a:cubicBezTo>
                    <a:pt x="10213" y="771"/>
                    <a:pt x="10160" y="725"/>
                    <a:pt x="10114" y="679"/>
                  </a:cubicBezTo>
                  <a:cubicBezTo>
                    <a:pt x="10015" y="588"/>
                    <a:pt x="9909" y="481"/>
                    <a:pt x="9794" y="389"/>
                  </a:cubicBezTo>
                  <a:cubicBezTo>
                    <a:pt x="9710" y="321"/>
                    <a:pt x="9619" y="260"/>
                    <a:pt x="9520" y="207"/>
                  </a:cubicBezTo>
                  <a:cubicBezTo>
                    <a:pt x="9420" y="160"/>
                    <a:pt x="9314" y="137"/>
                    <a:pt x="9207" y="137"/>
                  </a:cubicBezTo>
                  <a:cubicBezTo>
                    <a:pt x="9192" y="137"/>
                    <a:pt x="9177" y="137"/>
                    <a:pt x="9162" y="138"/>
                  </a:cubicBezTo>
                  <a:lnTo>
                    <a:pt x="9162" y="176"/>
                  </a:lnTo>
                  <a:lnTo>
                    <a:pt x="9177" y="176"/>
                  </a:lnTo>
                  <a:cubicBezTo>
                    <a:pt x="9284" y="176"/>
                    <a:pt x="9390" y="207"/>
                    <a:pt x="9482" y="260"/>
                  </a:cubicBezTo>
                  <a:cubicBezTo>
                    <a:pt x="9566" y="313"/>
                    <a:pt x="9649" y="374"/>
                    <a:pt x="9726" y="450"/>
                  </a:cubicBezTo>
                  <a:cubicBezTo>
                    <a:pt x="9825" y="549"/>
                    <a:pt x="9916" y="656"/>
                    <a:pt x="10008" y="763"/>
                  </a:cubicBezTo>
                  <a:cubicBezTo>
                    <a:pt x="10053" y="809"/>
                    <a:pt x="10092" y="854"/>
                    <a:pt x="10130" y="900"/>
                  </a:cubicBezTo>
                  <a:lnTo>
                    <a:pt x="10198" y="969"/>
                  </a:lnTo>
                  <a:cubicBezTo>
                    <a:pt x="10305" y="1121"/>
                    <a:pt x="10450" y="1243"/>
                    <a:pt x="10610" y="1334"/>
                  </a:cubicBezTo>
                  <a:cubicBezTo>
                    <a:pt x="10709" y="1388"/>
                    <a:pt x="10823" y="1426"/>
                    <a:pt x="10930" y="1449"/>
                  </a:cubicBezTo>
                  <a:cubicBezTo>
                    <a:pt x="10739" y="1495"/>
                    <a:pt x="10549" y="1548"/>
                    <a:pt x="10358" y="1601"/>
                  </a:cubicBezTo>
                  <a:cubicBezTo>
                    <a:pt x="9710" y="1373"/>
                    <a:pt x="9345" y="938"/>
                    <a:pt x="9002" y="466"/>
                  </a:cubicBezTo>
                  <a:cubicBezTo>
                    <a:pt x="8765" y="153"/>
                    <a:pt x="8415" y="1"/>
                    <a:pt x="7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 rot="10800000" flipH="1"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"/>
          <p:cNvSpPr txBox="1">
            <a:spLocks noGrp="1"/>
          </p:cNvSpPr>
          <p:nvPr>
            <p:ph type="title"/>
          </p:nvPr>
        </p:nvSpPr>
        <p:spPr>
          <a:xfrm>
            <a:off x="1964550" y="540275"/>
            <a:ext cx="52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66" name="Google Shape;766;p6"/>
          <p:cNvGrpSpPr/>
          <p:nvPr/>
        </p:nvGrpSpPr>
        <p:grpSpPr>
          <a:xfrm>
            <a:off x="371748" y="295950"/>
            <a:ext cx="8402474" cy="198675"/>
            <a:chOff x="371748" y="295950"/>
            <a:chExt cx="8402474" cy="198675"/>
          </a:xfrm>
        </p:grpSpPr>
        <p:sp>
          <p:nvSpPr>
            <p:cNvPr id="767" name="Google Shape;767;p6"/>
            <p:cNvSpPr/>
            <p:nvPr/>
          </p:nvSpPr>
          <p:spPr>
            <a:xfrm flipH="1">
              <a:off x="8671275" y="363841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6"/>
            <p:cNvGrpSpPr/>
            <p:nvPr/>
          </p:nvGrpSpPr>
          <p:grpSpPr>
            <a:xfrm>
              <a:off x="371748" y="295950"/>
              <a:ext cx="8255803" cy="198675"/>
              <a:chOff x="371748" y="295950"/>
              <a:chExt cx="8255803" cy="198675"/>
            </a:xfrm>
          </p:grpSpPr>
          <p:sp>
            <p:nvSpPr>
              <p:cNvPr id="769" name="Google Shape;769;p6"/>
              <p:cNvSpPr/>
              <p:nvPr/>
            </p:nvSpPr>
            <p:spPr>
              <a:xfrm>
                <a:off x="371748" y="361460"/>
                <a:ext cx="102947" cy="9414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952" extrusionOk="0">
                    <a:moveTo>
                      <a:pt x="406" y="1"/>
                    </a:moveTo>
                    <a:cubicBezTo>
                      <a:pt x="166" y="1"/>
                      <a:pt x="232" y="197"/>
                      <a:pt x="374" y="362"/>
                    </a:cubicBezTo>
                    <a:lnTo>
                      <a:pt x="374" y="362"/>
                    </a:lnTo>
                    <a:cubicBezTo>
                      <a:pt x="473" y="262"/>
                      <a:pt x="590" y="176"/>
                      <a:pt x="698" y="134"/>
                    </a:cubicBezTo>
                    <a:lnTo>
                      <a:pt x="698" y="134"/>
                    </a:lnTo>
                    <a:cubicBezTo>
                      <a:pt x="618" y="54"/>
                      <a:pt x="512" y="1"/>
                      <a:pt x="406" y="1"/>
                    </a:cubicBezTo>
                    <a:close/>
                    <a:moveTo>
                      <a:pt x="832" y="104"/>
                    </a:moveTo>
                    <a:cubicBezTo>
                      <a:pt x="791" y="104"/>
                      <a:pt x="745" y="115"/>
                      <a:pt x="698" y="134"/>
                    </a:cubicBezTo>
                    <a:lnTo>
                      <a:pt x="698" y="134"/>
                    </a:lnTo>
                    <a:cubicBezTo>
                      <a:pt x="776" y="213"/>
                      <a:pt x="829" y="318"/>
                      <a:pt x="829" y="423"/>
                    </a:cubicBezTo>
                    <a:cubicBezTo>
                      <a:pt x="829" y="538"/>
                      <a:pt x="784" y="583"/>
                      <a:pt x="719" y="583"/>
                    </a:cubicBezTo>
                    <a:cubicBezTo>
                      <a:pt x="621" y="583"/>
                      <a:pt x="478" y="481"/>
                      <a:pt x="374" y="362"/>
                    </a:cubicBezTo>
                    <a:lnTo>
                      <a:pt x="374" y="362"/>
                    </a:lnTo>
                    <a:cubicBezTo>
                      <a:pt x="130" y="611"/>
                      <a:pt x="1" y="952"/>
                      <a:pt x="406" y="952"/>
                    </a:cubicBezTo>
                    <a:cubicBezTo>
                      <a:pt x="723" y="952"/>
                      <a:pt x="1040" y="740"/>
                      <a:pt x="1040" y="423"/>
                    </a:cubicBezTo>
                    <a:cubicBezTo>
                      <a:pt x="1040" y="192"/>
                      <a:pt x="953" y="104"/>
                      <a:pt x="832" y="1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0" name="Google Shape;770;p6"/>
              <p:cNvGrpSpPr/>
              <p:nvPr/>
            </p:nvGrpSpPr>
            <p:grpSpPr>
              <a:xfrm>
                <a:off x="504825" y="295950"/>
                <a:ext cx="8122726" cy="198675"/>
                <a:chOff x="504825" y="298750"/>
                <a:chExt cx="8122726" cy="198675"/>
              </a:xfrm>
            </p:grpSpPr>
            <p:grpSp>
              <p:nvGrpSpPr>
                <p:cNvPr id="771" name="Google Shape;771;p6"/>
                <p:cNvGrpSpPr/>
                <p:nvPr/>
              </p:nvGrpSpPr>
              <p:grpSpPr>
                <a:xfrm>
                  <a:off x="504825" y="298750"/>
                  <a:ext cx="8122726" cy="198675"/>
                  <a:chOff x="9017419" y="539512"/>
                  <a:chExt cx="5210550" cy="198675"/>
                </a:xfrm>
              </p:grpSpPr>
              <p:sp>
                <p:nvSpPr>
                  <p:cNvPr id="772" name="Google Shape;772;p6"/>
                  <p:cNvSpPr/>
                  <p:nvPr/>
                </p:nvSpPr>
                <p:spPr>
                  <a:xfrm>
                    <a:off x="9038813" y="685962"/>
                    <a:ext cx="5150745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20" h="107" extrusionOk="0">
                        <a:moveTo>
                          <a:pt x="1" y="0"/>
                        </a:moveTo>
                        <a:lnTo>
                          <a:pt x="1" y="106"/>
                        </a:lnTo>
                        <a:lnTo>
                          <a:pt x="41319" y="106"/>
                        </a:lnTo>
                        <a:lnTo>
                          <a:pt x="4131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3" name="Google Shape;773;p6"/>
                  <p:cNvSpPr/>
                  <p:nvPr/>
                </p:nvSpPr>
                <p:spPr>
                  <a:xfrm>
                    <a:off x="96043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6"/>
                  <p:cNvSpPr/>
                  <p:nvPr/>
                </p:nvSpPr>
                <p:spPr>
                  <a:xfrm>
                    <a:off x="967738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6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6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777;p6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6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6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6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1" name="Google Shape;781;p6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2" name="Google Shape;782;p6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783;p6"/>
                  <p:cNvSpPr/>
                  <p:nvPr/>
                </p:nvSpPr>
                <p:spPr>
                  <a:xfrm>
                    <a:off x="10283499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6"/>
                  <p:cNvSpPr/>
                  <p:nvPr/>
                </p:nvSpPr>
                <p:spPr>
                  <a:xfrm>
                    <a:off x="103462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5" name="Google Shape;785;p6"/>
                  <p:cNvSpPr/>
                  <p:nvPr/>
                </p:nvSpPr>
                <p:spPr>
                  <a:xfrm>
                    <a:off x="10419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786;p6"/>
                  <p:cNvSpPr/>
                  <p:nvPr/>
                </p:nvSpPr>
                <p:spPr>
                  <a:xfrm>
                    <a:off x="10482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7" name="Google Shape;787;p6"/>
                  <p:cNvSpPr/>
                  <p:nvPr/>
                </p:nvSpPr>
                <p:spPr>
                  <a:xfrm>
                    <a:off x="105552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8" name="Google Shape;788;p6"/>
                  <p:cNvSpPr/>
                  <p:nvPr/>
                </p:nvSpPr>
                <p:spPr>
                  <a:xfrm>
                    <a:off x="10617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89;p6"/>
                  <p:cNvSpPr/>
                  <p:nvPr/>
                </p:nvSpPr>
                <p:spPr>
                  <a:xfrm>
                    <a:off x="106911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90;p6"/>
                  <p:cNvSpPr/>
                  <p:nvPr/>
                </p:nvSpPr>
                <p:spPr>
                  <a:xfrm>
                    <a:off x="107538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91;p6"/>
                  <p:cNvSpPr/>
                  <p:nvPr/>
                </p:nvSpPr>
                <p:spPr>
                  <a:xfrm>
                    <a:off x="10826913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92;p6"/>
                  <p:cNvSpPr/>
                  <p:nvPr/>
                </p:nvSpPr>
                <p:spPr>
                  <a:xfrm>
                    <a:off x="1088971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93;p6"/>
                  <p:cNvSpPr/>
                  <p:nvPr/>
                </p:nvSpPr>
                <p:spPr>
                  <a:xfrm>
                    <a:off x="1096279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94;p6"/>
                  <p:cNvSpPr/>
                  <p:nvPr/>
                </p:nvSpPr>
                <p:spPr>
                  <a:xfrm>
                    <a:off x="11025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95;p6"/>
                  <p:cNvSpPr/>
                  <p:nvPr/>
                </p:nvSpPr>
                <p:spPr>
                  <a:xfrm>
                    <a:off x="110986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6" name="Google Shape;796;p6"/>
                  <p:cNvSpPr/>
                  <p:nvPr/>
                </p:nvSpPr>
                <p:spPr>
                  <a:xfrm>
                    <a:off x="1116136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7" name="Google Shape;797;p6"/>
                  <p:cNvSpPr/>
                  <p:nvPr/>
                </p:nvSpPr>
                <p:spPr>
                  <a:xfrm>
                    <a:off x="1123454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8" name="Google Shape;798;p6"/>
                  <p:cNvSpPr/>
                  <p:nvPr/>
                </p:nvSpPr>
                <p:spPr>
                  <a:xfrm>
                    <a:off x="1129724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99;p6"/>
                  <p:cNvSpPr/>
                  <p:nvPr/>
                </p:nvSpPr>
                <p:spPr>
                  <a:xfrm>
                    <a:off x="11370327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800;p6"/>
                  <p:cNvSpPr/>
                  <p:nvPr/>
                </p:nvSpPr>
                <p:spPr>
                  <a:xfrm>
                    <a:off x="1143312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801;p6"/>
                  <p:cNvSpPr/>
                  <p:nvPr/>
                </p:nvSpPr>
                <p:spPr>
                  <a:xfrm>
                    <a:off x="1150620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802;p6"/>
                  <p:cNvSpPr/>
                  <p:nvPr/>
                </p:nvSpPr>
                <p:spPr>
                  <a:xfrm>
                    <a:off x="1156890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803;p6"/>
                  <p:cNvSpPr/>
                  <p:nvPr/>
                </p:nvSpPr>
                <p:spPr>
                  <a:xfrm>
                    <a:off x="1164208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804;p6"/>
                  <p:cNvSpPr/>
                  <p:nvPr/>
                </p:nvSpPr>
                <p:spPr>
                  <a:xfrm>
                    <a:off x="1170478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805;p6"/>
                  <p:cNvSpPr/>
                  <p:nvPr/>
                </p:nvSpPr>
                <p:spPr>
                  <a:xfrm>
                    <a:off x="1177796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" name="Google Shape;806;p6"/>
                  <p:cNvSpPr/>
                  <p:nvPr/>
                </p:nvSpPr>
                <p:spPr>
                  <a:xfrm>
                    <a:off x="1184066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" name="Google Shape;807;p6"/>
                  <p:cNvSpPr/>
                  <p:nvPr/>
                </p:nvSpPr>
                <p:spPr>
                  <a:xfrm>
                    <a:off x="1191374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" name="Google Shape;808;p6"/>
                  <p:cNvSpPr/>
                  <p:nvPr/>
                </p:nvSpPr>
                <p:spPr>
                  <a:xfrm>
                    <a:off x="11976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809;p6"/>
                  <p:cNvSpPr/>
                  <p:nvPr/>
                </p:nvSpPr>
                <p:spPr>
                  <a:xfrm>
                    <a:off x="120496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6"/>
                  <p:cNvSpPr/>
                  <p:nvPr/>
                </p:nvSpPr>
                <p:spPr>
                  <a:xfrm>
                    <a:off x="1211231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811;p6"/>
                  <p:cNvSpPr/>
                  <p:nvPr/>
                </p:nvSpPr>
                <p:spPr>
                  <a:xfrm>
                    <a:off x="1218549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812;p6"/>
                  <p:cNvSpPr/>
                  <p:nvPr/>
                </p:nvSpPr>
                <p:spPr>
                  <a:xfrm>
                    <a:off x="122481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813;p6"/>
                  <p:cNvSpPr/>
                  <p:nvPr/>
                </p:nvSpPr>
                <p:spPr>
                  <a:xfrm>
                    <a:off x="12321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814;p6"/>
                  <p:cNvSpPr/>
                  <p:nvPr/>
                </p:nvSpPr>
                <p:spPr>
                  <a:xfrm>
                    <a:off x="12384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815;p6"/>
                  <p:cNvSpPr/>
                  <p:nvPr/>
                </p:nvSpPr>
                <p:spPr>
                  <a:xfrm>
                    <a:off x="124571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" name="Google Shape;816;p6"/>
                  <p:cNvSpPr/>
                  <p:nvPr/>
                </p:nvSpPr>
                <p:spPr>
                  <a:xfrm>
                    <a:off x="12519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817;p6"/>
                  <p:cNvSpPr/>
                  <p:nvPr/>
                </p:nvSpPr>
                <p:spPr>
                  <a:xfrm>
                    <a:off x="125930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818;p6"/>
                  <p:cNvSpPr/>
                  <p:nvPr/>
                </p:nvSpPr>
                <p:spPr>
                  <a:xfrm>
                    <a:off x="126557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819;p6"/>
                  <p:cNvSpPr/>
                  <p:nvPr/>
                </p:nvSpPr>
                <p:spPr>
                  <a:xfrm>
                    <a:off x="1272891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" name="Google Shape;820;p6"/>
                  <p:cNvSpPr/>
                  <p:nvPr/>
                </p:nvSpPr>
                <p:spPr>
                  <a:xfrm>
                    <a:off x="1279161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" name="Google Shape;821;p6"/>
                  <p:cNvSpPr/>
                  <p:nvPr/>
                </p:nvSpPr>
                <p:spPr>
                  <a:xfrm>
                    <a:off x="1286479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" name="Google Shape;822;p6"/>
                  <p:cNvSpPr/>
                  <p:nvPr/>
                </p:nvSpPr>
                <p:spPr>
                  <a:xfrm>
                    <a:off x="12927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6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824;p6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825;p6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826;p6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827;p6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" name="Google Shape;828;p6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829;p6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" name="Google Shape;830;p6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" name="Google Shape;831;p6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" name="Google Shape;832;p6"/>
                  <p:cNvSpPr/>
                  <p:nvPr/>
                </p:nvSpPr>
                <p:spPr>
                  <a:xfrm>
                    <a:off x="136067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" name="Google Shape;833;p6"/>
                  <p:cNvSpPr/>
                  <p:nvPr/>
                </p:nvSpPr>
                <p:spPr>
                  <a:xfrm>
                    <a:off x="9017419" y="539512"/>
                    <a:ext cx="5210550" cy="3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318" extrusionOk="0">
                        <a:moveTo>
                          <a:pt x="212" y="1"/>
                        </a:moveTo>
                        <a:cubicBezTo>
                          <a:pt x="1" y="1"/>
                          <a:pt x="1" y="212"/>
                          <a:pt x="212" y="318"/>
                        </a:cubicBezTo>
                        <a:lnTo>
                          <a:pt x="41530" y="318"/>
                        </a:lnTo>
                        <a:cubicBezTo>
                          <a:pt x="41741" y="318"/>
                          <a:pt x="41741" y="1"/>
                          <a:pt x="4153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" name="Google Shape;834;p6"/>
                  <p:cNvSpPr/>
                  <p:nvPr/>
                </p:nvSpPr>
                <p:spPr>
                  <a:xfrm>
                    <a:off x="9017419" y="717222"/>
                    <a:ext cx="5210550" cy="20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212" extrusionOk="0">
                        <a:moveTo>
                          <a:pt x="212" y="0"/>
                        </a:moveTo>
                        <a:cubicBezTo>
                          <a:pt x="1" y="0"/>
                          <a:pt x="1" y="211"/>
                          <a:pt x="212" y="211"/>
                        </a:cubicBezTo>
                        <a:lnTo>
                          <a:pt x="41530" y="211"/>
                        </a:lnTo>
                        <a:cubicBezTo>
                          <a:pt x="41741" y="211"/>
                          <a:pt x="41741" y="0"/>
                          <a:pt x="4153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35" name="Google Shape;835;p6"/>
                <p:cNvGrpSpPr/>
                <p:nvPr/>
              </p:nvGrpSpPr>
              <p:grpSpPr>
                <a:xfrm>
                  <a:off x="569351" y="371931"/>
                  <a:ext cx="831096" cy="73279"/>
                  <a:chOff x="9740085" y="612693"/>
                  <a:chExt cx="533129" cy="73279"/>
                </a:xfrm>
              </p:grpSpPr>
              <p:sp>
                <p:nvSpPr>
                  <p:cNvPr id="836" name="Google Shape;836;p6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6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6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9" name="Google Shape;839;p6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0" name="Google Shape;840;p6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1" name="Google Shape;841;p6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2" name="Google Shape;842;p6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" name="Google Shape;843;p6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44" name="Google Shape;844;p6"/>
                <p:cNvGrpSpPr/>
                <p:nvPr/>
              </p:nvGrpSpPr>
              <p:grpSpPr>
                <a:xfrm>
                  <a:off x="7658325" y="371931"/>
                  <a:ext cx="945022" cy="73279"/>
                  <a:chOff x="13000570" y="612693"/>
                  <a:chExt cx="606211" cy="73279"/>
                </a:xfrm>
              </p:grpSpPr>
              <p:sp>
                <p:nvSpPr>
                  <p:cNvPr id="845" name="Google Shape;845;p6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846;p6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6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6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6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6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851;p6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" name="Google Shape;852;p6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3" name="Google Shape;853;p6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854" name="Google Shape;854;p6"/>
          <p:cNvGrpSpPr/>
          <p:nvPr/>
        </p:nvGrpSpPr>
        <p:grpSpPr>
          <a:xfrm rot="9963336">
            <a:off x="7958208" y="4349076"/>
            <a:ext cx="1133320" cy="573987"/>
            <a:chOff x="6893875" y="2013700"/>
            <a:chExt cx="396325" cy="200725"/>
          </a:xfrm>
        </p:grpSpPr>
        <p:sp>
          <p:nvSpPr>
            <p:cNvPr id="855" name="Google Shape;855;p6"/>
            <p:cNvSpPr/>
            <p:nvPr/>
          </p:nvSpPr>
          <p:spPr>
            <a:xfrm>
              <a:off x="6893875" y="2013700"/>
              <a:ext cx="396325" cy="200725"/>
            </a:xfrm>
            <a:custGeom>
              <a:avLst/>
              <a:gdLst/>
              <a:ahLst/>
              <a:cxnLst/>
              <a:rect l="l" t="t" r="r" b="b"/>
              <a:pathLst>
                <a:path w="15853" h="8029" extrusionOk="0">
                  <a:moveTo>
                    <a:pt x="8928" y="0"/>
                  </a:moveTo>
                  <a:cubicBezTo>
                    <a:pt x="8909" y="0"/>
                    <a:pt x="8890" y="0"/>
                    <a:pt x="8872" y="1"/>
                  </a:cubicBezTo>
                  <a:cubicBezTo>
                    <a:pt x="8490" y="8"/>
                    <a:pt x="8117" y="54"/>
                    <a:pt x="7744" y="123"/>
                  </a:cubicBezTo>
                  <a:lnTo>
                    <a:pt x="7385" y="184"/>
                  </a:lnTo>
                  <a:lnTo>
                    <a:pt x="7340" y="191"/>
                  </a:lnTo>
                  <a:cubicBezTo>
                    <a:pt x="7210" y="153"/>
                    <a:pt x="7081" y="130"/>
                    <a:pt x="6943" y="130"/>
                  </a:cubicBezTo>
                  <a:cubicBezTo>
                    <a:pt x="6898" y="130"/>
                    <a:pt x="6852" y="138"/>
                    <a:pt x="6814" y="138"/>
                  </a:cubicBezTo>
                  <a:lnTo>
                    <a:pt x="6753" y="153"/>
                  </a:lnTo>
                  <a:lnTo>
                    <a:pt x="6738" y="153"/>
                  </a:lnTo>
                  <a:cubicBezTo>
                    <a:pt x="6707" y="153"/>
                    <a:pt x="6677" y="161"/>
                    <a:pt x="6654" y="168"/>
                  </a:cubicBezTo>
                  <a:cubicBezTo>
                    <a:pt x="5960" y="351"/>
                    <a:pt x="5427" y="664"/>
                    <a:pt x="4954" y="953"/>
                  </a:cubicBezTo>
                  <a:lnTo>
                    <a:pt x="4947" y="953"/>
                  </a:lnTo>
                  <a:cubicBezTo>
                    <a:pt x="4604" y="1159"/>
                    <a:pt x="4306" y="1342"/>
                    <a:pt x="3994" y="1434"/>
                  </a:cubicBezTo>
                  <a:lnTo>
                    <a:pt x="3841" y="1487"/>
                  </a:lnTo>
                  <a:cubicBezTo>
                    <a:pt x="3659" y="1540"/>
                    <a:pt x="3498" y="1655"/>
                    <a:pt x="3384" y="1807"/>
                  </a:cubicBezTo>
                  <a:cubicBezTo>
                    <a:pt x="2957" y="1982"/>
                    <a:pt x="1121" y="2843"/>
                    <a:pt x="130" y="4795"/>
                  </a:cubicBezTo>
                  <a:cubicBezTo>
                    <a:pt x="38" y="4970"/>
                    <a:pt x="0" y="5176"/>
                    <a:pt x="23" y="5374"/>
                  </a:cubicBezTo>
                  <a:cubicBezTo>
                    <a:pt x="92" y="5999"/>
                    <a:pt x="663" y="6311"/>
                    <a:pt x="1197" y="6555"/>
                  </a:cubicBezTo>
                  <a:cubicBezTo>
                    <a:pt x="1540" y="6715"/>
                    <a:pt x="1890" y="6845"/>
                    <a:pt x="2256" y="6951"/>
                  </a:cubicBezTo>
                  <a:cubicBezTo>
                    <a:pt x="2355" y="7332"/>
                    <a:pt x="2691" y="7622"/>
                    <a:pt x="3087" y="7660"/>
                  </a:cubicBezTo>
                  <a:lnTo>
                    <a:pt x="3377" y="7683"/>
                  </a:lnTo>
                  <a:cubicBezTo>
                    <a:pt x="3552" y="7698"/>
                    <a:pt x="3727" y="7706"/>
                    <a:pt x="3895" y="7706"/>
                  </a:cubicBezTo>
                  <a:cubicBezTo>
                    <a:pt x="3986" y="7706"/>
                    <a:pt x="4078" y="7706"/>
                    <a:pt x="4162" y="7698"/>
                  </a:cubicBezTo>
                  <a:cubicBezTo>
                    <a:pt x="4337" y="7851"/>
                    <a:pt x="4558" y="7935"/>
                    <a:pt x="4794" y="7942"/>
                  </a:cubicBezTo>
                  <a:lnTo>
                    <a:pt x="4863" y="7942"/>
                  </a:lnTo>
                  <a:lnTo>
                    <a:pt x="5107" y="7957"/>
                  </a:lnTo>
                  <a:cubicBezTo>
                    <a:pt x="5450" y="7988"/>
                    <a:pt x="5922" y="8026"/>
                    <a:pt x="6456" y="8026"/>
                  </a:cubicBezTo>
                  <a:cubicBezTo>
                    <a:pt x="6510" y="8027"/>
                    <a:pt x="6564" y="8028"/>
                    <a:pt x="6619" y="8028"/>
                  </a:cubicBezTo>
                  <a:cubicBezTo>
                    <a:pt x="7160" y="8028"/>
                    <a:pt x="7705" y="7959"/>
                    <a:pt x="8231" y="7828"/>
                  </a:cubicBezTo>
                  <a:cubicBezTo>
                    <a:pt x="8361" y="7884"/>
                    <a:pt x="8504" y="7916"/>
                    <a:pt x="8647" y="7916"/>
                  </a:cubicBezTo>
                  <a:cubicBezTo>
                    <a:pt x="8696" y="7916"/>
                    <a:pt x="8746" y="7912"/>
                    <a:pt x="8795" y="7904"/>
                  </a:cubicBezTo>
                  <a:lnTo>
                    <a:pt x="9070" y="7858"/>
                  </a:lnTo>
                  <a:cubicBezTo>
                    <a:pt x="10739" y="7576"/>
                    <a:pt x="11409" y="6723"/>
                    <a:pt x="11752" y="5862"/>
                  </a:cubicBezTo>
                  <a:cubicBezTo>
                    <a:pt x="11912" y="5846"/>
                    <a:pt x="12065" y="5793"/>
                    <a:pt x="12194" y="5701"/>
                  </a:cubicBezTo>
                  <a:cubicBezTo>
                    <a:pt x="12469" y="5511"/>
                    <a:pt x="12682" y="5244"/>
                    <a:pt x="12812" y="4932"/>
                  </a:cubicBezTo>
                  <a:cubicBezTo>
                    <a:pt x="12850" y="4810"/>
                    <a:pt x="12888" y="4695"/>
                    <a:pt x="12903" y="4566"/>
                  </a:cubicBezTo>
                  <a:cubicBezTo>
                    <a:pt x="12987" y="4581"/>
                    <a:pt x="13063" y="4581"/>
                    <a:pt x="13147" y="4589"/>
                  </a:cubicBezTo>
                  <a:cubicBezTo>
                    <a:pt x="13292" y="4589"/>
                    <a:pt x="13444" y="4566"/>
                    <a:pt x="13582" y="4520"/>
                  </a:cubicBezTo>
                  <a:cubicBezTo>
                    <a:pt x="14100" y="4383"/>
                    <a:pt x="14443" y="3903"/>
                    <a:pt x="14405" y="3369"/>
                  </a:cubicBezTo>
                  <a:lnTo>
                    <a:pt x="14405" y="3369"/>
                  </a:lnTo>
                  <a:lnTo>
                    <a:pt x="14481" y="3392"/>
                  </a:lnTo>
                  <a:lnTo>
                    <a:pt x="14511" y="3400"/>
                  </a:lnTo>
                  <a:cubicBezTo>
                    <a:pt x="14594" y="3422"/>
                    <a:pt x="14677" y="3432"/>
                    <a:pt x="14759" y="3432"/>
                  </a:cubicBezTo>
                  <a:cubicBezTo>
                    <a:pt x="15130" y="3432"/>
                    <a:pt x="15474" y="3215"/>
                    <a:pt x="15624" y="2859"/>
                  </a:cubicBezTo>
                  <a:lnTo>
                    <a:pt x="15639" y="2828"/>
                  </a:lnTo>
                  <a:cubicBezTo>
                    <a:pt x="15853" y="2348"/>
                    <a:pt x="15632" y="1784"/>
                    <a:pt x="15152" y="1571"/>
                  </a:cubicBezTo>
                  <a:lnTo>
                    <a:pt x="15136" y="1563"/>
                  </a:lnTo>
                  <a:cubicBezTo>
                    <a:pt x="14763" y="1411"/>
                    <a:pt x="14359" y="1319"/>
                    <a:pt x="13955" y="1281"/>
                  </a:cubicBezTo>
                  <a:cubicBezTo>
                    <a:pt x="13932" y="892"/>
                    <a:pt x="13719" y="534"/>
                    <a:pt x="13383" y="336"/>
                  </a:cubicBezTo>
                  <a:cubicBezTo>
                    <a:pt x="13178" y="206"/>
                    <a:pt x="12949" y="146"/>
                    <a:pt x="12705" y="146"/>
                  </a:cubicBezTo>
                  <a:cubicBezTo>
                    <a:pt x="12499" y="146"/>
                    <a:pt x="12301" y="184"/>
                    <a:pt x="12118" y="267"/>
                  </a:cubicBezTo>
                  <a:cubicBezTo>
                    <a:pt x="11882" y="374"/>
                    <a:pt x="11676" y="542"/>
                    <a:pt x="11524" y="748"/>
                  </a:cubicBezTo>
                  <a:cubicBezTo>
                    <a:pt x="11470" y="694"/>
                    <a:pt x="11417" y="649"/>
                    <a:pt x="11356" y="603"/>
                  </a:cubicBezTo>
                  <a:cubicBezTo>
                    <a:pt x="11211" y="481"/>
                    <a:pt x="11051" y="382"/>
                    <a:pt x="10884" y="306"/>
                  </a:cubicBezTo>
                  <a:cubicBezTo>
                    <a:pt x="10663" y="199"/>
                    <a:pt x="10419" y="146"/>
                    <a:pt x="10175" y="146"/>
                  </a:cubicBezTo>
                  <a:lnTo>
                    <a:pt x="10061" y="146"/>
                  </a:lnTo>
                  <a:cubicBezTo>
                    <a:pt x="9992" y="146"/>
                    <a:pt x="9923" y="161"/>
                    <a:pt x="9862" y="176"/>
                  </a:cubicBezTo>
                  <a:cubicBezTo>
                    <a:pt x="9560" y="61"/>
                    <a:pt x="9244" y="0"/>
                    <a:pt x="8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7120800" y="2080775"/>
              <a:ext cx="62125" cy="101950"/>
            </a:xfrm>
            <a:custGeom>
              <a:avLst/>
              <a:gdLst/>
              <a:ahLst/>
              <a:cxnLst/>
              <a:rect l="l" t="t" r="r" b="b"/>
              <a:pathLst>
                <a:path w="2485" h="4078" extrusionOk="0">
                  <a:moveTo>
                    <a:pt x="2454" y="0"/>
                  </a:moveTo>
                  <a:lnTo>
                    <a:pt x="2332" y="39"/>
                  </a:lnTo>
                  <a:cubicBezTo>
                    <a:pt x="1951" y="427"/>
                    <a:pt x="1852" y="915"/>
                    <a:pt x="1769" y="1388"/>
                  </a:cubicBezTo>
                  <a:cubicBezTo>
                    <a:pt x="1738" y="1654"/>
                    <a:pt x="1669" y="1913"/>
                    <a:pt x="1578" y="2165"/>
                  </a:cubicBezTo>
                  <a:cubicBezTo>
                    <a:pt x="1433" y="2561"/>
                    <a:pt x="1220" y="2927"/>
                    <a:pt x="953" y="3247"/>
                  </a:cubicBezTo>
                  <a:cubicBezTo>
                    <a:pt x="755" y="3461"/>
                    <a:pt x="534" y="3659"/>
                    <a:pt x="298" y="3826"/>
                  </a:cubicBezTo>
                  <a:lnTo>
                    <a:pt x="160" y="3941"/>
                  </a:lnTo>
                  <a:lnTo>
                    <a:pt x="122" y="3971"/>
                  </a:lnTo>
                  <a:lnTo>
                    <a:pt x="115" y="3971"/>
                  </a:lnTo>
                  <a:cubicBezTo>
                    <a:pt x="77" y="4009"/>
                    <a:pt x="38" y="4047"/>
                    <a:pt x="0" y="4078"/>
                  </a:cubicBezTo>
                  <a:cubicBezTo>
                    <a:pt x="1448" y="3765"/>
                    <a:pt x="1685" y="2881"/>
                    <a:pt x="1929" y="1944"/>
                  </a:cubicBezTo>
                  <a:lnTo>
                    <a:pt x="1936" y="1929"/>
                  </a:lnTo>
                  <a:cubicBezTo>
                    <a:pt x="1967" y="1799"/>
                    <a:pt x="1997" y="1677"/>
                    <a:pt x="2028" y="1548"/>
                  </a:cubicBezTo>
                  <a:cubicBezTo>
                    <a:pt x="2111" y="1151"/>
                    <a:pt x="2226" y="770"/>
                    <a:pt x="2386" y="404"/>
                  </a:cubicBezTo>
                  <a:cubicBezTo>
                    <a:pt x="2401" y="366"/>
                    <a:pt x="2416" y="336"/>
                    <a:pt x="2432" y="298"/>
                  </a:cubicBezTo>
                  <a:cubicBezTo>
                    <a:pt x="2477" y="206"/>
                    <a:pt x="2485" y="100"/>
                    <a:pt x="2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7133950" y="2082875"/>
              <a:ext cx="42125" cy="87100"/>
            </a:xfrm>
            <a:custGeom>
              <a:avLst/>
              <a:gdLst/>
              <a:ahLst/>
              <a:cxnLst/>
              <a:rect l="l" t="t" r="r" b="b"/>
              <a:pathLst>
                <a:path w="1685" h="3484" extrusionOk="0">
                  <a:moveTo>
                    <a:pt x="1685" y="0"/>
                  </a:moveTo>
                  <a:cubicBezTo>
                    <a:pt x="1547" y="38"/>
                    <a:pt x="1418" y="84"/>
                    <a:pt x="1288" y="130"/>
                  </a:cubicBezTo>
                  <a:cubicBezTo>
                    <a:pt x="1128" y="320"/>
                    <a:pt x="1075" y="549"/>
                    <a:pt x="1021" y="770"/>
                  </a:cubicBezTo>
                  <a:lnTo>
                    <a:pt x="1006" y="854"/>
                  </a:lnTo>
                  <a:cubicBezTo>
                    <a:pt x="983" y="953"/>
                    <a:pt x="961" y="1060"/>
                    <a:pt x="938" y="1159"/>
                  </a:cubicBezTo>
                  <a:cubicBezTo>
                    <a:pt x="892" y="1395"/>
                    <a:pt x="839" y="1624"/>
                    <a:pt x="762" y="1852"/>
                  </a:cubicBezTo>
                  <a:cubicBezTo>
                    <a:pt x="732" y="1944"/>
                    <a:pt x="701" y="2035"/>
                    <a:pt x="671" y="2127"/>
                  </a:cubicBezTo>
                  <a:cubicBezTo>
                    <a:pt x="518" y="2592"/>
                    <a:pt x="358" y="3072"/>
                    <a:pt x="0" y="3483"/>
                  </a:cubicBezTo>
                  <a:cubicBezTo>
                    <a:pt x="130" y="3377"/>
                    <a:pt x="252" y="3262"/>
                    <a:pt x="358" y="3140"/>
                  </a:cubicBezTo>
                  <a:cubicBezTo>
                    <a:pt x="625" y="2820"/>
                    <a:pt x="839" y="2454"/>
                    <a:pt x="991" y="2073"/>
                  </a:cubicBezTo>
                  <a:cubicBezTo>
                    <a:pt x="1075" y="1814"/>
                    <a:pt x="1143" y="1555"/>
                    <a:pt x="1182" y="1296"/>
                  </a:cubicBezTo>
                  <a:cubicBezTo>
                    <a:pt x="1258" y="846"/>
                    <a:pt x="1342" y="381"/>
                    <a:pt x="1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6990650" y="2119075"/>
              <a:ext cx="75475" cy="58900"/>
            </a:xfrm>
            <a:custGeom>
              <a:avLst/>
              <a:gdLst/>
              <a:ahLst/>
              <a:cxnLst/>
              <a:rect l="l" t="t" r="r" b="b"/>
              <a:pathLst>
                <a:path w="3019" h="2356" extrusionOk="0">
                  <a:moveTo>
                    <a:pt x="3019" y="0"/>
                  </a:moveTo>
                  <a:cubicBezTo>
                    <a:pt x="2752" y="69"/>
                    <a:pt x="2486" y="138"/>
                    <a:pt x="2219" y="206"/>
                  </a:cubicBezTo>
                  <a:cubicBezTo>
                    <a:pt x="1883" y="389"/>
                    <a:pt x="1594" y="663"/>
                    <a:pt x="1396" y="991"/>
                  </a:cubicBezTo>
                  <a:cubicBezTo>
                    <a:pt x="1281" y="1166"/>
                    <a:pt x="1190" y="1357"/>
                    <a:pt x="1060" y="1532"/>
                  </a:cubicBezTo>
                  <a:cubicBezTo>
                    <a:pt x="999" y="1616"/>
                    <a:pt x="923" y="1692"/>
                    <a:pt x="839" y="1753"/>
                  </a:cubicBezTo>
                  <a:cubicBezTo>
                    <a:pt x="801" y="1784"/>
                    <a:pt x="755" y="1807"/>
                    <a:pt x="710" y="1829"/>
                  </a:cubicBezTo>
                  <a:lnTo>
                    <a:pt x="679" y="1883"/>
                  </a:lnTo>
                  <a:cubicBezTo>
                    <a:pt x="565" y="2050"/>
                    <a:pt x="359" y="2195"/>
                    <a:pt x="1" y="2355"/>
                  </a:cubicBezTo>
                  <a:cubicBezTo>
                    <a:pt x="85" y="2332"/>
                    <a:pt x="176" y="2310"/>
                    <a:pt x="268" y="2287"/>
                  </a:cubicBezTo>
                  <a:cubicBezTo>
                    <a:pt x="390" y="2256"/>
                    <a:pt x="512" y="2226"/>
                    <a:pt x="626" y="2195"/>
                  </a:cubicBezTo>
                  <a:cubicBezTo>
                    <a:pt x="938" y="2096"/>
                    <a:pt x="1220" y="1929"/>
                    <a:pt x="1464" y="1708"/>
                  </a:cubicBezTo>
                  <a:cubicBezTo>
                    <a:pt x="1678" y="1502"/>
                    <a:pt x="1868" y="1265"/>
                    <a:pt x="2028" y="1014"/>
                  </a:cubicBezTo>
                  <a:cubicBezTo>
                    <a:pt x="2219" y="740"/>
                    <a:pt x="2409" y="450"/>
                    <a:pt x="2699" y="221"/>
                  </a:cubicBezTo>
                  <a:cubicBezTo>
                    <a:pt x="2783" y="153"/>
                    <a:pt x="2897" y="77"/>
                    <a:pt x="3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6987050" y="2114500"/>
              <a:ext cx="94525" cy="65450"/>
            </a:xfrm>
            <a:custGeom>
              <a:avLst/>
              <a:gdLst/>
              <a:ahLst/>
              <a:cxnLst/>
              <a:rect l="l" t="t" r="r" b="b"/>
              <a:pathLst>
                <a:path w="3781" h="2618" extrusionOk="0">
                  <a:moveTo>
                    <a:pt x="3773" y="0"/>
                  </a:moveTo>
                  <a:lnTo>
                    <a:pt x="3773" y="0"/>
                  </a:lnTo>
                  <a:cubicBezTo>
                    <a:pt x="3605" y="54"/>
                    <a:pt x="3430" y="107"/>
                    <a:pt x="3254" y="153"/>
                  </a:cubicBezTo>
                  <a:cubicBezTo>
                    <a:pt x="3125" y="237"/>
                    <a:pt x="2995" y="328"/>
                    <a:pt x="2866" y="427"/>
                  </a:cubicBezTo>
                  <a:cubicBezTo>
                    <a:pt x="2576" y="648"/>
                    <a:pt x="2386" y="930"/>
                    <a:pt x="2203" y="1205"/>
                  </a:cubicBezTo>
                  <a:cubicBezTo>
                    <a:pt x="2043" y="1464"/>
                    <a:pt x="1845" y="1700"/>
                    <a:pt x="1631" y="1913"/>
                  </a:cubicBezTo>
                  <a:cubicBezTo>
                    <a:pt x="1387" y="2134"/>
                    <a:pt x="1090" y="2302"/>
                    <a:pt x="778" y="2401"/>
                  </a:cubicBezTo>
                  <a:cubicBezTo>
                    <a:pt x="663" y="2439"/>
                    <a:pt x="541" y="2462"/>
                    <a:pt x="419" y="2493"/>
                  </a:cubicBezTo>
                  <a:cubicBezTo>
                    <a:pt x="282" y="2523"/>
                    <a:pt x="137" y="2561"/>
                    <a:pt x="0" y="2615"/>
                  </a:cubicBezTo>
                  <a:cubicBezTo>
                    <a:pt x="57" y="2617"/>
                    <a:pt x="111" y="2618"/>
                    <a:pt x="165" y="2618"/>
                  </a:cubicBezTo>
                  <a:cubicBezTo>
                    <a:pt x="1363" y="2618"/>
                    <a:pt x="1771" y="2057"/>
                    <a:pt x="2165" y="1509"/>
                  </a:cubicBezTo>
                  <a:cubicBezTo>
                    <a:pt x="2271" y="1365"/>
                    <a:pt x="2386" y="1220"/>
                    <a:pt x="2500" y="1083"/>
                  </a:cubicBezTo>
                  <a:lnTo>
                    <a:pt x="2591" y="991"/>
                  </a:lnTo>
                  <a:lnTo>
                    <a:pt x="2607" y="1106"/>
                  </a:lnTo>
                  <a:cubicBezTo>
                    <a:pt x="2675" y="1548"/>
                    <a:pt x="2447" y="1936"/>
                    <a:pt x="2104" y="2256"/>
                  </a:cubicBezTo>
                  <a:cubicBezTo>
                    <a:pt x="2149" y="2218"/>
                    <a:pt x="2195" y="2188"/>
                    <a:pt x="2233" y="2150"/>
                  </a:cubicBezTo>
                  <a:cubicBezTo>
                    <a:pt x="2538" y="1891"/>
                    <a:pt x="2797" y="1586"/>
                    <a:pt x="3003" y="1243"/>
                  </a:cubicBezTo>
                  <a:cubicBezTo>
                    <a:pt x="3232" y="877"/>
                    <a:pt x="3415" y="488"/>
                    <a:pt x="3704" y="160"/>
                  </a:cubicBezTo>
                  <a:cubicBezTo>
                    <a:pt x="3712" y="145"/>
                    <a:pt x="3719" y="130"/>
                    <a:pt x="3735" y="115"/>
                  </a:cubicBezTo>
                  <a:cubicBezTo>
                    <a:pt x="3750" y="84"/>
                    <a:pt x="3780" y="39"/>
                    <a:pt x="3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7023425" y="2103075"/>
              <a:ext cx="93400" cy="81000"/>
            </a:xfrm>
            <a:custGeom>
              <a:avLst/>
              <a:gdLst/>
              <a:ahLst/>
              <a:cxnLst/>
              <a:rect l="l" t="t" r="r" b="b"/>
              <a:pathLst>
                <a:path w="3736" h="3240" extrusionOk="0">
                  <a:moveTo>
                    <a:pt x="3735" y="0"/>
                  </a:moveTo>
                  <a:lnTo>
                    <a:pt x="3735" y="0"/>
                  </a:lnTo>
                  <a:cubicBezTo>
                    <a:pt x="3354" y="130"/>
                    <a:pt x="2966" y="259"/>
                    <a:pt x="2577" y="381"/>
                  </a:cubicBezTo>
                  <a:cubicBezTo>
                    <a:pt x="2051" y="800"/>
                    <a:pt x="1845" y="1380"/>
                    <a:pt x="1495" y="1898"/>
                  </a:cubicBezTo>
                  <a:cubicBezTo>
                    <a:pt x="1274" y="2210"/>
                    <a:pt x="1014" y="2492"/>
                    <a:pt x="717" y="2729"/>
                  </a:cubicBezTo>
                  <a:cubicBezTo>
                    <a:pt x="572" y="2851"/>
                    <a:pt x="420" y="2957"/>
                    <a:pt x="268" y="3072"/>
                  </a:cubicBezTo>
                  <a:cubicBezTo>
                    <a:pt x="184" y="3133"/>
                    <a:pt x="92" y="3186"/>
                    <a:pt x="1" y="3239"/>
                  </a:cubicBezTo>
                  <a:cubicBezTo>
                    <a:pt x="24" y="3232"/>
                    <a:pt x="47" y="3224"/>
                    <a:pt x="62" y="3216"/>
                  </a:cubicBezTo>
                  <a:cubicBezTo>
                    <a:pt x="222" y="3171"/>
                    <a:pt x="367" y="3102"/>
                    <a:pt x="511" y="3041"/>
                  </a:cubicBezTo>
                  <a:cubicBezTo>
                    <a:pt x="572" y="3011"/>
                    <a:pt x="641" y="2980"/>
                    <a:pt x="710" y="2950"/>
                  </a:cubicBezTo>
                  <a:cubicBezTo>
                    <a:pt x="1213" y="2744"/>
                    <a:pt x="1533" y="2530"/>
                    <a:pt x="1815" y="2233"/>
                  </a:cubicBezTo>
                  <a:cubicBezTo>
                    <a:pt x="1998" y="2020"/>
                    <a:pt x="2158" y="1791"/>
                    <a:pt x="2287" y="1547"/>
                  </a:cubicBezTo>
                  <a:cubicBezTo>
                    <a:pt x="2363" y="1410"/>
                    <a:pt x="2440" y="1273"/>
                    <a:pt x="2531" y="1151"/>
                  </a:cubicBezTo>
                  <a:cubicBezTo>
                    <a:pt x="2767" y="808"/>
                    <a:pt x="3065" y="511"/>
                    <a:pt x="3400" y="259"/>
                  </a:cubicBezTo>
                  <a:lnTo>
                    <a:pt x="3438" y="236"/>
                  </a:lnTo>
                  <a:cubicBezTo>
                    <a:pt x="3530" y="160"/>
                    <a:pt x="3629" y="84"/>
                    <a:pt x="3720" y="1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7022675" y="2106675"/>
              <a:ext cx="90900" cy="78475"/>
            </a:xfrm>
            <a:custGeom>
              <a:avLst/>
              <a:gdLst/>
              <a:ahLst/>
              <a:cxnLst/>
              <a:rect l="l" t="t" r="r" b="b"/>
              <a:pathLst>
                <a:path w="3636" h="3139" extrusionOk="0">
                  <a:moveTo>
                    <a:pt x="3636" y="1"/>
                  </a:moveTo>
                  <a:lnTo>
                    <a:pt x="3499" y="108"/>
                  </a:lnTo>
                  <a:lnTo>
                    <a:pt x="3460" y="138"/>
                  </a:lnTo>
                  <a:cubicBezTo>
                    <a:pt x="3125" y="382"/>
                    <a:pt x="2835" y="679"/>
                    <a:pt x="2592" y="1015"/>
                  </a:cubicBezTo>
                  <a:cubicBezTo>
                    <a:pt x="2508" y="1137"/>
                    <a:pt x="2432" y="1274"/>
                    <a:pt x="2355" y="1411"/>
                  </a:cubicBezTo>
                  <a:cubicBezTo>
                    <a:pt x="2218" y="1655"/>
                    <a:pt x="2058" y="1891"/>
                    <a:pt x="1875" y="2104"/>
                  </a:cubicBezTo>
                  <a:cubicBezTo>
                    <a:pt x="1593" y="2409"/>
                    <a:pt x="1265" y="2615"/>
                    <a:pt x="755" y="2828"/>
                  </a:cubicBezTo>
                  <a:lnTo>
                    <a:pt x="557" y="2920"/>
                  </a:lnTo>
                  <a:cubicBezTo>
                    <a:pt x="412" y="2981"/>
                    <a:pt x="267" y="3049"/>
                    <a:pt x="107" y="3095"/>
                  </a:cubicBezTo>
                  <a:cubicBezTo>
                    <a:pt x="84" y="3110"/>
                    <a:pt x="38" y="3118"/>
                    <a:pt x="0" y="3126"/>
                  </a:cubicBezTo>
                  <a:cubicBezTo>
                    <a:pt x="66" y="3134"/>
                    <a:pt x="133" y="3138"/>
                    <a:pt x="200" y="3138"/>
                  </a:cubicBezTo>
                  <a:cubicBezTo>
                    <a:pt x="619" y="3138"/>
                    <a:pt x="1065" y="2988"/>
                    <a:pt x="1426" y="2844"/>
                  </a:cubicBezTo>
                  <a:cubicBezTo>
                    <a:pt x="1982" y="2623"/>
                    <a:pt x="2249" y="2211"/>
                    <a:pt x="2508" y="1784"/>
                  </a:cubicBezTo>
                  <a:cubicBezTo>
                    <a:pt x="2744" y="1396"/>
                    <a:pt x="2927" y="992"/>
                    <a:pt x="3148" y="595"/>
                  </a:cubicBezTo>
                  <a:cubicBezTo>
                    <a:pt x="3285" y="374"/>
                    <a:pt x="3445" y="176"/>
                    <a:pt x="3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7133000" y="2088400"/>
              <a:ext cx="28225" cy="80625"/>
            </a:xfrm>
            <a:custGeom>
              <a:avLst/>
              <a:gdLst/>
              <a:ahLst/>
              <a:cxnLst/>
              <a:rect l="l" t="t" r="r" b="b"/>
              <a:pathLst>
                <a:path w="1129" h="3225" extrusionOk="0">
                  <a:moveTo>
                    <a:pt x="1120" y="0"/>
                  </a:moveTo>
                  <a:cubicBezTo>
                    <a:pt x="633" y="374"/>
                    <a:pt x="602" y="938"/>
                    <a:pt x="564" y="1532"/>
                  </a:cubicBezTo>
                  <a:cubicBezTo>
                    <a:pt x="564" y="1608"/>
                    <a:pt x="556" y="1692"/>
                    <a:pt x="556" y="1768"/>
                  </a:cubicBezTo>
                  <a:cubicBezTo>
                    <a:pt x="488" y="2294"/>
                    <a:pt x="305" y="2790"/>
                    <a:pt x="0" y="3224"/>
                  </a:cubicBezTo>
                  <a:cubicBezTo>
                    <a:pt x="343" y="2828"/>
                    <a:pt x="496" y="2355"/>
                    <a:pt x="648" y="1898"/>
                  </a:cubicBezTo>
                  <a:cubicBezTo>
                    <a:pt x="678" y="1799"/>
                    <a:pt x="709" y="1707"/>
                    <a:pt x="739" y="1616"/>
                  </a:cubicBezTo>
                  <a:cubicBezTo>
                    <a:pt x="816" y="1395"/>
                    <a:pt x="869" y="1166"/>
                    <a:pt x="915" y="930"/>
                  </a:cubicBezTo>
                  <a:cubicBezTo>
                    <a:pt x="938" y="831"/>
                    <a:pt x="960" y="724"/>
                    <a:pt x="983" y="625"/>
                  </a:cubicBezTo>
                  <a:lnTo>
                    <a:pt x="1006" y="541"/>
                  </a:lnTo>
                  <a:cubicBezTo>
                    <a:pt x="1029" y="419"/>
                    <a:pt x="1059" y="305"/>
                    <a:pt x="1098" y="191"/>
                  </a:cubicBezTo>
                  <a:cubicBezTo>
                    <a:pt x="1120" y="122"/>
                    <a:pt x="1128" y="61"/>
                    <a:pt x="1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6935775" y="2101575"/>
              <a:ext cx="106725" cy="23675"/>
            </a:xfrm>
            <a:custGeom>
              <a:avLst/>
              <a:gdLst/>
              <a:ahLst/>
              <a:cxnLst/>
              <a:rect l="l" t="t" r="r" b="b"/>
              <a:pathLst>
                <a:path w="4269" h="947" extrusionOk="0">
                  <a:moveTo>
                    <a:pt x="1557" y="0"/>
                  </a:moveTo>
                  <a:cubicBezTo>
                    <a:pt x="1423" y="0"/>
                    <a:pt x="1290" y="18"/>
                    <a:pt x="1159" y="53"/>
                  </a:cubicBezTo>
                  <a:cubicBezTo>
                    <a:pt x="984" y="98"/>
                    <a:pt x="824" y="182"/>
                    <a:pt x="649" y="220"/>
                  </a:cubicBezTo>
                  <a:cubicBezTo>
                    <a:pt x="413" y="426"/>
                    <a:pt x="199" y="647"/>
                    <a:pt x="1" y="883"/>
                  </a:cubicBezTo>
                  <a:cubicBezTo>
                    <a:pt x="70" y="883"/>
                    <a:pt x="131" y="883"/>
                    <a:pt x="192" y="868"/>
                  </a:cubicBezTo>
                  <a:cubicBezTo>
                    <a:pt x="283" y="853"/>
                    <a:pt x="374" y="822"/>
                    <a:pt x="466" y="807"/>
                  </a:cubicBezTo>
                  <a:cubicBezTo>
                    <a:pt x="737" y="725"/>
                    <a:pt x="1015" y="685"/>
                    <a:pt x="1295" y="685"/>
                  </a:cubicBezTo>
                  <a:cubicBezTo>
                    <a:pt x="1455" y="685"/>
                    <a:pt x="1616" y="698"/>
                    <a:pt x="1777" y="723"/>
                  </a:cubicBezTo>
                  <a:cubicBezTo>
                    <a:pt x="2219" y="792"/>
                    <a:pt x="2661" y="914"/>
                    <a:pt x="3118" y="944"/>
                  </a:cubicBezTo>
                  <a:cubicBezTo>
                    <a:pt x="3156" y="946"/>
                    <a:pt x="3194" y="946"/>
                    <a:pt x="3231" y="946"/>
                  </a:cubicBezTo>
                  <a:cubicBezTo>
                    <a:pt x="3412" y="946"/>
                    <a:pt x="3589" y="931"/>
                    <a:pt x="3766" y="906"/>
                  </a:cubicBezTo>
                  <a:cubicBezTo>
                    <a:pt x="3888" y="891"/>
                    <a:pt x="4025" y="876"/>
                    <a:pt x="4147" y="860"/>
                  </a:cubicBezTo>
                  <a:lnTo>
                    <a:pt x="4269" y="822"/>
                  </a:lnTo>
                  <a:cubicBezTo>
                    <a:pt x="4246" y="807"/>
                    <a:pt x="4223" y="799"/>
                    <a:pt x="4200" y="792"/>
                  </a:cubicBezTo>
                  <a:cubicBezTo>
                    <a:pt x="4162" y="777"/>
                    <a:pt x="4132" y="769"/>
                    <a:pt x="4101" y="754"/>
                  </a:cubicBezTo>
                  <a:lnTo>
                    <a:pt x="3972" y="731"/>
                  </a:lnTo>
                  <a:cubicBezTo>
                    <a:pt x="3636" y="655"/>
                    <a:pt x="3309" y="548"/>
                    <a:pt x="3004" y="395"/>
                  </a:cubicBezTo>
                  <a:cubicBezTo>
                    <a:pt x="2638" y="220"/>
                    <a:pt x="2249" y="98"/>
                    <a:pt x="1861" y="30"/>
                  </a:cubicBezTo>
                  <a:cubicBezTo>
                    <a:pt x="1759" y="10"/>
                    <a:pt x="1658" y="0"/>
                    <a:pt x="1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6968375" y="2125925"/>
              <a:ext cx="70900" cy="41025"/>
            </a:xfrm>
            <a:custGeom>
              <a:avLst/>
              <a:gdLst/>
              <a:ahLst/>
              <a:cxnLst/>
              <a:rect l="l" t="t" r="r" b="b"/>
              <a:pathLst>
                <a:path w="2836" h="1641" extrusionOk="0">
                  <a:moveTo>
                    <a:pt x="2835" y="1"/>
                  </a:moveTo>
                  <a:lnTo>
                    <a:pt x="2584" y="54"/>
                  </a:lnTo>
                  <a:cubicBezTo>
                    <a:pt x="2576" y="54"/>
                    <a:pt x="2569" y="62"/>
                    <a:pt x="2569" y="62"/>
                  </a:cubicBezTo>
                  <a:cubicBezTo>
                    <a:pt x="1944" y="252"/>
                    <a:pt x="1585" y="717"/>
                    <a:pt x="1143" y="1083"/>
                  </a:cubicBezTo>
                  <a:cubicBezTo>
                    <a:pt x="816" y="1350"/>
                    <a:pt x="419" y="1510"/>
                    <a:pt x="0" y="1548"/>
                  </a:cubicBezTo>
                  <a:cubicBezTo>
                    <a:pt x="262" y="1602"/>
                    <a:pt x="545" y="1640"/>
                    <a:pt x="819" y="1640"/>
                  </a:cubicBezTo>
                  <a:cubicBezTo>
                    <a:pt x="1048" y="1640"/>
                    <a:pt x="1270" y="1614"/>
                    <a:pt x="1471" y="1548"/>
                  </a:cubicBezTo>
                  <a:cubicBezTo>
                    <a:pt x="1555" y="1517"/>
                    <a:pt x="1639" y="1472"/>
                    <a:pt x="1715" y="1418"/>
                  </a:cubicBezTo>
                  <a:cubicBezTo>
                    <a:pt x="1814" y="1334"/>
                    <a:pt x="1898" y="1235"/>
                    <a:pt x="1959" y="1129"/>
                  </a:cubicBezTo>
                  <a:cubicBezTo>
                    <a:pt x="2081" y="953"/>
                    <a:pt x="2172" y="770"/>
                    <a:pt x="2287" y="595"/>
                  </a:cubicBezTo>
                  <a:cubicBezTo>
                    <a:pt x="2424" y="397"/>
                    <a:pt x="2584" y="222"/>
                    <a:pt x="2774" y="85"/>
                  </a:cubicBezTo>
                  <a:lnTo>
                    <a:pt x="2797" y="62"/>
                  </a:lnTo>
                  <a:lnTo>
                    <a:pt x="2813" y="31"/>
                  </a:lnTo>
                  <a:cubicBezTo>
                    <a:pt x="2820" y="24"/>
                    <a:pt x="2828" y="8"/>
                    <a:pt x="2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6921700" y="2120125"/>
              <a:ext cx="109575" cy="43200"/>
            </a:xfrm>
            <a:custGeom>
              <a:avLst/>
              <a:gdLst/>
              <a:ahLst/>
              <a:cxnLst/>
              <a:rect l="l" t="t" r="r" b="b"/>
              <a:pathLst>
                <a:path w="4383" h="1728" extrusionOk="0">
                  <a:moveTo>
                    <a:pt x="1831" y="1"/>
                  </a:moveTo>
                  <a:cubicBezTo>
                    <a:pt x="1688" y="1"/>
                    <a:pt x="1545" y="9"/>
                    <a:pt x="1402" y="27"/>
                  </a:cubicBezTo>
                  <a:cubicBezTo>
                    <a:pt x="1021" y="80"/>
                    <a:pt x="663" y="225"/>
                    <a:pt x="343" y="438"/>
                  </a:cubicBezTo>
                  <a:cubicBezTo>
                    <a:pt x="221" y="614"/>
                    <a:pt x="99" y="804"/>
                    <a:pt x="0" y="1010"/>
                  </a:cubicBezTo>
                  <a:cubicBezTo>
                    <a:pt x="30" y="1063"/>
                    <a:pt x="358" y="1277"/>
                    <a:pt x="915" y="1490"/>
                  </a:cubicBezTo>
                  <a:cubicBezTo>
                    <a:pt x="1151" y="1582"/>
                    <a:pt x="1387" y="1658"/>
                    <a:pt x="1631" y="1719"/>
                  </a:cubicBezTo>
                  <a:cubicBezTo>
                    <a:pt x="1683" y="1725"/>
                    <a:pt x="1736" y="1728"/>
                    <a:pt x="1787" y="1728"/>
                  </a:cubicBezTo>
                  <a:cubicBezTo>
                    <a:pt x="2330" y="1728"/>
                    <a:pt x="2830" y="1415"/>
                    <a:pt x="3170" y="1102"/>
                  </a:cubicBezTo>
                  <a:cubicBezTo>
                    <a:pt x="3475" y="827"/>
                    <a:pt x="3757" y="530"/>
                    <a:pt x="4154" y="347"/>
                  </a:cubicBezTo>
                  <a:lnTo>
                    <a:pt x="4154" y="347"/>
                  </a:lnTo>
                  <a:cubicBezTo>
                    <a:pt x="3834" y="408"/>
                    <a:pt x="3513" y="469"/>
                    <a:pt x="3186" y="515"/>
                  </a:cubicBezTo>
                  <a:cubicBezTo>
                    <a:pt x="3590" y="423"/>
                    <a:pt x="3986" y="317"/>
                    <a:pt x="4382" y="210"/>
                  </a:cubicBezTo>
                  <a:lnTo>
                    <a:pt x="4382" y="210"/>
                  </a:lnTo>
                  <a:cubicBezTo>
                    <a:pt x="4222" y="233"/>
                    <a:pt x="4055" y="248"/>
                    <a:pt x="3895" y="256"/>
                  </a:cubicBezTo>
                  <a:cubicBezTo>
                    <a:pt x="3864" y="257"/>
                    <a:pt x="3833" y="257"/>
                    <a:pt x="3803" y="257"/>
                  </a:cubicBezTo>
                  <a:cubicBezTo>
                    <a:pt x="3422" y="257"/>
                    <a:pt x="3043" y="173"/>
                    <a:pt x="2683" y="96"/>
                  </a:cubicBezTo>
                  <a:cubicBezTo>
                    <a:pt x="2403" y="35"/>
                    <a:pt x="2117" y="1"/>
                    <a:pt x="1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7034300" y="2104400"/>
              <a:ext cx="85375" cy="83425"/>
            </a:xfrm>
            <a:custGeom>
              <a:avLst/>
              <a:gdLst/>
              <a:ahLst/>
              <a:cxnLst/>
              <a:rect l="l" t="t" r="r" b="b"/>
              <a:pathLst>
                <a:path w="3415" h="3337" extrusionOk="0">
                  <a:moveTo>
                    <a:pt x="3415" y="0"/>
                  </a:moveTo>
                  <a:lnTo>
                    <a:pt x="3331" y="69"/>
                  </a:lnTo>
                  <a:cubicBezTo>
                    <a:pt x="3247" y="153"/>
                    <a:pt x="3163" y="237"/>
                    <a:pt x="3079" y="321"/>
                  </a:cubicBezTo>
                  <a:cubicBezTo>
                    <a:pt x="2896" y="534"/>
                    <a:pt x="2752" y="763"/>
                    <a:pt x="2637" y="1014"/>
                  </a:cubicBezTo>
                  <a:cubicBezTo>
                    <a:pt x="2409" y="1479"/>
                    <a:pt x="2149" y="1929"/>
                    <a:pt x="1860" y="2348"/>
                  </a:cubicBezTo>
                  <a:cubicBezTo>
                    <a:pt x="1616" y="2698"/>
                    <a:pt x="1303" y="2912"/>
                    <a:pt x="846" y="3080"/>
                  </a:cubicBezTo>
                  <a:cubicBezTo>
                    <a:pt x="572" y="3186"/>
                    <a:pt x="290" y="3262"/>
                    <a:pt x="0" y="3301"/>
                  </a:cubicBezTo>
                  <a:cubicBezTo>
                    <a:pt x="281" y="3324"/>
                    <a:pt x="565" y="3336"/>
                    <a:pt x="849" y="3336"/>
                  </a:cubicBezTo>
                  <a:cubicBezTo>
                    <a:pt x="1019" y="3336"/>
                    <a:pt x="1188" y="3332"/>
                    <a:pt x="1357" y="3323"/>
                  </a:cubicBezTo>
                  <a:cubicBezTo>
                    <a:pt x="1921" y="3041"/>
                    <a:pt x="2348" y="2538"/>
                    <a:pt x="2523" y="1929"/>
                  </a:cubicBezTo>
                  <a:cubicBezTo>
                    <a:pt x="2538" y="1875"/>
                    <a:pt x="2553" y="1814"/>
                    <a:pt x="2569" y="1753"/>
                  </a:cubicBezTo>
                  <a:cubicBezTo>
                    <a:pt x="2721" y="1159"/>
                    <a:pt x="2904" y="458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7099450" y="2045900"/>
              <a:ext cx="64800" cy="37200"/>
            </a:xfrm>
            <a:custGeom>
              <a:avLst/>
              <a:gdLst/>
              <a:ahLst/>
              <a:cxnLst/>
              <a:rect l="l" t="t" r="r" b="b"/>
              <a:pathLst>
                <a:path w="2592" h="1488" extrusionOk="0">
                  <a:moveTo>
                    <a:pt x="1" y="1"/>
                  </a:moveTo>
                  <a:cubicBezTo>
                    <a:pt x="397" y="161"/>
                    <a:pt x="755" y="412"/>
                    <a:pt x="1045" y="732"/>
                  </a:cubicBezTo>
                  <a:lnTo>
                    <a:pt x="1091" y="793"/>
                  </a:lnTo>
                  <a:cubicBezTo>
                    <a:pt x="1327" y="1052"/>
                    <a:pt x="1655" y="1411"/>
                    <a:pt x="2051" y="1479"/>
                  </a:cubicBezTo>
                  <a:cubicBezTo>
                    <a:pt x="2097" y="1485"/>
                    <a:pt x="2142" y="1488"/>
                    <a:pt x="2188" y="1488"/>
                  </a:cubicBezTo>
                  <a:cubicBezTo>
                    <a:pt x="2325" y="1488"/>
                    <a:pt x="2461" y="1462"/>
                    <a:pt x="2592" y="1411"/>
                  </a:cubicBezTo>
                  <a:cubicBezTo>
                    <a:pt x="2455" y="1342"/>
                    <a:pt x="2325" y="1258"/>
                    <a:pt x="2219" y="1152"/>
                  </a:cubicBezTo>
                  <a:cubicBezTo>
                    <a:pt x="2180" y="1121"/>
                    <a:pt x="2142" y="1083"/>
                    <a:pt x="2104" y="1060"/>
                  </a:cubicBezTo>
                  <a:cubicBezTo>
                    <a:pt x="1975" y="961"/>
                    <a:pt x="1860" y="854"/>
                    <a:pt x="1746" y="748"/>
                  </a:cubicBezTo>
                  <a:cubicBezTo>
                    <a:pt x="1639" y="641"/>
                    <a:pt x="1548" y="557"/>
                    <a:pt x="1441" y="473"/>
                  </a:cubicBezTo>
                  <a:cubicBezTo>
                    <a:pt x="1197" y="267"/>
                    <a:pt x="915" y="123"/>
                    <a:pt x="610" y="46"/>
                  </a:cubicBezTo>
                  <a:cubicBezTo>
                    <a:pt x="496" y="24"/>
                    <a:pt x="389" y="16"/>
                    <a:pt x="283" y="16"/>
                  </a:cubicBezTo>
                  <a:cubicBezTo>
                    <a:pt x="184" y="16"/>
                    <a:pt x="92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7057150" y="2043425"/>
              <a:ext cx="85775" cy="47650"/>
            </a:xfrm>
            <a:custGeom>
              <a:avLst/>
              <a:gdLst/>
              <a:ahLst/>
              <a:cxnLst/>
              <a:rect l="l" t="t" r="r" b="b"/>
              <a:pathLst>
                <a:path w="3431" h="1906" extrusionOk="0">
                  <a:moveTo>
                    <a:pt x="412" y="1"/>
                  </a:moveTo>
                  <a:cubicBezTo>
                    <a:pt x="275" y="39"/>
                    <a:pt x="130" y="84"/>
                    <a:pt x="1" y="145"/>
                  </a:cubicBezTo>
                  <a:cubicBezTo>
                    <a:pt x="16" y="153"/>
                    <a:pt x="31" y="168"/>
                    <a:pt x="54" y="176"/>
                  </a:cubicBezTo>
                  <a:cubicBezTo>
                    <a:pt x="85" y="199"/>
                    <a:pt x="115" y="222"/>
                    <a:pt x="146" y="245"/>
                  </a:cubicBezTo>
                  <a:cubicBezTo>
                    <a:pt x="214" y="298"/>
                    <a:pt x="275" y="344"/>
                    <a:pt x="336" y="397"/>
                  </a:cubicBezTo>
                  <a:cubicBezTo>
                    <a:pt x="458" y="488"/>
                    <a:pt x="580" y="595"/>
                    <a:pt x="710" y="694"/>
                  </a:cubicBezTo>
                  <a:cubicBezTo>
                    <a:pt x="961" y="892"/>
                    <a:pt x="1220" y="1075"/>
                    <a:pt x="1495" y="1243"/>
                  </a:cubicBezTo>
                  <a:cubicBezTo>
                    <a:pt x="1777" y="1418"/>
                    <a:pt x="2074" y="1571"/>
                    <a:pt x="2379" y="1693"/>
                  </a:cubicBezTo>
                  <a:cubicBezTo>
                    <a:pt x="2638" y="1792"/>
                    <a:pt x="2897" y="1860"/>
                    <a:pt x="3171" y="1906"/>
                  </a:cubicBezTo>
                  <a:lnTo>
                    <a:pt x="3430" y="1815"/>
                  </a:lnTo>
                  <a:cubicBezTo>
                    <a:pt x="2684" y="1639"/>
                    <a:pt x="1022" y="466"/>
                    <a:pt x="603" y="62"/>
                  </a:cubicBezTo>
                  <a:cubicBezTo>
                    <a:pt x="550" y="23"/>
                    <a:pt x="481" y="8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7093175" y="2040200"/>
              <a:ext cx="77575" cy="40400"/>
            </a:xfrm>
            <a:custGeom>
              <a:avLst/>
              <a:gdLst/>
              <a:ahLst/>
              <a:cxnLst/>
              <a:rect l="l" t="t" r="r" b="b"/>
              <a:pathLst>
                <a:path w="3103" h="1616" extrusionOk="0">
                  <a:moveTo>
                    <a:pt x="902" y="0"/>
                  </a:moveTo>
                  <a:cubicBezTo>
                    <a:pt x="615" y="0"/>
                    <a:pt x="306" y="52"/>
                    <a:pt x="0" y="107"/>
                  </a:cubicBezTo>
                  <a:cubicBezTo>
                    <a:pt x="122" y="175"/>
                    <a:pt x="328" y="183"/>
                    <a:pt x="534" y="198"/>
                  </a:cubicBezTo>
                  <a:cubicBezTo>
                    <a:pt x="648" y="198"/>
                    <a:pt x="762" y="206"/>
                    <a:pt x="877" y="221"/>
                  </a:cubicBezTo>
                  <a:cubicBezTo>
                    <a:pt x="1189" y="297"/>
                    <a:pt x="1486" y="450"/>
                    <a:pt x="1730" y="663"/>
                  </a:cubicBezTo>
                  <a:cubicBezTo>
                    <a:pt x="1845" y="755"/>
                    <a:pt x="1944" y="846"/>
                    <a:pt x="2050" y="938"/>
                  </a:cubicBezTo>
                  <a:cubicBezTo>
                    <a:pt x="2149" y="1029"/>
                    <a:pt x="2271" y="1151"/>
                    <a:pt x="2393" y="1250"/>
                  </a:cubicBezTo>
                  <a:cubicBezTo>
                    <a:pt x="2439" y="1280"/>
                    <a:pt x="2477" y="1311"/>
                    <a:pt x="2515" y="1349"/>
                  </a:cubicBezTo>
                  <a:cubicBezTo>
                    <a:pt x="2630" y="1463"/>
                    <a:pt x="2774" y="1555"/>
                    <a:pt x="2927" y="1616"/>
                  </a:cubicBezTo>
                  <a:lnTo>
                    <a:pt x="2934" y="1616"/>
                  </a:lnTo>
                  <a:cubicBezTo>
                    <a:pt x="2988" y="1601"/>
                    <a:pt x="3041" y="1585"/>
                    <a:pt x="3102" y="1570"/>
                  </a:cubicBezTo>
                  <a:cubicBezTo>
                    <a:pt x="3095" y="1555"/>
                    <a:pt x="3087" y="1540"/>
                    <a:pt x="3072" y="1532"/>
                  </a:cubicBezTo>
                  <a:cubicBezTo>
                    <a:pt x="3049" y="1509"/>
                    <a:pt x="3026" y="1486"/>
                    <a:pt x="2995" y="1463"/>
                  </a:cubicBezTo>
                  <a:cubicBezTo>
                    <a:pt x="2492" y="1212"/>
                    <a:pt x="2180" y="823"/>
                    <a:pt x="1875" y="419"/>
                  </a:cubicBezTo>
                  <a:cubicBezTo>
                    <a:pt x="1642" y="98"/>
                    <a:pt x="1294" y="0"/>
                    <a:pt x="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7071250" y="2099625"/>
              <a:ext cx="56800" cy="86925"/>
            </a:xfrm>
            <a:custGeom>
              <a:avLst/>
              <a:gdLst/>
              <a:ahLst/>
              <a:cxnLst/>
              <a:rect l="l" t="t" r="r" b="b"/>
              <a:pathLst>
                <a:path w="2272" h="3477" extrusionOk="0">
                  <a:moveTo>
                    <a:pt x="2249" y="1"/>
                  </a:moveTo>
                  <a:cubicBezTo>
                    <a:pt x="1525" y="420"/>
                    <a:pt x="1296" y="1258"/>
                    <a:pt x="1121" y="1952"/>
                  </a:cubicBezTo>
                  <a:cubicBezTo>
                    <a:pt x="1106" y="2013"/>
                    <a:pt x="1091" y="2066"/>
                    <a:pt x="1075" y="2127"/>
                  </a:cubicBezTo>
                  <a:cubicBezTo>
                    <a:pt x="908" y="2699"/>
                    <a:pt x="519" y="3187"/>
                    <a:pt x="1" y="3476"/>
                  </a:cubicBezTo>
                  <a:cubicBezTo>
                    <a:pt x="191" y="3461"/>
                    <a:pt x="336" y="3316"/>
                    <a:pt x="450" y="3202"/>
                  </a:cubicBezTo>
                  <a:cubicBezTo>
                    <a:pt x="572" y="3095"/>
                    <a:pt x="679" y="2966"/>
                    <a:pt x="793" y="2851"/>
                  </a:cubicBezTo>
                  <a:cubicBezTo>
                    <a:pt x="1114" y="2524"/>
                    <a:pt x="1350" y="2120"/>
                    <a:pt x="1495" y="1678"/>
                  </a:cubicBezTo>
                  <a:cubicBezTo>
                    <a:pt x="1617" y="1281"/>
                    <a:pt x="1731" y="885"/>
                    <a:pt x="1982" y="519"/>
                  </a:cubicBezTo>
                  <a:lnTo>
                    <a:pt x="2036" y="443"/>
                  </a:lnTo>
                  <a:cubicBezTo>
                    <a:pt x="2036" y="435"/>
                    <a:pt x="2036" y="435"/>
                    <a:pt x="2036" y="435"/>
                  </a:cubicBezTo>
                  <a:cubicBezTo>
                    <a:pt x="2081" y="374"/>
                    <a:pt x="2120" y="313"/>
                    <a:pt x="2165" y="252"/>
                  </a:cubicBezTo>
                  <a:lnTo>
                    <a:pt x="2180" y="237"/>
                  </a:lnTo>
                  <a:cubicBezTo>
                    <a:pt x="2196" y="207"/>
                    <a:pt x="2272" y="54"/>
                    <a:pt x="2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7075825" y="2095625"/>
              <a:ext cx="62325" cy="91100"/>
            </a:xfrm>
            <a:custGeom>
              <a:avLst/>
              <a:gdLst/>
              <a:ahLst/>
              <a:cxnLst/>
              <a:rect l="l" t="t" r="r" b="b"/>
              <a:pathLst>
                <a:path w="2493" h="3644" extrusionOk="0">
                  <a:moveTo>
                    <a:pt x="2493" y="1"/>
                  </a:moveTo>
                  <a:lnTo>
                    <a:pt x="2447" y="16"/>
                  </a:lnTo>
                  <a:cubicBezTo>
                    <a:pt x="2165" y="252"/>
                    <a:pt x="1929" y="534"/>
                    <a:pt x="1754" y="862"/>
                  </a:cubicBezTo>
                  <a:cubicBezTo>
                    <a:pt x="1525" y="1258"/>
                    <a:pt x="1449" y="1700"/>
                    <a:pt x="1273" y="2112"/>
                  </a:cubicBezTo>
                  <a:cubicBezTo>
                    <a:pt x="1106" y="2485"/>
                    <a:pt x="870" y="2836"/>
                    <a:pt x="580" y="3126"/>
                  </a:cubicBezTo>
                  <a:cubicBezTo>
                    <a:pt x="435" y="3286"/>
                    <a:pt x="245" y="3537"/>
                    <a:pt x="1" y="3644"/>
                  </a:cubicBezTo>
                  <a:cubicBezTo>
                    <a:pt x="763" y="3552"/>
                    <a:pt x="1464" y="3316"/>
                    <a:pt x="1731" y="2752"/>
                  </a:cubicBezTo>
                  <a:cubicBezTo>
                    <a:pt x="1898" y="2394"/>
                    <a:pt x="1944" y="1975"/>
                    <a:pt x="1990" y="1579"/>
                  </a:cubicBezTo>
                  <a:cubicBezTo>
                    <a:pt x="2051" y="1030"/>
                    <a:pt x="2119" y="466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7046300" y="2047050"/>
              <a:ext cx="89375" cy="50525"/>
            </a:xfrm>
            <a:custGeom>
              <a:avLst/>
              <a:gdLst/>
              <a:ahLst/>
              <a:cxnLst/>
              <a:rect l="l" t="t" r="r" b="b"/>
              <a:pathLst>
                <a:path w="3575" h="2021" extrusionOk="0">
                  <a:moveTo>
                    <a:pt x="420" y="0"/>
                  </a:moveTo>
                  <a:cubicBezTo>
                    <a:pt x="275" y="54"/>
                    <a:pt x="138" y="122"/>
                    <a:pt x="0" y="199"/>
                  </a:cubicBezTo>
                  <a:lnTo>
                    <a:pt x="16" y="199"/>
                  </a:lnTo>
                  <a:cubicBezTo>
                    <a:pt x="54" y="199"/>
                    <a:pt x="99" y="206"/>
                    <a:pt x="138" y="221"/>
                  </a:cubicBezTo>
                  <a:cubicBezTo>
                    <a:pt x="214" y="244"/>
                    <a:pt x="290" y="275"/>
                    <a:pt x="366" y="313"/>
                  </a:cubicBezTo>
                  <a:cubicBezTo>
                    <a:pt x="503" y="389"/>
                    <a:pt x="625" y="473"/>
                    <a:pt x="747" y="572"/>
                  </a:cubicBezTo>
                  <a:cubicBezTo>
                    <a:pt x="984" y="763"/>
                    <a:pt x="1197" y="976"/>
                    <a:pt x="1433" y="1159"/>
                  </a:cubicBezTo>
                  <a:cubicBezTo>
                    <a:pt x="1677" y="1349"/>
                    <a:pt x="1929" y="1517"/>
                    <a:pt x="2195" y="1677"/>
                  </a:cubicBezTo>
                  <a:cubicBezTo>
                    <a:pt x="2325" y="1761"/>
                    <a:pt x="2462" y="1837"/>
                    <a:pt x="2607" y="1906"/>
                  </a:cubicBezTo>
                  <a:cubicBezTo>
                    <a:pt x="2675" y="1936"/>
                    <a:pt x="2752" y="1974"/>
                    <a:pt x="2820" y="2005"/>
                  </a:cubicBezTo>
                  <a:lnTo>
                    <a:pt x="2851" y="2020"/>
                  </a:lnTo>
                  <a:lnTo>
                    <a:pt x="3354" y="1845"/>
                  </a:lnTo>
                  <a:lnTo>
                    <a:pt x="3575" y="1769"/>
                  </a:lnTo>
                  <a:cubicBezTo>
                    <a:pt x="3476" y="1761"/>
                    <a:pt x="3384" y="1746"/>
                    <a:pt x="3285" y="1723"/>
                  </a:cubicBezTo>
                  <a:cubicBezTo>
                    <a:pt x="3118" y="1685"/>
                    <a:pt x="2950" y="1639"/>
                    <a:pt x="2790" y="1586"/>
                  </a:cubicBezTo>
                  <a:cubicBezTo>
                    <a:pt x="2470" y="1464"/>
                    <a:pt x="2165" y="1319"/>
                    <a:pt x="1883" y="1144"/>
                  </a:cubicBezTo>
                  <a:cubicBezTo>
                    <a:pt x="1608" y="968"/>
                    <a:pt x="1349" y="778"/>
                    <a:pt x="1098" y="572"/>
                  </a:cubicBezTo>
                  <a:cubicBezTo>
                    <a:pt x="984" y="465"/>
                    <a:pt x="862" y="366"/>
                    <a:pt x="747" y="260"/>
                  </a:cubicBezTo>
                  <a:cubicBezTo>
                    <a:pt x="686" y="206"/>
                    <a:pt x="625" y="160"/>
                    <a:pt x="564" y="107"/>
                  </a:cubicBezTo>
                  <a:cubicBezTo>
                    <a:pt x="542" y="84"/>
                    <a:pt x="511" y="54"/>
                    <a:pt x="473" y="31"/>
                  </a:cubicBezTo>
                  <a:cubicBezTo>
                    <a:pt x="458" y="23"/>
                    <a:pt x="442" y="8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6959600" y="2086950"/>
              <a:ext cx="92625" cy="33850"/>
            </a:xfrm>
            <a:custGeom>
              <a:avLst/>
              <a:gdLst/>
              <a:ahLst/>
              <a:cxnLst/>
              <a:rect l="l" t="t" r="r" b="b"/>
              <a:pathLst>
                <a:path w="3705" h="1354" extrusionOk="0">
                  <a:moveTo>
                    <a:pt x="976" y="0"/>
                  </a:moveTo>
                  <a:cubicBezTo>
                    <a:pt x="938" y="0"/>
                    <a:pt x="900" y="2"/>
                    <a:pt x="862" y="5"/>
                  </a:cubicBezTo>
                  <a:cubicBezTo>
                    <a:pt x="565" y="165"/>
                    <a:pt x="275" y="348"/>
                    <a:pt x="1" y="554"/>
                  </a:cubicBezTo>
                  <a:cubicBezTo>
                    <a:pt x="39" y="561"/>
                    <a:pt x="77" y="569"/>
                    <a:pt x="115" y="577"/>
                  </a:cubicBezTo>
                  <a:cubicBezTo>
                    <a:pt x="168" y="577"/>
                    <a:pt x="222" y="569"/>
                    <a:pt x="275" y="561"/>
                  </a:cubicBezTo>
                  <a:cubicBezTo>
                    <a:pt x="378" y="544"/>
                    <a:pt x="481" y="536"/>
                    <a:pt x="584" y="536"/>
                  </a:cubicBezTo>
                  <a:cubicBezTo>
                    <a:pt x="618" y="536"/>
                    <a:pt x="652" y="537"/>
                    <a:pt x="687" y="538"/>
                  </a:cubicBezTo>
                  <a:cubicBezTo>
                    <a:pt x="1068" y="569"/>
                    <a:pt x="1441" y="660"/>
                    <a:pt x="1792" y="813"/>
                  </a:cubicBezTo>
                  <a:cubicBezTo>
                    <a:pt x="2158" y="950"/>
                    <a:pt x="2478" y="1148"/>
                    <a:pt x="2866" y="1232"/>
                  </a:cubicBezTo>
                  <a:cubicBezTo>
                    <a:pt x="3080" y="1293"/>
                    <a:pt x="3285" y="1331"/>
                    <a:pt x="3506" y="1354"/>
                  </a:cubicBezTo>
                  <a:lnTo>
                    <a:pt x="3705" y="1293"/>
                  </a:lnTo>
                  <a:cubicBezTo>
                    <a:pt x="3689" y="1278"/>
                    <a:pt x="3667" y="1262"/>
                    <a:pt x="3644" y="1255"/>
                  </a:cubicBezTo>
                  <a:lnTo>
                    <a:pt x="3606" y="1240"/>
                  </a:lnTo>
                  <a:cubicBezTo>
                    <a:pt x="3240" y="1171"/>
                    <a:pt x="2897" y="1026"/>
                    <a:pt x="2584" y="820"/>
                  </a:cubicBezTo>
                  <a:cubicBezTo>
                    <a:pt x="2356" y="668"/>
                    <a:pt x="2142" y="493"/>
                    <a:pt x="1921" y="333"/>
                  </a:cubicBezTo>
                  <a:cubicBezTo>
                    <a:pt x="1921" y="333"/>
                    <a:pt x="1914" y="333"/>
                    <a:pt x="1914" y="325"/>
                  </a:cubicBezTo>
                  <a:cubicBezTo>
                    <a:pt x="1883" y="302"/>
                    <a:pt x="1845" y="279"/>
                    <a:pt x="1807" y="256"/>
                  </a:cubicBezTo>
                  <a:cubicBezTo>
                    <a:pt x="1776" y="234"/>
                    <a:pt x="1754" y="226"/>
                    <a:pt x="1738" y="211"/>
                  </a:cubicBezTo>
                  <a:cubicBezTo>
                    <a:pt x="1639" y="157"/>
                    <a:pt x="1540" y="119"/>
                    <a:pt x="1433" y="89"/>
                  </a:cubicBezTo>
                  <a:cubicBezTo>
                    <a:pt x="1292" y="27"/>
                    <a:pt x="1136" y="0"/>
                    <a:pt x="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6988375" y="2082525"/>
              <a:ext cx="79675" cy="35225"/>
            </a:xfrm>
            <a:custGeom>
              <a:avLst/>
              <a:gdLst/>
              <a:ahLst/>
              <a:cxnLst/>
              <a:rect l="l" t="t" r="r" b="b"/>
              <a:pathLst>
                <a:path w="3187" h="1409" extrusionOk="0">
                  <a:moveTo>
                    <a:pt x="295" y="0"/>
                  </a:moveTo>
                  <a:cubicBezTo>
                    <a:pt x="219" y="0"/>
                    <a:pt x="146" y="5"/>
                    <a:pt x="77" y="14"/>
                  </a:cubicBezTo>
                  <a:lnTo>
                    <a:pt x="0" y="45"/>
                  </a:lnTo>
                  <a:cubicBezTo>
                    <a:pt x="183" y="90"/>
                    <a:pt x="366" y="167"/>
                    <a:pt x="526" y="273"/>
                  </a:cubicBezTo>
                  <a:cubicBezTo>
                    <a:pt x="770" y="418"/>
                    <a:pt x="999" y="586"/>
                    <a:pt x="1220" y="769"/>
                  </a:cubicBezTo>
                  <a:cubicBezTo>
                    <a:pt x="1654" y="1089"/>
                    <a:pt x="2157" y="1371"/>
                    <a:pt x="2767" y="1409"/>
                  </a:cubicBezTo>
                  <a:lnTo>
                    <a:pt x="3133" y="1295"/>
                  </a:lnTo>
                  <a:lnTo>
                    <a:pt x="3186" y="1279"/>
                  </a:lnTo>
                  <a:cubicBezTo>
                    <a:pt x="2935" y="1150"/>
                    <a:pt x="2714" y="982"/>
                    <a:pt x="2523" y="776"/>
                  </a:cubicBezTo>
                  <a:lnTo>
                    <a:pt x="2447" y="731"/>
                  </a:lnTo>
                  <a:cubicBezTo>
                    <a:pt x="1550" y="242"/>
                    <a:pt x="841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7021325" y="2059250"/>
              <a:ext cx="84450" cy="46500"/>
            </a:xfrm>
            <a:custGeom>
              <a:avLst/>
              <a:gdLst/>
              <a:ahLst/>
              <a:cxnLst/>
              <a:rect l="l" t="t" r="r" b="b"/>
              <a:pathLst>
                <a:path w="3378" h="1860" extrusionOk="0">
                  <a:moveTo>
                    <a:pt x="489" y="0"/>
                  </a:moveTo>
                  <a:lnTo>
                    <a:pt x="435" y="31"/>
                  </a:lnTo>
                  <a:cubicBezTo>
                    <a:pt x="291" y="115"/>
                    <a:pt x="146" y="198"/>
                    <a:pt x="1" y="282"/>
                  </a:cubicBezTo>
                  <a:cubicBezTo>
                    <a:pt x="138" y="297"/>
                    <a:pt x="291" y="282"/>
                    <a:pt x="428" y="305"/>
                  </a:cubicBezTo>
                  <a:cubicBezTo>
                    <a:pt x="588" y="320"/>
                    <a:pt x="740" y="366"/>
                    <a:pt x="885" y="435"/>
                  </a:cubicBezTo>
                  <a:cubicBezTo>
                    <a:pt x="1159" y="549"/>
                    <a:pt x="1419" y="709"/>
                    <a:pt x="1640" y="915"/>
                  </a:cubicBezTo>
                  <a:cubicBezTo>
                    <a:pt x="1693" y="961"/>
                    <a:pt x="1746" y="1006"/>
                    <a:pt x="1800" y="1052"/>
                  </a:cubicBezTo>
                  <a:cubicBezTo>
                    <a:pt x="1845" y="1105"/>
                    <a:pt x="1899" y="1159"/>
                    <a:pt x="1937" y="1212"/>
                  </a:cubicBezTo>
                  <a:cubicBezTo>
                    <a:pt x="2021" y="1319"/>
                    <a:pt x="2112" y="1425"/>
                    <a:pt x="2211" y="1524"/>
                  </a:cubicBezTo>
                  <a:cubicBezTo>
                    <a:pt x="2318" y="1624"/>
                    <a:pt x="2440" y="1700"/>
                    <a:pt x="2569" y="1761"/>
                  </a:cubicBezTo>
                  <a:cubicBezTo>
                    <a:pt x="2676" y="1806"/>
                    <a:pt x="2798" y="1845"/>
                    <a:pt x="2912" y="1860"/>
                  </a:cubicBezTo>
                  <a:lnTo>
                    <a:pt x="3377" y="1700"/>
                  </a:lnTo>
                  <a:cubicBezTo>
                    <a:pt x="3339" y="1662"/>
                    <a:pt x="3293" y="1639"/>
                    <a:pt x="3240" y="1631"/>
                  </a:cubicBezTo>
                  <a:cubicBezTo>
                    <a:pt x="3141" y="1593"/>
                    <a:pt x="3042" y="1547"/>
                    <a:pt x="2950" y="1502"/>
                  </a:cubicBezTo>
                  <a:cubicBezTo>
                    <a:pt x="2874" y="1471"/>
                    <a:pt x="2806" y="1433"/>
                    <a:pt x="2737" y="1403"/>
                  </a:cubicBezTo>
                  <a:cubicBezTo>
                    <a:pt x="2600" y="1334"/>
                    <a:pt x="2470" y="1250"/>
                    <a:pt x="2341" y="1166"/>
                  </a:cubicBezTo>
                  <a:cubicBezTo>
                    <a:pt x="2211" y="1082"/>
                    <a:pt x="2089" y="1006"/>
                    <a:pt x="1967" y="915"/>
                  </a:cubicBezTo>
                  <a:cubicBezTo>
                    <a:pt x="1731" y="732"/>
                    <a:pt x="1510" y="541"/>
                    <a:pt x="1274" y="366"/>
                  </a:cubicBezTo>
                  <a:cubicBezTo>
                    <a:pt x="1152" y="275"/>
                    <a:pt x="1022" y="191"/>
                    <a:pt x="893" y="122"/>
                  </a:cubicBezTo>
                  <a:cubicBezTo>
                    <a:pt x="763" y="61"/>
                    <a:pt x="634" y="15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7005150" y="2073525"/>
              <a:ext cx="74125" cy="40625"/>
            </a:xfrm>
            <a:custGeom>
              <a:avLst/>
              <a:gdLst/>
              <a:ahLst/>
              <a:cxnLst/>
              <a:rect l="l" t="t" r="r" b="b"/>
              <a:pathLst>
                <a:path w="2965" h="1625" extrusionOk="0">
                  <a:moveTo>
                    <a:pt x="46" y="1"/>
                  </a:moveTo>
                  <a:lnTo>
                    <a:pt x="0" y="16"/>
                  </a:lnTo>
                  <a:cubicBezTo>
                    <a:pt x="183" y="92"/>
                    <a:pt x="374" y="153"/>
                    <a:pt x="572" y="207"/>
                  </a:cubicBezTo>
                  <a:cubicBezTo>
                    <a:pt x="1136" y="374"/>
                    <a:pt x="1723" y="542"/>
                    <a:pt x="1867" y="1045"/>
                  </a:cubicBezTo>
                  <a:lnTo>
                    <a:pt x="1890" y="1136"/>
                  </a:lnTo>
                  <a:cubicBezTo>
                    <a:pt x="2081" y="1335"/>
                    <a:pt x="2302" y="1502"/>
                    <a:pt x="2553" y="1624"/>
                  </a:cubicBezTo>
                  <a:lnTo>
                    <a:pt x="2965" y="1487"/>
                  </a:lnTo>
                  <a:cubicBezTo>
                    <a:pt x="2858" y="1456"/>
                    <a:pt x="2759" y="1411"/>
                    <a:pt x="2660" y="1365"/>
                  </a:cubicBezTo>
                  <a:cubicBezTo>
                    <a:pt x="2523" y="1296"/>
                    <a:pt x="2401" y="1205"/>
                    <a:pt x="2302" y="1098"/>
                  </a:cubicBezTo>
                  <a:cubicBezTo>
                    <a:pt x="2096" y="885"/>
                    <a:pt x="2005" y="626"/>
                    <a:pt x="1784" y="450"/>
                  </a:cubicBezTo>
                  <a:cubicBezTo>
                    <a:pt x="1669" y="359"/>
                    <a:pt x="1540" y="283"/>
                    <a:pt x="1395" y="237"/>
                  </a:cubicBezTo>
                  <a:cubicBezTo>
                    <a:pt x="1242" y="184"/>
                    <a:pt x="1090" y="146"/>
                    <a:pt x="938" y="123"/>
                  </a:cubicBezTo>
                  <a:cubicBezTo>
                    <a:pt x="778" y="100"/>
                    <a:pt x="610" y="77"/>
                    <a:pt x="450" y="62"/>
                  </a:cubicBezTo>
                  <a:cubicBezTo>
                    <a:pt x="313" y="47"/>
                    <a:pt x="183" y="24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7006675" y="2066475"/>
              <a:ext cx="87100" cy="44225"/>
            </a:xfrm>
            <a:custGeom>
              <a:avLst/>
              <a:gdLst/>
              <a:ahLst/>
              <a:cxnLst/>
              <a:rect l="l" t="t" r="r" b="b"/>
              <a:pathLst>
                <a:path w="3484" h="1769" extrusionOk="0">
                  <a:moveTo>
                    <a:pt x="579" y="1"/>
                  </a:moveTo>
                  <a:cubicBezTo>
                    <a:pt x="396" y="108"/>
                    <a:pt x="198" y="199"/>
                    <a:pt x="0" y="275"/>
                  </a:cubicBezTo>
                  <a:cubicBezTo>
                    <a:pt x="130" y="298"/>
                    <a:pt x="259" y="306"/>
                    <a:pt x="396" y="321"/>
                  </a:cubicBezTo>
                  <a:cubicBezTo>
                    <a:pt x="557" y="329"/>
                    <a:pt x="724" y="344"/>
                    <a:pt x="884" y="367"/>
                  </a:cubicBezTo>
                  <a:cubicBezTo>
                    <a:pt x="1044" y="382"/>
                    <a:pt x="1204" y="420"/>
                    <a:pt x="1364" y="473"/>
                  </a:cubicBezTo>
                  <a:cubicBezTo>
                    <a:pt x="1509" y="519"/>
                    <a:pt x="1646" y="595"/>
                    <a:pt x="1768" y="694"/>
                  </a:cubicBezTo>
                  <a:cubicBezTo>
                    <a:pt x="1875" y="786"/>
                    <a:pt x="1966" y="900"/>
                    <a:pt x="2043" y="1022"/>
                  </a:cubicBezTo>
                  <a:cubicBezTo>
                    <a:pt x="2111" y="1136"/>
                    <a:pt x="2195" y="1251"/>
                    <a:pt x="2279" y="1357"/>
                  </a:cubicBezTo>
                  <a:cubicBezTo>
                    <a:pt x="2454" y="1540"/>
                    <a:pt x="2675" y="1685"/>
                    <a:pt x="2919" y="1769"/>
                  </a:cubicBezTo>
                  <a:cubicBezTo>
                    <a:pt x="3110" y="1700"/>
                    <a:pt x="3293" y="1639"/>
                    <a:pt x="3483" y="1578"/>
                  </a:cubicBezTo>
                  <a:cubicBezTo>
                    <a:pt x="3361" y="1563"/>
                    <a:pt x="3247" y="1540"/>
                    <a:pt x="3140" y="1495"/>
                  </a:cubicBezTo>
                  <a:cubicBezTo>
                    <a:pt x="3003" y="1441"/>
                    <a:pt x="2873" y="1357"/>
                    <a:pt x="2759" y="1258"/>
                  </a:cubicBezTo>
                  <a:cubicBezTo>
                    <a:pt x="2652" y="1167"/>
                    <a:pt x="2561" y="1060"/>
                    <a:pt x="2469" y="953"/>
                  </a:cubicBezTo>
                  <a:cubicBezTo>
                    <a:pt x="2431" y="900"/>
                    <a:pt x="2386" y="847"/>
                    <a:pt x="2332" y="801"/>
                  </a:cubicBezTo>
                  <a:cubicBezTo>
                    <a:pt x="2279" y="755"/>
                    <a:pt x="2226" y="710"/>
                    <a:pt x="2172" y="664"/>
                  </a:cubicBezTo>
                  <a:cubicBezTo>
                    <a:pt x="1959" y="466"/>
                    <a:pt x="1715" y="306"/>
                    <a:pt x="1448" y="184"/>
                  </a:cubicBezTo>
                  <a:cubicBezTo>
                    <a:pt x="1311" y="115"/>
                    <a:pt x="1159" y="69"/>
                    <a:pt x="1006" y="47"/>
                  </a:cubicBezTo>
                  <a:cubicBezTo>
                    <a:pt x="930" y="31"/>
                    <a:pt x="846" y="31"/>
                    <a:pt x="770" y="24"/>
                  </a:cubicBezTo>
                  <a:cubicBezTo>
                    <a:pt x="709" y="24"/>
                    <a:pt x="640" y="16"/>
                    <a:pt x="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7033725" y="2052200"/>
              <a:ext cx="83475" cy="47850"/>
            </a:xfrm>
            <a:custGeom>
              <a:avLst/>
              <a:gdLst/>
              <a:ahLst/>
              <a:cxnLst/>
              <a:rect l="l" t="t" r="r" b="b"/>
              <a:pathLst>
                <a:path w="3339" h="1914" extrusionOk="0">
                  <a:moveTo>
                    <a:pt x="488" y="0"/>
                  </a:moveTo>
                  <a:cubicBezTo>
                    <a:pt x="320" y="92"/>
                    <a:pt x="160" y="183"/>
                    <a:pt x="0" y="282"/>
                  </a:cubicBezTo>
                  <a:cubicBezTo>
                    <a:pt x="138" y="290"/>
                    <a:pt x="275" y="328"/>
                    <a:pt x="412" y="389"/>
                  </a:cubicBezTo>
                  <a:cubicBezTo>
                    <a:pt x="549" y="450"/>
                    <a:pt x="686" y="526"/>
                    <a:pt x="816" y="618"/>
                  </a:cubicBezTo>
                  <a:cubicBezTo>
                    <a:pt x="1060" y="785"/>
                    <a:pt x="1281" y="983"/>
                    <a:pt x="1517" y="1159"/>
                  </a:cubicBezTo>
                  <a:cubicBezTo>
                    <a:pt x="1761" y="1342"/>
                    <a:pt x="2012" y="1502"/>
                    <a:pt x="2272" y="1654"/>
                  </a:cubicBezTo>
                  <a:cubicBezTo>
                    <a:pt x="2340" y="1692"/>
                    <a:pt x="2409" y="1723"/>
                    <a:pt x="2477" y="1761"/>
                  </a:cubicBezTo>
                  <a:cubicBezTo>
                    <a:pt x="2500" y="1768"/>
                    <a:pt x="2531" y="1784"/>
                    <a:pt x="2561" y="1791"/>
                  </a:cubicBezTo>
                  <a:cubicBezTo>
                    <a:pt x="2607" y="1806"/>
                    <a:pt x="2653" y="1822"/>
                    <a:pt x="2698" y="1829"/>
                  </a:cubicBezTo>
                  <a:lnTo>
                    <a:pt x="2797" y="1860"/>
                  </a:lnTo>
                  <a:cubicBezTo>
                    <a:pt x="2896" y="1883"/>
                    <a:pt x="2988" y="1898"/>
                    <a:pt x="3087" y="1913"/>
                  </a:cubicBezTo>
                  <a:lnTo>
                    <a:pt x="3339" y="1829"/>
                  </a:lnTo>
                  <a:lnTo>
                    <a:pt x="3316" y="1822"/>
                  </a:lnTo>
                  <a:cubicBezTo>
                    <a:pt x="3239" y="1791"/>
                    <a:pt x="3163" y="1761"/>
                    <a:pt x="3087" y="1723"/>
                  </a:cubicBezTo>
                  <a:cubicBezTo>
                    <a:pt x="2942" y="1662"/>
                    <a:pt x="2797" y="1585"/>
                    <a:pt x="2660" y="1502"/>
                  </a:cubicBezTo>
                  <a:cubicBezTo>
                    <a:pt x="2393" y="1349"/>
                    <a:pt x="2134" y="1182"/>
                    <a:pt x="1883" y="991"/>
                  </a:cubicBezTo>
                  <a:cubicBezTo>
                    <a:pt x="1647" y="800"/>
                    <a:pt x="1433" y="595"/>
                    <a:pt x="1212" y="397"/>
                  </a:cubicBezTo>
                  <a:cubicBezTo>
                    <a:pt x="1098" y="297"/>
                    <a:pt x="976" y="206"/>
                    <a:pt x="846" y="130"/>
                  </a:cubicBezTo>
                  <a:cubicBezTo>
                    <a:pt x="778" y="84"/>
                    <a:pt x="709" y="54"/>
                    <a:pt x="633" y="23"/>
                  </a:cubicBezTo>
                  <a:cubicBezTo>
                    <a:pt x="595" y="15"/>
                    <a:pt x="557" y="0"/>
                    <a:pt x="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6918250" y="2037325"/>
              <a:ext cx="344900" cy="152650"/>
            </a:xfrm>
            <a:custGeom>
              <a:avLst/>
              <a:gdLst/>
              <a:ahLst/>
              <a:cxnLst/>
              <a:rect l="l" t="t" r="r" b="b"/>
              <a:pathLst>
                <a:path w="13796" h="6106" extrusionOk="0">
                  <a:moveTo>
                    <a:pt x="7904" y="130"/>
                  </a:moveTo>
                  <a:cubicBezTo>
                    <a:pt x="8354" y="130"/>
                    <a:pt x="8659" y="260"/>
                    <a:pt x="8864" y="542"/>
                  </a:cubicBezTo>
                  <a:cubicBezTo>
                    <a:pt x="9154" y="931"/>
                    <a:pt x="9482" y="1334"/>
                    <a:pt x="9992" y="1586"/>
                  </a:cubicBezTo>
                  <a:cubicBezTo>
                    <a:pt x="10015" y="1609"/>
                    <a:pt x="10046" y="1632"/>
                    <a:pt x="10069" y="1655"/>
                  </a:cubicBezTo>
                  <a:cubicBezTo>
                    <a:pt x="10069" y="1655"/>
                    <a:pt x="10076" y="1662"/>
                    <a:pt x="10076" y="1670"/>
                  </a:cubicBezTo>
                  <a:lnTo>
                    <a:pt x="9931" y="1708"/>
                  </a:lnTo>
                  <a:cubicBezTo>
                    <a:pt x="9787" y="1647"/>
                    <a:pt x="9649" y="1563"/>
                    <a:pt x="9535" y="1449"/>
                  </a:cubicBezTo>
                  <a:cubicBezTo>
                    <a:pt x="9489" y="1411"/>
                    <a:pt x="9451" y="1380"/>
                    <a:pt x="9413" y="1350"/>
                  </a:cubicBezTo>
                  <a:cubicBezTo>
                    <a:pt x="9291" y="1251"/>
                    <a:pt x="9177" y="1144"/>
                    <a:pt x="9063" y="1045"/>
                  </a:cubicBezTo>
                  <a:cubicBezTo>
                    <a:pt x="8971" y="953"/>
                    <a:pt x="8864" y="862"/>
                    <a:pt x="8750" y="771"/>
                  </a:cubicBezTo>
                  <a:cubicBezTo>
                    <a:pt x="8499" y="557"/>
                    <a:pt x="8201" y="405"/>
                    <a:pt x="7881" y="321"/>
                  </a:cubicBezTo>
                  <a:cubicBezTo>
                    <a:pt x="7767" y="306"/>
                    <a:pt x="7653" y="290"/>
                    <a:pt x="7538" y="290"/>
                  </a:cubicBezTo>
                  <a:cubicBezTo>
                    <a:pt x="7518" y="291"/>
                    <a:pt x="7498" y="292"/>
                    <a:pt x="7477" y="292"/>
                  </a:cubicBezTo>
                  <a:cubicBezTo>
                    <a:pt x="7338" y="292"/>
                    <a:pt x="7199" y="269"/>
                    <a:pt x="7066" y="229"/>
                  </a:cubicBezTo>
                  <a:cubicBezTo>
                    <a:pt x="7340" y="176"/>
                    <a:pt x="7622" y="146"/>
                    <a:pt x="7904" y="130"/>
                  </a:cubicBezTo>
                  <a:close/>
                  <a:moveTo>
                    <a:pt x="7355" y="367"/>
                  </a:moveTo>
                  <a:cubicBezTo>
                    <a:pt x="7416" y="374"/>
                    <a:pt x="7477" y="374"/>
                    <a:pt x="7531" y="374"/>
                  </a:cubicBezTo>
                  <a:lnTo>
                    <a:pt x="7531" y="382"/>
                  </a:lnTo>
                  <a:cubicBezTo>
                    <a:pt x="7637" y="382"/>
                    <a:pt x="7744" y="389"/>
                    <a:pt x="7851" y="405"/>
                  </a:cubicBezTo>
                  <a:cubicBezTo>
                    <a:pt x="8156" y="481"/>
                    <a:pt x="8438" y="626"/>
                    <a:pt x="8674" y="824"/>
                  </a:cubicBezTo>
                  <a:cubicBezTo>
                    <a:pt x="8781" y="915"/>
                    <a:pt x="8880" y="1007"/>
                    <a:pt x="8979" y="1098"/>
                  </a:cubicBezTo>
                  <a:lnTo>
                    <a:pt x="8986" y="1106"/>
                  </a:lnTo>
                  <a:cubicBezTo>
                    <a:pt x="9093" y="1205"/>
                    <a:pt x="9207" y="1312"/>
                    <a:pt x="9337" y="1411"/>
                  </a:cubicBezTo>
                  <a:cubicBezTo>
                    <a:pt x="9375" y="1441"/>
                    <a:pt x="9421" y="1479"/>
                    <a:pt x="9451" y="1510"/>
                  </a:cubicBezTo>
                  <a:cubicBezTo>
                    <a:pt x="9550" y="1601"/>
                    <a:pt x="9665" y="1685"/>
                    <a:pt x="9787" y="1746"/>
                  </a:cubicBezTo>
                  <a:cubicBezTo>
                    <a:pt x="9665" y="1784"/>
                    <a:pt x="9543" y="1807"/>
                    <a:pt x="9421" y="1815"/>
                  </a:cubicBezTo>
                  <a:cubicBezTo>
                    <a:pt x="9383" y="1815"/>
                    <a:pt x="9345" y="1807"/>
                    <a:pt x="9307" y="1799"/>
                  </a:cubicBezTo>
                  <a:cubicBezTo>
                    <a:pt x="8910" y="1731"/>
                    <a:pt x="8590" y="1373"/>
                    <a:pt x="8354" y="1113"/>
                  </a:cubicBezTo>
                  <a:lnTo>
                    <a:pt x="8308" y="1060"/>
                  </a:lnTo>
                  <a:cubicBezTo>
                    <a:pt x="8041" y="763"/>
                    <a:pt x="7721" y="527"/>
                    <a:pt x="7355" y="367"/>
                  </a:cubicBezTo>
                  <a:close/>
                  <a:moveTo>
                    <a:pt x="5984" y="267"/>
                  </a:moveTo>
                  <a:cubicBezTo>
                    <a:pt x="6045" y="275"/>
                    <a:pt x="6098" y="290"/>
                    <a:pt x="6151" y="321"/>
                  </a:cubicBezTo>
                  <a:cubicBezTo>
                    <a:pt x="6548" y="664"/>
                    <a:pt x="6967" y="976"/>
                    <a:pt x="7401" y="1251"/>
                  </a:cubicBezTo>
                  <a:cubicBezTo>
                    <a:pt x="7782" y="1502"/>
                    <a:pt x="8476" y="1929"/>
                    <a:pt x="8925" y="2066"/>
                  </a:cubicBezTo>
                  <a:lnTo>
                    <a:pt x="8720" y="2135"/>
                  </a:lnTo>
                  <a:cubicBezTo>
                    <a:pt x="8453" y="2089"/>
                    <a:pt x="8186" y="2020"/>
                    <a:pt x="7935" y="1921"/>
                  </a:cubicBezTo>
                  <a:cubicBezTo>
                    <a:pt x="7630" y="1799"/>
                    <a:pt x="7333" y="1655"/>
                    <a:pt x="7051" y="1479"/>
                  </a:cubicBezTo>
                  <a:cubicBezTo>
                    <a:pt x="6784" y="1304"/>
                    <a:pt x="6517" y="1121"/>
                    <a:pt x="6273" y="923"/>
                  </a:cubicBezTo>
                  <a:cubicBezTo>
                    <a:pt x="6159" y="839"/>
                    <a:pt x="6045" y="740"/>
                    <a:pt x="5930" y="656"/>
                  </a:cubicBezTo>
                  <a:lnTo>
                    <a:pt x="5877" y="610"/>
                  </a:lnTo>
                  <a:cubicBezTo>
                    <a:pt x="5824" y="557"/>
                    <a:pt x="5770" y="519"/>
                    <a:pt x="5717" y="473"/>
                  </a:cubicBezTo>
                  <a:lnTo>
                    <a:pt x="5717" y="481"/>
                  </a:lnTo>
                  <a:cubicBezTo>
                    <a:pt x="5686" y="450"/>
                    <a:pt x="5656" y="428"/>
                    <a:pt x="5625" y="405"/>
                  </a:cubicBezTo>
                  <a:lnTo>
                    <a:pt x="5610" y="397"/>
                  </a:lnTo>
                  <a:lnTo>
                    <a:pt x="5603" y="389"/>
                  </a:lnTo>
                  <a:cubicBezTo>
                    <a:pt x="5724" y="344"/>
                    <a:pt x="5846" y="298"/>
                    <a:pt x="5976" y="267"/>
                  </a:cubicBezTo>
                  <a:close/>
                  <a:moveTo>
                    <a:pt x="5542" y="420"/>
                  </a:moveTo>
                  <a:lnTo>
                    <a:pt x="5572" y="435"/>
                  </a:lnTo>
                  <a:lnTo>
                    <a:pt x="5580" y="443"/>
                  </a:lnTo>
                  <a:cubicBezTo>
                    <a:pt x="5618" y="473"/>
                    <a:pt x="5648" y="504"/>
                    <a:pt x="5679" y="519"/>
                  </a:cubicBezTo>
                  <a:cubicBezTo>
                    <a:pt x="5732" y="565"/>
                    <a:pt x="5793" y="618"/>
                    <a:pt x="5846" y="671"/>
                  </a:cubicBezTo>
                  <a:cubicBezTo>
                    <a:pt x="5961" y="763"/>
                    <a:pt x="6083" y="877"/>
                    <a:pt x="6205" y="976"/>
                  </a:cubicBezTo>
                  <a:cubicBezTo>
                    <a:pt x="6456" y="1182"/>
                    <a:pt x="6715" y="1380"/>
                    <a:pt x="6990" y="1548"/>
                  </a:cubicBezTo>
                  <a:cubicBezTo>
                    <a:pt x="7279" y="1731"/>
                    <a:pt x="7584" y="1876"/>
                    <a:pt x="7904" y="1998"/>
                  </a:cubicBezTo>
                  <a:cubicBezTo>
                    <a:pt x="8064" y="2051"/>
                    <a:pt x="8240" y="2104"/>
                    <a:pt x="8407" y="2135"/>
                  </a:cubicBezTo>
                  <a:cubicBezTo>
                    <a:pt x="8476" y="2150"/>
                    <a:pt x="8544" y="2165"/>
                    <a:pt x="8613" y="2173"/>
                  </a:cubicBezTo>
                  <a:lnTo>
                    <a:pt x="8468" y="2226"/>
                  </a:lnTo>
                  <a:lnTo>
                    <a:pt x="7980" y="2394"/>
                  </a:lnTo>
                  <a:lnTo>
                    <a:pt x="7958" y="2386"/>
                  </a:lnTo>
                  <a:cubicBezTo>
                    <a:pt x="7889" y="2356"/>
                    <a:pt x="7820" y="2318"/>
                    <a:pt x="7737" y="2280"/>
                  </a:cubicBezTo>
                  <a:cubicBezTo>
                    <a:pt x="7615" y="2219"/>
                    <a:pt x="7493" y="2150"/>
                    <a:pt x="7371" y="2081"/>
                  </a:cubicBezTo>
                  <a:lnTo>
                    <a:pt x="7333" y="2051"/>
                  </a:lnTo>
                  <a:cubicBezTo>
                    <a:pt x="7066" y="1898"/>
                    <a:pt x="6814" y="1723"/>
                    <a:pt x="6570" y="1540"/>
                  </a:cubicBezTo>
                  <a:cubicBezTo>
                    <a:pt x="6433" y="1426"/>
                    <a:pt x="6296" y="1312"/>
                    <a:pt x="6174" y="1197"/>
                  </a:cubicBezTo>
                  <a:cubicBezTo>
                    <a:pt x="6075" y="1121"/>
                    <a:pt x="5984" y="1037"/>
                    <a:pt x="5885" y="953"/>
                  </a:cubicBezTo>
                  <a:cubicBezTo>
                    <a:pt x="5763" y="854"/>
                    <a:pt x="5633" y="771"/>
                    <a:pt x="5496" y="694"/>
                  </a:cubicBezTo>
                  <a:cubicBezTo>
                    <a:pt x="5427" y="656"/>
                    <a:pt x="5351" y="618"/>
                    <a:pt x="5267" y="595"/>
                  </a:cubicBezTo>
                  <a:cubicBezTo>
                    <a:pt x="5244" y="588"/>
                    <a:pt x="5214" y="580"/>
                    <a:pt x="5191" y="580"/>
                  </a:cubicBezTo>
                  <a:cubicBezTo>
                    <a:pt x="5313" y="519"/>
                    <a:pt x="5427" y="466"/>
                    <a:pt x="5542" y="420"/>
                  </a:cubicBezTo>
                  <a:close/>
                  <a:moveTo>
                    <a:pt x="5138" y="618"/>
                  </a:moveTo>
                  <a:cubicBezTo>
                    <a:pt x="5176" y="626"/>
                    <a:pt x="5214" y="633"/>
                    <a:pt x="5252" y="649"/>
                  </a:cubicBezTo>
                  <a:cubicBezTo>
                    <a:pt x="5328" y="671"/>
                    <a:pt x="5397" y="702"/>
                    <a:pt x="5465" y="748"/>
                  </a:cubicBezTo>
                  <a:cubicBezTo>
                    <a:pt x="5595" y="824"/>
                    <a:pt x="5717" y="915"/>
                    <a:pt x="5824" y="1014"/>
                  </a:cubicBezTo>
                  <a:cubicBezTo>
                    <a:pt x="5892" y="1068"/>
                    <a:pt x="5961" y="1136"/>
                    <a:pt x="6037" y="1197"/>
                  </a:cubicBezTo>
                  <a:cubicBezTo>
                    <a:pt x="6182" y="1334"/>
                    <a:pt x="6334" y="1472"/>
                    <a:pt x="6502" y="1601"/>
                  </a:cubicBezTo>
                  <a:cubicBezTo>
                    <a:pt x="6746" y="1792"/>
                    <a:pt x="7005" y="1967"/>
                    <a:pt x="7279" y="2119"/>
                  </a:cubicBezTo>
                  <a:lnTo>
                    <a:pt x="7317" y="2135"/>
                  </a:lnTo>
                  <a:cubicBezTo>
                    <a:pt x="7439" y="2211"/>
                    <a:pt x="7569" y="2280"/>
                    <a:pt x="7706" y="2333"/>
                  </a:cubicBezTo>
                  <a:lnTo>
                    <a:pt x="7904" y="2417"/>
                  </a:lnTo>
                  <a:lnTo>
                    <a:pt x="7828" y="2447"/>
                  </a:lnTo>
                  <a:lnTo>
                    <a:pt x="7706" y="2485"/>
                  </a:lnTo>
                  <a:lnTo>
                    <a:pt x="7676" y="2485"/>
                  </a:lnTo>
                  <a:cubicBezTo>
                    <a:pt x="7599" y="2470"/>
                    <a:pt x="7515" y="2455"/>
                    <a:pt x="7432" y="2440"/>
                  </a:cubicBezTo>
                  <a:lnTo>
                    <a:pt x="7325" y="2409"/>
                  </a:lnTo>
                  <a:cubicBezTo>
                    <a:pt x="7287" y="2401"/>
                    <a:pt x="7249" y="2386"/>
                    <a:pt x="7203" y="2379"/>
                  </a:cubicBezTo>
                  <a:lnTo>
                    <a:pt x="7195" y="2379"/>
                  </a:lnTo>
                  <a:cubicBezTo>
                    <a:pt x="7157" y="2363"/>
                    <a:pt x="7134" y="2356"/>
                    <a:pt x="7112" y="2341"/>
                  </a:cubicBezTo>
                  <a:cubicBezTo>
                    <a:pt x="7043" y="2310"/>
                    <a:pt x="6974" y="2280"/>
                    <a:pt x="6906" y="2241"/>
                  </a:cubicBezTo>
                  <a:cubicBezTo>
                    <a:pt x="6647" y="2089"/>
                    <a:pt x="6395" y="1929"/>
                    <a:pt x="6151" y="1746"/>
                  </a:cubicBezTo>
                  <a:cubicBezTo>
                    <a:pt x="6060" y="1677"/>
                    <a:pt x="5968" y="1601"/>
                    <a:pt x="5885" y="1533"/>
                  </a:cubicBezTo>
                  <a:cubicBezTo>
                    <a:pt x="5747" y="1426"/>
                    <a:pt x="5595" y="1312"/>
                    <a:pt x="5450" y="1205"/>
                  </a:cubicBezTo>
                  <a:cubicBezTo>
                    <a:pt x="5321" y="1113"/>
                    <a:pt x="5183" y="1037"/>
                    <a:pt x="5046" y="969"/>
                  </a:cubicBezTo>
                  <a:cubicBezTo>
                    <a:pt x="4932" y="915"/>
                    <a:pt x="4810" y="885"/>
                    <a:pt x="4680" y="870"/>
                  </a:cubicBezTo>
                  <a:cubicBezTo>
                    <a:pt x="4802" y="793"/>
                    <a:pt x="4962" y="702"/>
                    <a:pt x="5122" y="618"/>
                  </a:cubicBezTo>
                  <a:close/>
                  <a:moveTo>
                    <a:pt x="4619" y="892"/>
                  </a:moveTo>
                  <a:cubicBezTo>
                    <a:pt x="4757" y="915"/>
                    <a:pt x="4886" y="953"/>
                    <a:pt x="5000" y="1022"/>
                  </a:cubicBezTo>
                  <a:cubicBezTo>
                    <a:pt x="5138" y="1091"/>
                    <a:pt x="5267" y="1167"/>
                    <a:pt x="5382" y="1258"/>
                  </a:cubicBezTo>
                  <a:cubicBezTo>
                    <a:pt x="5526" y="1357"/>
                    <a:pt x="5664" y="1472"/>
                    <a:pt x="5793" y="1578"/>
                  </a:cubicBezTo>
                  <a:cubicBezTo>
                    <a:pt x="5885" y="1647"/>
                    <a:pt x="5976" y="1731"/>
                    <a:pt x="6075" y="1807"/>
                  </a:cubicBezTo>
                  <a:cubicBezTo>
                    <a:pt x="6174" y="1883"/>
                    <a:pt x="6296" y="1959"/>
                    <a:pt x="6403" y="2028"/>
                  </a:cubicBezTo>
                  <a:lnTo>
                    <a:pt x="6456" y="2066"/>
                  </a:lnTo>
                  <a:cubicBezTo>
                    <a:pt x="6586" y="2150"/>
                    <a:pt x="6715" y="2226"/>
                    <a:pt x="6852" y="2295"/>
                  </a:cubicBezTo>
                  <a:cubicBezTo>
                    <a:pt x="6929" y="2333"/>
                    <a:pt x="6997" y="2371"/>
                    <a:pt x="7073" y="2401"/>
                  </a:cubicBezTo>
                  <a:lnTo>
                    <a:pt x="7119" y="2424"/>
                  </a:lnTo>
                  <a:cubicBezTo>
                    <a:pt x="7195" y="2462"/>
                    <a:pt x="7279" y="2501"/>
                    <a:pt x="7363" y="2531"/>
                  </a:cubicBezTo>
                  <a:cubicBezTo>
                    <a:pt x="7401" y="2539"/>
                    <a:pt x="7432" y="2554"/>
                    <a:pt x="7462" y="2569"/>
                  </a:cubicBezTo>
                  <a:lnTo>
                    <a:pt x="7386" y="2600"/>
                  </a:lnTo>
                  <a:lnTo>
                    <a:pt x="7035" y="2722"/>
                  </a:lnTo>
                  <a:cubicBezTo>
                    <a:pt x="6921" y="2699"/>
                    <a:pt x="6814" y="2668"/>
                    <a:pt x="6708" y="2623"/>
                  </a:cubicBezTo>
                  <a:cubicBezTo>
                    <a:pt x="6578" y="2562"/>
                    <a:pt x="6456" y="2485"/>
                    <a:pt x="6349" y="2386"/>
                  </a:cubicBezTo>
                  <a:cubicBezTo>
                    <a:pt x="6258" y="2287"/>
                    <a:pt x="6167" y="2188"/>
                    <a:pt x="6083" y="2081"/>
                  </a:cubicBezTo>
                  <a:lnTo>
                    <a:pt x="6060" y="2059"/>
                  </a:lnTo>
                  <a:cubicBezTo>
                    <a:pt x="6022" y="2005"/>
                    <a:pt x="5984" y="1959"/>
                    <a:pt x="5938" y="1921"/>
                  </a:cubicBezTo>
                  <a:cubicBezTo>
                    <a:pt x="5892" y="1876"/>
                    <a:pt x="5831" y="1822"/>
                    <a:pt x="5778" y="1777"/>
                  </a:cubicBezTo>
                  <a:cubicBezTo>
                    <a:pt x="5557" y="1571"/>
                    <a:pt x="5298" y="1411"/>
                    <a:pt x="5023" y="1289"/>
                  </a:cubicBezTo>
                  <a:cubicBezTo>
                    <a:pt x="4879" y="1228"/>
                    <a:pt x="4718" y="1182"/>
                    <a:pt x="4558" y="1159"/>
                  </a:cubicBezTo>
                  <a:cubicBezTo>
                    <a:pt x="4490" y="1152"/>
                    <a:pt x="4421" y="1152"/>
                    <a:pt x="4353" y="1152"/>
                  </a:cubicBezTo>
                  <a:cubicBezTo>
                    <a:pt x="4299" y="1152"/>
                    <a:pt x="4246" y="1152"/>
                    <a:pt x="4193" y="1144"/>
                  </a:cubicBezTo>
                  <a:cubicBezTo>
                    <a:pt x="4315" y="1075"/>
                    <a:pt x="4436" y="1007"/>
                    <a:pt x="4574" y="923"/>
                  </a:cubicBezTo>
                  <a:lnTo>
                    <a:pt x="4619" y="892"/>
                  </a:lnTo>
                  <a:close/>
                  <a:moveTo>
                    <a:pt x="4132" y="1182"/>
                  </a:moveTo>
                  <a:cubicBezTo>
                    <a:pt x="4185" y="1197"/>
                    <a:pt x="4246" y="1205"/>
                    <a:pt x="4307" y="1205"/>
                  </a:cubicBezTo>
                  <a:lnTo>
                    <a:pt x="4345" y="1205"/>
                  </a:lnTo>
                  <a:cubicBezTo>
                    <a:pt x="4414" y="1205"/>
                    <a:pt x="4482" y="1213"/>
                    <a:pt x="4543" y="1228"/>
                  </a:cubicBezTo>
                  <a:cubicBezTo>
                    <a:pt x="4696" y="1251"/>
                    <a:pt x="4840" y="1296"/>
                    <a:pt x="4978" y="1365"/>
                  </a:cubicBezTo>
                  <a:cubicBezTo>
                    <a:pt x="5244" y="1479"/>
                    <a:pt x="5488" y="1639"/>
                    <a:pt x="5702" y="1838"/>
                  </a:cubicBezTo>
                  <a:cubicBezTo>
                    <a:pt x="5755" y="1883"/>
                    <a:pt x="5808" y="1937"/>
                    <a:pt x="5862" y="1982"/>
                  </a:cubicBezTo>
                  <a:cubicBezTo>
                    <a:pt x="5907" y="2013"/>
                    <a:pt x="5945" y="2059"/>
                    <a:pt x="5976" y="2104"/>
                  </a:cubicBezTo>
                  <a:lnTo>
                    <a:pt x="5999" y="2135"/>
                  </a:lnTo>
                  <a:cubicBezTo>
                    <a:pt x="6083" y="2241"/>
                    <a:pt x="6182" y="2348"/>
                    <a:pt x="6281" y="2440"/>
                  </a:cubicBezTo>
                  <a:cubicBezTo>
                    <a:pt x="6395" y="2546"/>
                    <a:pt x="6532" y="2623"/>
                    <a:pt x="6670" y="2683"/>
                  </a:cubicBezTo>
                  <a:cubicBezTo>
                    <a:pt x="6761" y="2714"/>
                    <a:pt x="6845" y="2737"/>
                    <a:pt x="6936" y="2752"/>
                  </a:cubicBezTo>
                  <a:lnTo>
                    <a:pt x="6464" y="2912"/>
                  </a:lnTo>
                  <a:cubicBezTo>
                    <a:pt x="6227" y="2836"/>
                    <a:pt x="6014" y="2691"/>
                    <a:pt x="5839" y="2508"/>
                  </a:cubicBezTo>
                  <a:cubicBezTo>
                    <a:pt x="5763" y="2417"/>
                    <a:pt x="5686" y="2310"/>
                    <a:pt x="5625" y="2211"/>
                  </a:cubicBezTo>
                  <a:lnTo>
                    <a:pt x="5603" y="2180"/>
                  </a:lnTo>
                  <a:cubicBezTo>
                    <a:pt x="5534" y="2059"/>
                    <a:pt x="5435" y="1944"/>
                    <a:pt x="5328" y="1845"/>
                  </a:cubicBezTo>
                  <a:cubicBezTo>
                    <a:pt x="5206" y="1746"/>
                    <a:pt x="5069" y="1670"/>
                    <a:pt x="4917" y="1624"/>
                  </a:cubicBezTo>
                  <a:cubicBezTo>
                    <a:pt x="4757" y="1571"/>
                    <a:pt x="4597" y="1533"/>
                    <a:pt x="4429" y="1510"/>
                  </a:cubicBezTo>
                  <a:cubicBezTo>
                    <a:pt x="4299" y="1495"/>
                    <a:pt x="4170" y="1487"/>
                    <a:pt x="4048" y="1472"/>
                  </a:cubicBezTo>
                  <a:lnTo>
                    <a:pt x="3941" y="1464"/>
                  </a:lnTo>
                  <a:cubicBezTo>
                    <a:pt x="3819" y="1456"/>
                    <a:pt x="3712" y="1441"/>
                    <a:pt x="3613" y="1434"/>
                  </a:cubicBezTo>
                  <a:cubicBezTo>
                    <a:pt x="3796" y="1357"/>
                    <a:pt x="3964" y="1281"/>
                    <a:pt x="4132" y="1182"/>
                  </a:cubicBezTo>
                  <a:close/>
                  <a:moveTo>
                    <a:pt x="3530" y="1464"/>
                  </a:moveTo>
                  <a:cubicBezTo>
                    <a:pt x="3667" y="1495"/>
                    <a:pt x="3804" y="1510"/>
                    <a:pt x="3926" y="1525"/>
                  </a:cubicBezTo>
                  <a:lnTo>
                    <a:pt x="4025" y="1540"/>
                  </a:lnTo>
                  <a:cubicBezTo>
                    <a:pt x="4154" y="1556"/>
                    <a:pt x="4284" y="1571"/>
                    <a:pt x="4406" y="1594"/>
                  </a:cubicBezTo>
                  <a:cubicBezTo>
                    <a:pt x="4566" y="1609"/>
                    <a:pt x="4718" y="1647"/>
                    <a:pt x="4863" y="1700"/>
                  </a:cubicBezTo>
                  <a:cubicBezTo>
                    <a:pt x="5008" y="1746"/>
                    <a:pt x="5130" y="1822"/>
                    <a:pt x="5244" y="1914"/>
                  </a:cubicBezTo>
                  <a:cubicBezTo>
                    <a:pt x="5359" y="2013"/>
                    <a:pt x="5458" y="2127"/>
                    <a:pt x="5534" y="2264"/>
                  </a:cubicBezTo>
                  <a:lnTo>
                    <a:pt x="5542" y="2264"/>
                  </a:lnTo>
                  <a:cubicBezTo>
                    <a:pt x="5610" y="2363"/>
                    <a:pt x="5686" y="2462"/>
                    <a:pt x="5770" y="2554"/>
                  </a:cubicBezTo>
                  <a:cubicBezTo>
                    <a:pt x="5869" y="2668"/>
                    <a:pt x="5991" y="2760"/>
                    <a:pt x="6128" y="2828"/>
                  </a:cubicBezTo>
                  <a:cubicBezTo>
                    <a:pt x="6212" y="2874"/>
                    <a:pt x="6296" y="2904"/>
                    <a:pt x="6388" y="2935"/>
                  </a:cubicBezTo>
                  <a:lnTo>
                    <a:pt x="6037" y="3049"/>
                  </a:lnTo>
                  <a:cubicBezTo>
                    <a:pt x="5793" y="2935"/>
                    <a:pt x="5572" y="2767"/>
                    <a:pt x="5389" y="2569"/>
                  </a:cubicBezTo>
                  <a:lnTo>
                    <a:pt x="5366" y="2485"/>
                  </a:lnTo>
                  <a:cubicBezTo>
                    <a:pt x="5214" y="1975"/>
                    <a:pt x="4619" y="1799"/>
                    <a:pt x="4055" y="1632"/>
                  </a:cubicBezTo>
                  <a:cubicBezTo>
                    <a:pt x="3865" y="1578"/>
                    <a:pt x="3690" y="1533"/>
                    <a:pt x="3530" y="1464"/>
                  </a:cubicBezTo>
                  <a:close/>
                  <a:moveTo>
                    <a:pt x="3103" y="1830"/>
                  </a:moveTo>
                  <a:cubicBezTo>
                    <a:pt x="3644" y="1830"/>
                    <a:pt x="4345" y="2074"/>
                    <a:pt x="5237" y="2562"/>
                  </a:cubicBezTo>
                  <a:lnTo>
                    <a:pt x="5313" y="2607"/>
                  </a:lnTo>
                  <a:cubicBezTo>
                    <a:pt x="5496" y="2798"/>
                    <a:pt x="5709" y="2965"/>
                    <a:pt x="5938" y="3087"/>
                  </a:cubicBezTo>
                  <a:lnTo>
                    <a:pt x="5930" y="3087"/>
                  </a:lnTo>
                  <a:lnTo>
                    <a:pt x="5572" y="3202"/>
                  </a:lnTo>
                  <a:cubicBezTo>
                    <a:pt x="5061" y="3164"/>
                    <a:pt x="4574" y="2965"/>
                    <a:pt x="4040" y="2562"/>
                  </a:cubicBezTo>
                  <a:lnTo>
                    <a:pt x="3903" y="2455"/>
                  </a:lnTo>
                  <a:cubicBezTo>
                    <a:pt x="3728" y="2310"/>
                    <a:pt x="3545" y="2180"/>
                    <a:pt x="3347" y="2066"/>
                  </a:cubicBezTo>
                  <a:cubicBezTo>
                    <a:pt x="3202" y="1975"/>
                    <a:pt x="3042" y="1906"/>
                    <a:pt x="2874" y="1853"/>
                  </a:cubicBezTo>
                  <a:lnTo>
                    <a:pt x="2889" y="1845"/>
                  </a:lnTo>
                  <a:cubicBezTo>
                    <a:pt x="2958" y="1838"/>
                    <a:pt x="3034" y="1830"/>
                    <a:pt x="3103" y="1830"/>
                  </a:cubicBezTo>
                  <a:close/>
                  <a:moveTo>
                    <a:pt x="2620" y="2002"/>
                  </a:moveTo>
                  <a:cubicBezTo>
                    <a:pt x="2631" y="2002"/>
                    <a:pt x="2642" y="2003"/>
                    <a:pt x="2653" y="2005"/>
                  </a:cubicBezTo>
                  <a:cubicBezTo>
                    <a:pt x="2805" y="2005"/>
                    <a:pt x="2950" y="2028"/>
                    <a:pt x="3095" y="2089"/>
                  </a:cubicBezTo>
                  <a:lnTo>
                    <a:pt x="3171" y="2112"/>
                  </a:lnTo>
                  <a:cubicBezTo>
                    <a:pt x="3248" y="2135"/>
                    <a:pt x="3316" y="2165"/>
                    <a:pt x="3385" y="2211"/>
                  </a:cubicBezTo>
                  <a:cubicBezTo>
                    <a:pt x="3408" y="2219"/>
                    <a:pt x="3430" y="2234"/>
                    <a:pt x="3453" y="2249"/>
                  </a:cubicBezTo>
                  <a:lnTo>
                    <a:pt x="3461" y="2249"/>
                  </a:lnTo>
                  <a:cubicBezTo>
                    <a:pt x="3491" y="2272"/>
                    <a:pt x="3530" y="2295"/>
                    <a:pt x="3560" y="2325"/>
                  </a:cubicBezTo>
                  <a:cubicBezTo>
                    <a:pt x="3568" y="2325"/>
                    <a:pt x="3575" y="2333"/>
                    <a:pt x="3575" y="2333"/>
                  </a:cubicBezTo>
                  <a:cubicBezTo>
                    <a:pt x="3659" y="2386"/>
                    <a:pt x="3735" y="2447"/>
                    <a:pt x="3804" y="2501"/>
                  </a:cubicBezTo>
                  <a:cubicBezTo>
                    <a:pt x="3941" y="2607"/>
                    <a:pt x="4086" y="2722"/>
                    <a:pt x="4238" y="2821"/>
                  </a:cubicBezTo>
                  <a:cubicBezTo>
                    <a:pt x="4543" y="3026"/>
                    <a:pt x="4894" y="3171"/>
                    <a:pt x="5252" y="3240"/>
                  </a:cubicBezTo>
                  <a:lnTo>
                    <a:pt x="5260" y="3247"/>
                  </a:lnTo>
                  <a:lnTo>
                    <a:pt x="5290" y="3255"/>
                  </a:lnTo>
                  <a:lnTo>
                    <a:pt x="5321" y="3270"/>
                  </a:lnTo>
                  <a:lnTo>
                    <a:pt x="5160" y="3324"/>
                  </a:lnTo>
                  <a:cubicBezTo>
                    <a:pt x="4985" y="3301"/>
                    <a:pt x="4818" y="3270"/>
                    <a:pt x="4650" y="3225"/>
                  </a:cubicBezTo>
                  <a:lnTo>
                    <a:pt x="4635" y="3225"/>
                  </a:lnTo>
                  <a:lnTo>
                    <a:pt x="4536" y="3202"/>
                  </a:lnTo>
                  <a:cubicBezTo>
                    <a:pt x="4284" y="3133"/>
                    <a:pt x="4048" y="3049"/>
                    <a:pt x="3819" y="2935"/>
                  </a:cubicBezTo>
                  <a:cubicBezTo>
                    <a:pt x="3705" y="2882"/>
                    <a:pt x="3583" y="2828"/>
                    <a:pt x="3461" y="2775"/>
                  </a:cubicBezTo>
                  <a:cubicBezTo>
                    <a:pt x="3110" y="2623"/>
                    <a:pt x="2729" y="2531"/>
                    <a:pt x="2348" y="2501"/>
                  </a:cubicBezTo>
                  <a:lnTo>
                    <a:pt x="2242" y="2501"/>
                  </a:lnTo>
                  <a:cubicBezTo>
                    <a:pt x="2135" y="2501"/>
                    <a:pt x="2036" y="2508"/>
                    <a:pt x="1929" y="2531"/>
                  </a:cubicBezTo>
                  <a:cubicBezTo>
                    <a:pt x="1899" y="2539"/>
                    <a:pt x="1860" y="2539"/>
                    <a:pt x="1830" y="2539"/>
                  </a:cubicBezTo>
                  <a:lnTo>
                    <a:pt x="1777" y="2539"/>
                  </a:lnTo>
                  <a:cubicBezTo>
                    <a:pt x="1754" y="2539"/>
                    <a:pt x="1731" y="2531"/>
                    <a:pt x="1708" y="2531"/>
                  </a:cubicBezTo>
                  <a:cubicBezTo>
                    <a:pt x="1975" y="2333"/>
                    <a:pt x="2249" y="2158"/>
                    <a:pt x="2539" y="2013"/>
                  </a:cubicBezTo>
                  <a:cubicBezTo>
                    <a:pt x="2566" y="2007"/>
                    <a:pt x="2593" y="2002"/>
                    <a:pt x="2620" y="2002"/>
                  </a:cubicBezTo>
                  <a:close/>
                  <a:moveTo>
                    <a:pt x="2249" y="2592"/>
                  </a:moveTo>
                  <a:cubicBezTo>
                    <a:pt x="2356" y="2592"/>
                    <a:pt x="2455" y="2600"/>
                    <a:pt x="2554" y="2615"/>
                  </a:cubicBezTo>
                  <a:cubicBezTo>
                    <a:pt x="2950" y="2683"/>
                    <a:pt x="3339" y="2805"/>
                    <a:pt x="3697" y="2981"/>
                  </a:cubicBezTo>
                  <a:cubicBezTo>
                    <a:pt x="4010" y="3133"/>
                    <a:pt x="4337" y="3247"/>
                    <a:pt x="4673" y="3316"/>
                  </a:cubicBezTo>
                  <a:lnTo>
                    <a:pt x="4764" y="3339"/>
                  </a:lnTo>
                  <a:lnTo>
                    <a:pt x="4802" y="3347"/>
                  </a:lnTo>
                  <a:cubicBezTo>
                    <a:pt x="4840" y="3354"/>
                    <a:pt x="4871" y="3369"/>
                    <a:pt x="4901" y="3377"/>
                  </a:cubicBezTo>
                  <a:lnTo>
                    <a:pt x="4917" y="3385"/>
                  </a:lnTo>
                  <a:lnTo>
                    <a:pt x="4924" y="3385"/>
                  </a:lnTo>
                  <a:lnTo>
                    <a:pt x="4856" y="3408"/>
                  </a:lnTo>
                  <a:cubicBezTo>
                    <a:pt x="4772" y="3415"/>
                    <a:pt x="4688" y="3430"/>
                    <a:pt x="4612" y="3438"/>
                  </a:cubicBezTo>
                  <a:lnTo>
                    <a:pt x="4475" y="3453"/>
                  </a:lnTo>
                  <a:cubicBezTo>
                    <a:pt x="4299" y="3476"/>
                    <a:pt x="4132" y="3491"/>
                    <a:pt x="3956" y="3499"/>
                  </a:cubicBezTo>
                  <a:lnTo>
                    <a:pt x="3827" y="3499"/>
                  </a:lnTo>
                  <a:cubicBezTo>
                    <a:pt x="3537" y="3468"/>
                    <a:pt x="3240" y="3423"/>
                    <a:pt x="2950" y="3362"/>
                  </a:cubicBezTo>
                  <a:cubicBezTo>
                    <a:pt x="2798" y="3331"/>
                    <a:pt x="2645" y="3301"/>
                    <a:pt x="2493" y="3278"/>
                  </a:cubicBezTo>
                  <a:cubicBezTo>
                    <a:pt x="2333" y="3250"/>
                    <a:pt x="2172" y="3237"/>
                    <a:pt x="2012" y="3237"/>
                  </a:cubicBezTo>
                  <a:cubicBezTo>
                    <a:pt x="1729" y="3237"/>
                    <a:pt x="1447" y="3279"/>
                    <a:pt x="1175" y="3362"/>
                  </a:cubicBezTo>
                  <a:cubicBezTo>
                    <a:pt x="1136" y="3369"/>
                    <a:pt x="1091" y="3377"/>
                    <a:pt x="1053" y="3392"/>
                  </a:cubicBezTo>
                  <a:cubicBezTo>
                    <a:pt x="1007" y="3400"/>
                    <a:pt x="953" y="3415"/>
                    <a:pt x="900" y="3423"/>
                  </a:cubicBezTo>
                  <a:cubicBezTo>
                    <a:pt x="854" y="3430"/>
                    <a:pt x="809" y="3438"/>
                    <a:pt x="755" y="3438"/>
                  </a:cubicBezTo>
                  <a:cubicBezTo>
                    <a:pt x="938" y="3217"/>
                    <a:pt x="1144" y="3004"/>
                    <a:pt x="1365" y="2805"/>
                  </a:cubicBezTo>
                  <a:cubicBezTo>
                    <a:pt x="1464" y="2783"/>
                    <a:pt x="1556" y="2752"/>
                    <a:pt x="1647" y="2722"/>
                  </a:cubicBezTo>
                  <a:cubicBezTo>
                    <a:pt x="1723" y="2691"/>
                    <a:pt x="1799" y="2661"/>
                    <a:pt x="1876" y="2638"/>
                  </a:cubicBezTo>
                  <a:cubicBezTo>
                    <a:pt x="1998" y="2607"/>
                    <a:pt x="2120" y="2592"/>
                    <a:pt x="2249" y="2592"/>
                  </a:cubicBezTo>
                  <a:close/>
                  <a:moveTo>
                    <a:pt x="9695" y="2074"/>
                  </a:moveTo>
                  <a:cubicBezTo>
                    <a:pt x="9695" y="2104"/>
                    <a:pt x="9688" y="2142"/>
                    <a:pt x="9680" y="2180"/>
                  </a:cubicBezTo>
                  <a:cubicBezTo>
                    <a:pt x="9680" y="2196"/>
                    <a:pt x="9672" y="2211"/>
                    <a:pt x="9672" y="2219"/>
                  </a:cubicBezTo>
                  <a:cubicBezTo>
                    <a:pt x="9627" y="2341"/>
                    <a:pt x="9596" y="2455"/>
                    <a:pt x="9573" y="2577"/>
                  </a:cubicBezTo>
                  <a:lnTo>
                    <a:pt x="9566" y="2600"/>
                  </a:lnTo>
                  <a:lnTo>
                    <a:pt x="9550" y="2668"/>
                  </a:lnTo>
                  <a:cubicBezTo>
                    <a:pt x="9528" y="2767"/>
                    <a:pt x="9505" y="2874"/>
                    <a:pt x="9482" y="2973"/>
                  </a:cubicBezTo>
                  <a:cubicBezTo>
                    <a:pt x="9436" y="3202"/>
                    <a:pt x="9383" y="3430"/>
                    <a:pt x="9307" y="3651"/>
                  </a:cubicBezTo>
                  <a:cubicBezTo>
                    <a:pt x="9276" y="3743"/>
                    <a:pt x="9246" y="3834"/>
                    <a:pt x="9223" y="3918"/>
                  </a:cubicBezTo>
                  <a:lnTo>
                    <a:pt x="9223" y="3933"/>
                  </a:lnTo>
                  <a:cubicBezTo>
                    <a:pt x="9131" y="4238"/>
                    <a:pt x="9017" y="4535"/>
                    <a:pt x="8872" y="4817"/>
                  </a:cubicBezTo>
                  <a:cubicBezTo>
                    <a:pt x="9032" y="4505"/>
                    <a:pt x="9124" y="4162"/>
                    <a:pt x="9162" y="3811"/>
                  </a:cubicBezTo>
                  <a:cubicBezTo>
                    <a:pt x="9162" y="3743"/>
                    <a:pt x="9177" y="3674"/>
                    <a:pt x="9177" y="3613"/>
                  </a:cubicBezTo>
                  <a:lnTo>
                    <a:pt x="9177" y="3575"/>
                  </a:lnTo>
                  <a:cubicBezTo>
                    <a:pt x="9207" y="2988"/>
                    <a:pt x="9238" y="2440"/>
                    <a:pt x="9695" y="2074"/>
                  </a:cubicBezTo>
                  <a:close/>
                  <a:moveTo>
                    <a:pt x="1952" y="3331"/>
                  </a:moveTo>
                  <a:cubicBezTo>
                    <a:pt x="2242" y="3331"/>
                    <a:pt x="2531" y="3362"/>
                    <a:pt x="2813" y="3423"/>
                  </a:cubicBezTo>
                  <a:lnTo>
                    <a:pt x="2950" y="3453"/>
                  </a:lnTo>
                  <a:cubicBezTo>
                    <a:pt x="3270" y="3529"/>
                    <a:pt x="3598" y="3575"/>
                    <a:pt x="3933" y="3583"/>
                  </a:cubicBezTo>
                  <a:lnTo>
                    <a:pt x="4025" y="3583"/>
                  </a:lnTo>
                  <a:cubicBezTo>
                    <a:pt x="4109" y="3583"/>
                    <a:pt x="4185" y="3575"/>
                    <a:pt x="4269" y="3568"/>
                  </a:cubicBezTo>
                  <a:lnTo>
                    <a:pt x="4269" y="3568"/>
                  </a:lnTo>
                  <a:cubicBezTo>
                    <a:pt x="3933" y="3659"/>
                    <a:pt x="3621" y="3735"/>
                    <a:pt x="3316" y="3811"/>
                  </a:cubicBezTo>
                  <a:lnTo>
                    <a:pt x="3331" y="3850"/>
                  </a:lnTo>
                  <a:cubicBezTo>
                    <a:pt x="3598" y="3811"/>
                    <a:pt x="3872" y="3758"/>
                    <a:pt x="4162" y="3705"/>
                  </a:cubicBezTo>
                  <a:lnTo>
                    <a:pt x="4162" y="3705"/>
                  </a:lnTo>
                  <a:cubicBezTo>
                    <a:pt x="3895" y="3865"/>
                    <a:pt x="3644" y="4063"/>
                    <a:pt x="3423" y="4284"/>
                  </a:cubicBezTo>
                  <a:lnTo>
                    <a:pt x="3301" y="4398"/>
                  </a:lnTo>
                  <a:cubicBezTo>
                    <a:pt x="3042" y="4635"/>
                    <a:pt x="2523" y="5023"/>
                    <a:pt x="1921" y="5023"/>
                  </a:cubicBezTo>
                  <a:cubicBezTo>
                    <a:pt x="1868" y="5023"/>
                    <a:pt x="1822" y="5023"/>
                    <a:pt x="1777" y="5016"/>
                  </a:cubicBezTo>
                  <a:cubicBezTo>
                    <a:pt x="1533" y="4955"/>
                    <a:pt x="1296" y="4878"/>
                    <a:pt x="1060" y="4787"/>
                  </a:cubicBezTo>
                  <a:cubicBezTo>
                    <a:pt x="489" y="4566"/>
                    <a:pt x="207" y="4375"/>
                    <a:pt x="161" y="4322"/>
                  </a:cubicBezTo>
                  <a:cubicBezTo>
                    <a:pt x="260" y="4124"/>
                    <a:pt x="374" y="3941"/>
                    <a:pt x="496" y="3758"/>
                  </a:cubicBezTo>
                  <a:cubicBezTo>
                    <a:pt x="809" y="3552"/>
                    <a:pt x="1167" y="3415"/>
                    <a:pt x="1540" y="3362"/>
                  </a:cubicBezTo>
                  <a:cubicBezTo>
                    <a:pt x="1678" y="3339"/>
                    <a:pt x="1815" y="3331"/>
                    <a:pt x="1952" y="3331"/>
                  </a:cubicBezTo>
                  <a:close/>
                  <a:moveTo>
                    <a:pt x="10252" y="1860"/>
                  </a:moveTo>
                  <a:cubicBezTo>
                    <a:pt x="9947" y="2234"/>
                    <a:pt x="9863" y="2683"/>
                    <a:pt x="9787" y="3110"/>
                  </a:cubicBezTo>
                  <a:cubicBezTo>
                    <a:pt x="9749" y="3377"/>
                    <a:pt x="9688" y="3636"/>
                    <a:pt x="9596" y="3888"/>
                  </a:cubicBezTo>
                  <a:cubicBezTo>
                    <a:pt x="9451" y="4269"/>
                    <a:pt x="9238" y="4627"/>
                    <a:pt x="8979" y="4947"/>
                  </a:cubicBezTo>
                  <a:cubicBezTo>
                    <a:pt x="8918" y="5016"/>
                    <a:pt x="8857" y="5084"/>
                    <a:pt x="8788" y="5145"/>
                  </a:cubicBezTo>
                  <a:cubicBezTo>
                    <a:pt x="9055" y="4772"/>
                    <a:pt x="9192" y="4360"/>
                    <a:pt x="9322" y="3956"/>
                  </a:cubicBezTo>
                  <a:lnTo>
                    <a:pt x="9329" y="3918"/>
                  </a:lnTo>
                  <a:cubicBezTo>
                    <a:pt x="9360" y="3834"/>
                    <a:pt x="9383" y="3758"/>
                    <a:pt x="9413" y="3674"/>
                  </a:cubicBezTo>
                  <a:cubicBezTo>
                    <a:pt x="9482" y="3453"/>
                    <a:pt x="9543" y="3225"/>
                    <a:pt x="9589" y="2988"/>
                  </a:cubicBezTo>
                  <a:lnTo>
                    <a:pt x="9596" y="2958"/>
                  </a:lnTo>
                  <a:cubicBezTo>
                    <a:pt x="9611" y="2866"/>
                    <a:pt x="9634" y="2775"/>
                    <a:pt x="9657" y="2683"/>
                  </a:cubicBezTo>
                  <a:lnTo>
                    <a:pt x="9672" y="2592"/>
                  </a:lnTo>
                  <a:cubicBezTo>
                    <a:pt x="9726" y="2379"/>
                    <a:pt x="9779" y="2150"/>
                    <a:pt x="9931" y="1967"/>
                  </a:cubicBezTo>
                  <a:cubicBezTo>
                    <a:pt x="10031" y="1929"/>
                    <a:pt x="10137" y="1898"/>
                    <a:pt x="10252" y="1860"/>
                  </a:cubicBezTo>
                  <a:close/>
                  <a:moveTo>
                    <a:pt x="4810" y="3568"/>
                  </a:moveTo>
                  <a:lnTo>
                    <a:pt x="4810" y="3575"/>
                  </a:lnTo>
                  <a:lnTo>
                    <a:pt x="4802" y="3590"/>
                  </a:lnTo>
                  <a:lnTo>
                    <a:pt x="4779" y="3613"/>
                  </a:lnTo>
                  <a:cubicBezTo>
                    <a:pt x="4589" y="3758"/>
                    <a:pt x="4421" y="3933"/>
                    <a:pt x="4284" y="4132"/>
                  </a:cubicBezTo>
                  <a:cubicBezTo>
                    <a:pt x="4223" y="4223"/>
                    <a:pt x="4170" y="4314"/>
                    <a:pt x="4116" y="4406"/>
                  </a:cubicBezTo>
                  <a:cubicBezTo>
                    <a:pt x="4071" y="4490"/>
                    <a:pt x="4025" y="4581"/>
                    <a:pt x="3964" y="4665"/>
                  </a:cubicBezTo>
                  <a:cubicBezTo>
                    <a:pt x="3895" y="4772"/>
                    <a:pt x="3812" y="4863"/>
                    <a:pt x="3720" y="4947"/>
                  </a:cubicBezTo>
                  <a:cubicBezTo>
                    <a:pt x="3651" y="4993"/>
                    <a:pt x="3583" y="5031"/>
                    <a:pt x="3507" y="5061"/>
                  </a:cubicBezTo>
                  <a:lnTo>
                    <a:pt x="3484" y="5077"/>
                  </a:lnTo>
                  <a:cubicBezTo>
                    <a:pt x="3278" y="5138"/>
                    <a:pt x="3065" y="5168"/>
                    <a:pt x="2851" y="5168"/>
                  </a:cubicBezTo>
                  <a:cubicBezTo>
                    <a:pt x="2607" y="5160"/>
                    <a:pt x="2371" y="5138"/>
                    <a:pt x="2142" y="5092"/>
                  </a:cubicBezTo>
                  <a:cubicBezTo>
                    <a:pt x="2516" y="5031"/>
                    <a:pt x="2866" y="4878"/>
                    <a:pt x="3164" y="4642"/>
                  </a:cubicBezTo>
                  <a:lnTo>
                    <a:pt x="3171" y="4642"/>
                  </a:lnTo>
                  <a:cubicBezTo>
                    <a:pt x="3286" y="4543"/>
                    <a:pt x="3392" y="4452"/>
                    <a:pt x="3499" y="4345"/>
                  </a:cubicBezTo>
                  <a:cubicBezTo>
                    <a:pt x="3812" y="4063"/>
                    <a:pt x="4124" y="3766"/>
                    <a:pt x="4589" y="3621"/>
                  </a:cubicBezTo>
                  <a:cubicBezTo>
                    <a:pt x="4589" y="3621"/>
                    <a:pt x="4597" y="3621"/>
                    <a:pt x="4604" y="3613"/>
                  </a:cubicBezTo>
                  <a:lnTo>
                    <a:pt x="4810" y="3568"/>
                  </a:lnTo>
                  <a:close/>
                  <a:moveTo>
                    <a:pt x="5808" y="3324"/>
                  </a:moveTo>
                  <a:cubicBezTo>
                    <a:pt x="5717" y="3385"/>
                    <a:pt x="5641" y="3446"/>
                    <a:pt x="5587" y="3484"/>
                  </a:cubicBezTo>
                  <a:cubicBezTo>
                    <a:pt x="5290" y="3712"/>
                    <a:pt x="5100" y="4002"/>
                    <a:pt x="4909" y="4276"/>
                  </a:cubicBezTo>
                  <a:cubicBezTo>
                    <a:pt x="4749" y="4528"/>
                    <a:pt x="4558" y="4764"/>
                    <a:pt x="4345" y="4970"/>
                  </a:cubicBezTo>
                  <a:cubicBezTo>
                    <a:pt x="4109" y="5191"/>
                    <a:pt x="3827" y="5351"/>
                    <a:pt x="3514" y="5450"/>
                  </a:cubicBezTo>
                  <a:cubicBezTo>
                    <a:pt x="3408" y="5488"/>
                    <a:pt x="3278" y="5511"/>
                    <a:pt x="3171" y="5541"/>
                  </a:cubicBezTo>
                  <a:lnTo>
                    <a:pt x="3095" y="5564"/>
                  </a:lnTo>
                  <a:cubicBezTo>
                    <a:pt x="3293" y="5473"/>
                    <a:pt x="3461" y="5336"/>
                    <a:pt x="3590" y="5160"/>
                  </a:cubicBezTo>
                  <a:lnTo>
                    <a:pt x="3598" y="5160"/>
                  </a:lnTo>
                  <a:lnTo>
                    <a:pt x="3629" y="5115"/>
                  </a:lnTo>
                  <a:cubicBezTo>
                    <a:pt x="3674" y="5092"/>
                    <a:pt x="3712" y="5069"/>
                    <a:pt x="3751" y="5038"/>
                  </a:cubicBezTo>
                  <a:cubicBezTo>
                    <a:pt x="3834" y="4978"/>
                    <a:pt x="3918" y="4894"/>
                    <a:pt x="3979" y="4810"/>
                  </a:cubicBezTo>
                  <a:cubicBezTo>
                    <a:pt x="4055" y="4703"/>
                    <a:pt x="4124" y="4596"/>
                    <a:pt x="4185" y="4482"/>
                  </a:cubicBezTo>
                  <a:cubicBezTo>
                    <a:pt x="4223" y="4414"/>
                    <a:pt x="4269" y="4345"/>
                    <a:pt x="4307" y="4276"/>
                  </a:cubicBezTo>
                  <a:cubicBezTo>
                    <a:pt x="4513" y="3949"/>
                    <a:pt x="4795" y="3682"/>
                    <a:pt x="5130" y="3499"/>
                  </a:cubicBezTo>
                  <a:cubicBezTo>
                    <a:pt x="5351" y="3446"/>
                    <a:pt x="5580" y="3385"/>
                    <a:pt x="5808" y="3324"/>
                  </a:cubicBezTo>
                  <a:close/>
                  <a:moveTo>
                    <a:pt x="6509" y="3118"/>
                  </a:moveTo>
                  <a:cubicBezTo>
                    <a:pt x="6509" y="3141"/>
                    <a:pt x="6494" y="3156"/>
                    <a:pt x="6487" y="3179"/>
                  </a:cubicBezTo>
                  <a:lnTo>
                    <a:pt x="6471" y="3194"/>
                  </a:lnTo>
                  <a:cubicBezTo>
                    <a:pt x="6464" y="3209"/>
                    <a:pt x="6456" y="3225"/>
                    <a:pt x="6449" y="3232"/>
                  </a:cubicBezTo>
                  <a:cubicBezTo>
                    <a:pt x="6258" y="3468"/>
                    <a:pt x="6083" y="3728"/>
                    <a:pt x="5938" y="3994"/>
                  </a:cubicBezTo>
                  <a:lnTo>
                    <a:pt x="5938" y="4002"/>
                  </a:lnTo>
                  <a:cubicBezTo>
                    <a:pt x="5885" y="4109"/>
                    <a:pt x="5816" y="4215"/>
                    <a:pt x="5747" y="4322"/>
                  </a:cubicBezTo>
                  <a:cubicBezTo>
                    <a:pt x="5572" y="4619"/>
                    <a:pt x="5351" y="4886"/>
                    <a:pt x="5100" y="5122"/>
                  </a:cubicBezTo>
                  <a:cubicBezTo>
                    <a:pt x="5343" y="4817"/>
                    <a:pt x="5442" y="4505"/>
                    <a:pt x="5389" y="4185"/>
                  </a:cubicBezTo>
                  <a:lnTo>
                    <a:pt x="5366" y="4032"/>
                  </a:lnTo>
                  <a:lnTo>
                    <a:pt x="5252" y="4162"/>
                  </a:lnTo>
                  <a:cubicBezTo>
                    <a:pt x="5130" y="4299"/>
                    <a:pt x="5023" y="4436"/>
                    <a:pt x="4917" y="4589"/>
                  </a:cubicBezTo>
                  <a:cubicBezTo>
                    <a:pt x="4528" y="5130"/>
                    <a:pt x="4124" y="5686"/>
                    <a:pt x="2943" y="5686"/>
                  </a:cubicBezTo>
                  <a:lnTo>
                    <a:pt x="2866" y="5686"/>
                  </a:lnTo>
                  <a:cubicBezTo>
                    <a:pt x="2973" y="5648"/>
                    <a:pt x="3080" y="5625"/>
                    <a:pt x="3194" y="5602"/>
                  </a:cubicBezTo>
                  <a:cubicBezTo>
                    <a:pt x="3308" y="5572"/>
                    <a:pt x="3423" y="5541"/>
                    <a:pt x="3537" y="5503"/>
                  </a:cubicBezTo>
                  <a:lnTo>
                    <a:pt x="3545" y="5503"/>
                  </a:lnTo>
                  <a:cubicBezTo>
                    <a:pt x="3865" y="5404"/>
                    <a:pt x="4154" y="5237"/>
                    <a:pt x="4398" y="5016"/>
                  </a:cubicBezTo>
                  <a:cubicBezTo>
                    <a:pt x="4619" y="4802"/>
                    <a:pt x="4810" y="4566"/>
                    <a:pt x="4970" y="4307"/>
                  </a:cubicBezTo>
                  <a:cubicBezTo>
                    <a:pt x="5160" y="4032"/>
                    <a:pt x="5351" y="3750"/>
                    <a:pt x="5641" y="3529"/>
                  </a:cubicBezTo>
                  <a:cubicBezTo>
                    <a:pt x="5763" y="3430"/>
                    <a:pt x="5892" y="3339"/>
                    <a:pt x="6029" y="3263"/>
                  </a:cubicBezTo>
                  <a:cubicBezTo>
                    <a:pt x="6182" y="3217"/>
                    <a:pt x="6349" y="3164"/>
                    <a:pt x="6509" y="3118"/>
                  </a:cubicBezTo>
                  <a:close/>
                  <a:moveTo>
                    <a:pt x="7858" y="2683"/>
                  </a:moveTo>
                  <a:cubicBezTo>
                    <a:pt x="7790" y="2737"/>
                    <a:pt x="7721" y="2790"/>
                    <a:pt x="7645" y="2844"/>
                  </a:cubicBezTo>
                  <a:lnTo>
                    <a:pt x="7607" y="2882"/>
                  </a:lnTo>
                  <a:cubicBezTo>
                    <a:pt x="7264" y="3126"/>
                    <a:pt x="6967" y="3430"/>
                    <a:pt x="6730" y="3766"/>
                  </a:cubicBezTo>
                  <a:cubicBezTo>
                    <a:pt x="6639" y="3895"/>
                    <a:pt x="6563" y="4032"/>
                    <a:pt x="6487" y="4162"/>
                  </a:cubicBezTo>
                  <a:cubicBezTo>
                    <a:pt x="6357" y="4406"/>
                    <a:pt x="6197" y="4635"/>
                    <a:pt x="6022" y="4848"/>
                  </a:cubicBezTo>
                  <a:cubicBezTo>
                    <a:pt x="5740" y="5145"/>
                    <a:pt x="5420" y="5351"/>
                    <a:pt x="4917" y="5564"/>
                  </a:cubicBezTo>
                  <a:lnTo>
                    <a:pt x="4741" y="5641"/>
                  </a:lnTo>
                  <a:lnTo>
                    <a:pt x="4711" y="5656"/>
                  </a:lnTo>
                  <a:cubicBezTo>
                    <a:pt x="4612" y="5702"/>
                    <a:pt x="4497" y="5747"/>
                    <a:pt x="4391" y="5793"/>
                  </a:cubicBezTo>
                  <a:cubicBezTo>
                    <a:pt x="4429" y="5763"/>
                    <a:pt x="4467" y="5732"/>
                    <a:pt x="4497" y="5709"/>
                  </a:cubicBezTo>
                  <a:lnTo>
                    <a:pt x="4597" y="5641"/>
                  </a:lnTo>
                  <a:cubicBezTo>
                    <a:pt x="4711" y="5557"/>
                    <a:pt x="4833" y="5465"/>
                    <a:pt x="4947" y="5374"/>
                  </a:cubicBezTo>
                  <a:cubicBezTo>
                    <a:pt x="5244" y="5138"/>
                    <a:pt x="5503" y="4848"/>
                    <a:pt x="5724" y="4535"/>
                  </a:cubicBezTo>
                  <a:cubicBezTo>
                    <a:pt x="5839" y="4375"/>
                    <a:pt x="5930" y="4208"/>
                    <a:pt x="6022" y="4048"/>
                  </a:cubicBezTo>
                  <a:cubicBezTo>
                    <a:pt x="6227" y="3689"/>
                    <a:pt x="6441" y="3316"/>
                    <a:pt x="6799" y="3026"/>
                  </a:cubicBezTo>
                  <a:cubicBezTo>
                    <a:pt x="7127" y="2927"/>
                    <a:pt x="7470" y="2813"/>
                    <a:pt x="7858" y="2683"/>
                  </a:cubicBezTo>
                  <a:close/>
                  <a:moveTo>
                    <a:pt x="10534" y="1784"/>
                  </a:moveTo>
                  <a:lnTo>
                    <a:pt x="10534" y="1784"/>
                  </a:lnTo>
                  <a:cubicBezTo>
                    <a:pt x="10556" y="1868"/>
                    <a:pt x="10549" y="1959"/>
                    <a:pt x="10511" y="2043"/>
                  </a:cubicBezTo>
                  <a:lnTo>
                    <a:pt x="10511" y="2036"/>
                  </a:lnTo>
                  <a:cubicBezTo>
                    <a:pt x="10495" y="2074"/>
                    <a:pt x="10473" y="2104"/>
                    <a:pt x="10457" y="2142"/>
                  </a:cubicBezTo>
                  <a:cubicBezTo>
                    <a:pt x="10305" y="2508"/>
                    <a:pt x="10183" y="2889"/>
                    <a:pt x="10107" y="3286"/>
                  </a:cubicBezTo>
                  <a:cubicBezTo>
                    <a:pt x="10076" y="3415"/>
                    <a:pt x="10046" y="3537"/>
                    <a:pt x="10008" y="3667"/>
                  </a:cubicBezTo>
                  <a:lnTo>
                    <a:pt x="10008" y="3682"/>
                  </a:lnTo>
                  <a:cubicBezTo>
                    <a:pt x="9764" y="4596"/>
                    <a:pt x="9535" y="5465"/>
                    <a:pt x="8163" y="5793"/>
                  </a:cubicBezTo>
                  <a:lnTo>
                    <a:pt x="8224" y="5732"/>
                  </a:lnTo>
                  <a:lnTo>
                    <a:pt x="8270" y="5694"/>
                  </a:lnTo>
                  <a:lnTo>
                    <a:pt x="8407" y="5587"/>
                  </a:lnTo>
                  <a:lnTo>
                    <a:pt x="8415" y="5587"/>
                  </a:lnTo>
                  <a:cubicBezTo>
                    <a:pt x="8651" y="5420"/>
                    <a:pt x="8864" y="5221"/>
                    <a:pt x="9063" y="5008"/>
                  </a:cubicBezTo>
                  <a:cubicBezTo>
                    <a:pt x="9329" y="4680"/>
                    <a:pt x="9543" y="4314"/>
                    <a:pt x="9695" y="3926"/>
                  </a:cubicBezTo>
                  <a:cubicBezTo>
                    <a:pt x="9787" y="3667"/>
                    <a:pt x="9848" y="3408"/>
                    <a:pt x="9886" y="3141"/>
                  </a:cubicBezTo>
                  <a:lnTo>
                    <a:pt x="9886" y="3133"/>
                  </a:lnTo>
                  <a:cubicBezTo>
                    <a:pt x="9970" y="2668"/>
                    <a:pt x="10053" y="2180"/>
                    <a:pt x="10434" y="1807"/>
                  </a:cubicBezTo>
                  <a:lnTo>
                    <a:pt x="10534" y="1784"/>
                  </a:lnTo>
                  <a:close/>
                  <a:moveTo>
                    <a:pt x="7615" y="2950"/>
                  </a:moveTo>
                  <a:lnTo>
                    <a:pt x="7615" y="2950"/>
                  </a:lnTo>
                  <a:cubicBezTo>
                    <a:pt x="7493" y="3072"/>
                    <a:pt x="7394" y="3209"/>
                    <a:pt x="7302" y="3362"/>
                  </a:cubicBezTo>
                  <a:cubicBezTo>
                    <a:pt x="7211" y="3522"/>
                    <a:pt x="7127" y="3689"/>
                    <a:pt x="7043" y="3857"/>
                  </a:cubicBezTo>
                  <a:lnTo>
                    <a:pt x="7043" y="3865"/>
                  </a:lnTo>
                  <a:cubicBezTo>
                    <a:pt x="6921" y="4093"/>
                    <a:pt x="6799" y="4330"/>
                    <a:pt x="6662" y="4551"/>
                  </a:cubicBezTo>
                  <a:cubicBezTo>
                    <a:pt x="6410" y="4962"/>
                    <a:pt x="6151" y="5381"/>
                    <a:pt x="5587" y="5602"/>
                  </a:cubicBezTo>
                  <a:cubicBezTo>
                    <a:pt x="5237" y="5740"/>
                    <a:pt x="4779" y="5892"/>
                    <a:pt x="4353" y="5892"/>
                  </a:cubicBezTo>
                  <a:lnTo>
                    <a:pt x="4284" y="5892"/>
                  </a:lnTo>
                  <a:cubicBezTo>
                    <a:pt x="4452" y="5839"/>
                    <a:pt x="4597" y="5770"/>
                    <a:pt x="4741" y="5709"/>
                  </a:cubicBezTo>
                  <a:lnTo>
                    <a:pt x="4749" y="5709"/>
                  </a:lnTo>
                  <a:lnTo>
                    <a:pt x="4939" y="5625"/>
                  </a:lnTo>
                  <a:cubicBezTo>
                    <a:pt x="5450" y="5412"/>
                    <a:pt x="5778" y="5199"/>
                    <a:pt x="6067" y="4894"/>
                  </a:cubicBezTo>
                  <a:cubicBezTo>
                    <a:pt x="6250" y="4680"/>
                    <a:pt x="6410" y="4444"/>
                    <a:pt x="6540" y="4200"/>
                  </a:cubicBezTo>
                  <a:cubicBezTo>
                    <a:pt x="6616" y="4071"/>
                    <a:pt x="6692" y="3933"/>
                    <a:pt x="6784" y="3804"/>
                  </a:cubicBezTo>
                  <a:cubicBezTo>
                    <a:pt x="7012" y="3476"/>
                    <a:pt x="7294" y="3186"/>
                    <a:pt x="7615" y="2950"/>
                  </a:cubicBezTo>
                  <a:close/>
                  <a:moveTo>
                    <a:pt x="8361" y="2516"/>
                  </a:moveTo>
                  <a:lnTo>
                    <a:pt x="8361" y="2516"/>
                  </a:lnTo>
                  <a:cubicBezTo>
                    <a:pt x="8354" y="2592"/>
                    <a:pt x="8323" y="2661"/>
                    <a:pt x="8285" y="2722"/>
                  </a:cubicBezTo>
                  <a:lnTo>
                    <a:pt x="8278" y="2729"/>
                  </a:lnTo>
                  <a:cubicBezTo>
                    <a:pt x="8240" y="2783"/>
                    <a:pt x="8194" y="2844"/>
                    <a:pt x="8148" y="2912"/>
                  </a:cubicBezTo>
                  <a:cubicBezTo>
                    <a:pt x="8140" y="2912"/>
                    <a:pt x="8133" y="2920"/>
                    <a:pt x="8133" y="2927"/>
                  </a:cubicBezTo>
                  <a:lnTo>
                    <a:pt x="8087" y="3004"/>
                  </a:lnTo>
                  <a:cubicBezTo>
                    <a:pt x="7858" y="3339"/>
                    <a:pt x="7737" y="3712"/>
                    <a:pt x="7622" y="4078"/>
                  </a:cubicBezTo>
                  <a:lnTo>
                    <a:pt x="7592" y="4170"/>
                  </a:lnTo>
                  <a:cubicBezTo>
                    <a:pt x="7455" y="4604"/>
                    <a:pt x="7218" y="5008"/>
                    <a:pt x="6898" y="5336"/>
                  </a:cubicBezTo>
                  <a:cubicBezTo>
                    <a:pt x="6852" y="5381"/>
                    <a:pt x="6807" y="5427"/>
                    <a:pt x="6761" y="5481"/>
                  </a:cubicBezTo>
                  <a:cubicBezTo>
                    <a:pt x="6700" y="5549"/>
                    <a:pt x="6631" y="5618"/>
                    <a:pt x="6563" y="5686"/>
                  </a:cubicBezTo>
                  <a:lnTo>
                    <a:pt x="6555" y="5694"/>
                  </a:lnTo>
                  <a:cubicBezTo>
                    <a:pt x="6464" y="5785"/>
                    <a:pt x="6357" y="5862"/>
                    <a:pt x="6235" y="5923"/>
                  </a:cubicBezTo>
                  <a:cubicBezTo>
                    <a:pt x="6479" y="5770"/>
                    <a:pt x="6685" y="5580"/>
                    <a:pt x="6852" y="5359"/>
                  </a:cubicBezTo>
                  <a:cubicBezTo>
                    <a:pt x="7020" y="5138"/>
                    <a:pt x="7142" y="4886"/>
                    <a:pt x="7218" y="4619"/>
                  </a:cubicBezTo>
                  <a:cubicBezTo>
                    <a:pt x="7234" y="4574"/>
                    <a:pt x="7249" y="4513"/>
                    <a:pt x="7264" y="4444"/>
                  </a:cubicBezTo>
                  <a:cubicBezTo>
                    <a:pt x="7439" y="3773"/>
                    <a:pt x="7660" y="2943"/>
                    <a:pt x="8361" y="2516"/>
                  </a:cubicBezTo>
                  <a:close/>
                  <a:moveTo>
                    <a:pt x="8727" y="2394"/>
                  </a:moveTo>
                  <a:lnTo>
                    <a:pt x="8727" y="2394"/>
                  </a:lnTo>
                  <a:cubicBezTo>
                    <a:pt x="8392" y="2844"/>
                    <a:pt x="8331" y="3385"/>
                    <a:pt x="8270" y="3911"/>
                  </a:cubicBezTo>
                  <a:cubicBezTo>
                    <a:pt x="8232" y="4307"/>
                    <a:pt x="8186" y="4718"/>
                    <a:pt x="8019" y="5077"/>
                  </a:cubicBezTo>
                  <a:cubicBezTo>
                    <a:pt x="7797" y="5541"/>
                    <a:pt x="7256" y="5831"/>
                    <a:pt x="6410" y="5945"/>
                  </a:cubicBezTo>
                  <a:cubicBezTo>
                    <a:pt x="6563" y="5839"/>
                    <a:pt x="6692" y="5709"/>
                    <a:pt x="6814" y="5564"/>
                  </a:cubicBezTo>
                  <a:cubicBezTo>
                    <a:pt x="6845" y="5526"/>
                    <a:pt x="6868" y="5503"/>
                    <a:pt x="6898" y="5473"/>
                  </a:cubicBezTo>
                  <a:cubicBezTo>
                    <a:pt x="7188" y="5176"/>
                    <a:pt x="7424" y="4825"/>
                    <a:pt x="7592" y="4444"/>
                  </a:cubicBezTo>
                  <a:cubicBezTo>
                    <a:pt x="7660" y="4284"/>
                    <a:pt x="7714" y="4116"/>
                    <a:pt x="7767" y="3956"/>
                  </a:cubicBezTo>
                  <a:cubicBezTo>
                    <a:pt x="7843" y="3689"/>
                    <a:pt x="7942" y="3438"/>
                    <a:pt x="8072" y="3202"/>
                  </a:cubicBezTo>
                  <a:cubicBezTo>
                    <a:pt x="8240" y="2889"/>
                    <a:pt x="8461" y="2615"/>
                    <a:pt x="8727" y="2394"/>
                  </a:cubicBezTo>
                  <a:close/>
                  <a:moveTo>
                    <a:pt x="7759" y="3004"/>
                  </a:moveTo>
                  <a:cubicBezTo>
                    <a:pt x="7455" y="3430"/>
                    <a:pt x="7317" y="3964"/>
                    <a:pt x="7195" y="4429"/>
                  </a:cubicBezTo>
                  <a:lnTo>
                    <a:pt x="7150" y="4612"/>
                  </a:lnTo>
                  <a:cubicBezTo>
                    <a:pt x="6974" y="5206"/>
                    <a:pt x="6555" y="5709"/>
                    <a:pt x="5991" y="5984"/>
                  </a:cubicBezTo>
                  <a:cubicBezTo>
                    <a:pt x="5831" y="5991"/>
                    <a:pt x="5664" y="5999"/>
                    <a:pt x="5488" y="5999"/>
                  </a:cubicBezTo>
                  <a:cubicBezTo>
                    <a:pt x="5275" y="5999"/>
                    <a:pt x="5054" y="5991"/>
                    <a:pt x="4810" y="5976"/>
                  </a:cubicBezTo>
                  <a:cubicBezTo>
                    <a:pt x="5046" y="5930"/>
                    <a:pt x="5275" y="5862"/>
                    <a:pt x="5496" y="5778"/>
                  </a:cubicBezTo>
                  <a:cubicBezTo>
                    <a:pt x="5976" y="5610"/>
                    <a:pt x="6273" y="5389"/>
                    <a:pt x="6525" y="5046"/>
                  </a:cubicBezTo>
                  <a:cubicBezTo>
                    <a:pt x="6814" y="4619"/>
                    <a:pt x="7073" y="4177"/>
                    <a:pt x="7302" y="3712"/>
                  </a:cubicBezTo>
                  <a:cubicBezTo>
                    <a:pt x="7409" y="3461"/>
                    <a:pt x="7561" y="3225"/>
                    <a:pt x="7744" y="3019"/>
                  </a:cubicBezTo>
                  <a:lnTo>
                    <a:pt x="7759" y="3004"/>
                  </a:lnTo>
                  <a:close/>
                  <a:moveTo>
                    <a:pt x="7904" y="1"/>
                  </a:moveTo>
                  <a:cubicBezTo>
                    <a:pt x="7576" y="8"/>
                    <a:pt x="7256" y="46"/>
                    <a:pt x="6936" y="115"/>
                  </a:cubicBezTo>
                  <a:lnTo>
                    <a:pt x="6578" y="176"/>
                  </a:lnTo>
                  <a:lnTo>
                    <a:pt x="6776" y="260"/>
                  </a:lnTo>
                  <a:cubicBezTo>
                    <a:pt x="7462" y="549"/>
                    <a:pt x="7797" y="717"/>
                    <a:pt x="8186" y="1144"/>
                  </a:cubicBezTo>
                  <a:lnTo>
                    <a:pt x="8232" y="1197"/>
                  </a:lnTo>
                  <a:cubicBezTo>
                    <a:pt x="8483" y="1472"/>
                    <a:pt x="8819" y="1845"/>
                    <a:pt x="9268" y="1929"/>
                  </a:cubicBezTo>
                  <a:lnTo>
                    <a:pt x="9299" y="1937"/>
                  </a:lnTo>
                  <a:lnTo>
                    <a:pt x="9192" y="1967"/>
                  </a:lnTo>
                  <a:lnTo>
                    <a:pt x="9185" y="1967"/>
                  </a:lnTo>
                  <a:cubicBezTo>
                    <a:pt x="9177" y="1971"/>
                    <a:pt x="9171" y="1973"/>
                    <a:pt x="9166" y="1973"/>
                  </a:cubicBezTo>
                  <a:cubicBezTo>
                    <a:pt x="9160" y="1973"/>
                    <a:pt x="9154" y="1971"/>
                    <a:pt x="9146" y="1967"/>
                  </a:cubicBezTo>
                  <a:cubicBezTo>
                    <a:pt x="8659" y="1967"/>
                    <a:pt x="6769" y="717"/>
                    <a:pt x="6258" y="222"/>
                  </a:cubicBezTo>
                  <a:cubicBezTo>
                    <a:pt x="6174" y="161"/>
                    <a:pt x="6083" y="130"/>
                    <a:pt x="5984" y="123"/>
                  </a:cubicBezTo>
                  <a:lnTo>
                    <a:pt x="5938" y="123"/>
                  </a:lnTo>
                  <a:cubicBezTo>
                    <a:pt x="5374" y="275"/>
                    <a:pt x="4917" y="549"/>
                    <a:pt x="4482" y="809"/>
                  </a:cubicBezTo>
                  <a:cubicBezTo>
                    <a:pt x="4101" y="1037"/>
                    <a:pt x="3735" y="1251"/>
                    <a:pt x="3324" y="1380"/>
                  </a:cubicBezTo>
                  <a:lnTo>
                    <a:pt x="3171" y="1426"/>
                  </a:lnTo>
                  <a:lnTo>
                    <a:pt x="3308" y="1495"/>
                  </a:lnTo>
                  <a:cubicBezTo>
                    <a:pt x="3530" y="1594"/>
                    <a:pt x="3758" y="1670"/>
                    <a:pt x="3994" y="1738"/>
                  </a:cubicBezTo>
                  <a:cubicBezTo>
                    <a:pt x="4444" y="1868"/>
                    <a:pt x="4917" y="2005"/>
                    <a:pt x="5122" y="2318"/>
                  </a:cubicBezTo>
                  <a:cubicBezTo>
                    <a:pt x="4299" y="1883"/>
                    <a:pt x="3644" y="1677"/>
                    <a:pt x="3103" y="1677"/>
                  </a:cubicBezTo>
                  <a:cubicBezTo>
                    <a:pt x="3019" y="1677"/>
                    <a:pt x="2935" y="1685"/>
                    <a:pt x="2851" y="1693"/>
                  </a:cubicBezTo>
                  <a:lnTo>
                    <a:pt x="2836" y="1693"/>
                  </a:lnTo>
                  <a:cubicBezTo>
                    <a:pt x="2813" y="1700"/>
                    <a:pt x="953" y="2409"/>
                    <a:pt x="8" y="4261"/>
                  </a:cubicBezTo>
                  <a:cubicBezTo>
                    <a:pt x="1" y="4276"/>
                    <a:pt x="1" y="4284"/>
                    <a:pt x="1" y="4299"/>
                  </a:cubicBezTo>
                  <a:cubicBezTo>
                    <a:pt x="16" y="4429"/>
                    <a:pt x="443" y="4635"/>
                    <a:pt x="626" y="4726"/>
                  </a:cubicBezTo>
                  <a:cubicBezTo>
                    <a:pt x="1373" y="5061"/>
                    <a:pt x="2203" y="5267"/>
                    <a:pt x="2844" y="5267"/>
                  </a:cubicBezTo>
                  <a:cubicBezTo>
                    <a:pt x="3004" y="5267"/>
                    <a:pt x="3164" y="5260"/>
                    <a:pt x="3316" y="5229"/>
                  </a:cubicBezTo>
                  <a:lnTo>
                    <a:pt x="3316" y="5229"/>
                  </a:lnTo>
                  <a:cubicBezTo>
                    <a:pt x="3156" y="5359"/>
                    <a:pt x="2897" y="5488"/>
                    <a:pt x="2478" y="5648"/>
                  </a:cubicBezTo>
                  <a:lnTo>
                    <a:pt x="2211" y="5740"/>
                  </a:lnTo>
                  <a:lnTo>
                    <a:pt x="2501" y="5770"/>
                  </a:lnTo>
                  <a:cubicBezTo>
                    <a:pt x="2645" y="5778"/>
                    <a:pt x="2798" y="5785"/>
                    <a:pt x="2927" y="5785"/>
                  </a:cubicBezTo>
                  <a:cubicBezTo>
                    <a:pt x="4208" y="5785"/>
                    <a:pt x="4657" y="5168"/>
                    <a:pt x="5046" y="4627"/>
                  </a:cubicBezTo>
                  <a:lnTo>
                    <a:pt x="5054" y="4619"/>
                  </a:lnTo>
                  <a:cubicBezTo>
                    <a:pt x="5115" y="4535"/>
                    <a:pt x="5176" y="4452"/>
                    <a:pt x="5244" y="4368"/>
                  </a:cubicBezTo>
                  <a:lnTo>
                    <a:pt x="5244" y="4368"/>
                  </a:lnTo>
                  <a:cubicBezTo>
                    <a:pt x="5206" y="5046"/>
                    <a:pt x="4429" y="5572"/>
                    <a:pt x="3781" y="5900"/>
                  </a:cubicBezTo>
                  <a:lnTo>
                    <a:pt x="3758" y="5907"/>
                  </a:lnTo>
                  <a:lnTo>
                    <a:pt x="3834" y="6022"/>
                  </a:lnTo>
                  <a:lnTo>
                    <a:pt x="3865" y="6022"/>
                  </a:lnTo>
                  <a:cubicBezTo>
                    <a:pt x="3926" y="6022"/>
                    <a:pt x="4055" y="6029"/>
                    <a:pt x="4223" y="6045"/>
                  </a:cubicBezTo>
                  <a:cubicBezTo>
                    <a:pt x="4551" y="6067"/>
                    <a:pt x="5000" y="6105"/>
                    <a:pt x="5488" y="6105"/>
                  </a:cubicBezTo>
                  <a:cubicBezTo>
                    <a:pt x="6952" y="6105"/>
                    <a:pt x="7858" y="5770"/>
                    <a:pt x="8171" y="5099"/>
                  </a:cubicBezTo>
                  <a:cubicBezTo>
                    <a:pt x="8346" y="4726"/>
                    <a:pt x="8392" y="4307"/>
                    <a:pt x="8438" y="3895"/>
                  </a:cubicBezTo>
                  <a:cubicBezTo>
                    <a:pt x="8506" y="3316"/>
                    <a:pt x="8575" y="2714"/>
                    <a:pt x="9032" y="2257"/>
                  </a:cubicBezTo>
                  <a:lnTo>
                    <a:pt x="9436" y="2112"/>
                  </a:lnTo>
                  <a:lnTo>
                    <a:pt x="9436" y="2112"/>
                  </a:lnTo>
                  <a:cubicBezTo>
                    <a:pt x="9086" y="2508"/>
                    <a:pt x="9055" y="3042"/>
                    <a:pt x="9032" y="3552"/>
                  </a:cubicBezTo>
                  <a:lnTo>
                    <a:pt x="9032" y="3560"/>
                  </a:lnTo>
                  <a:cubicBezTo>
                    <a:pt x="9032" y="3644"/>
                    <a:pt x="9017" y="3712"/>
                    <a:pt x="9017" y="3789"/>
                  </a:cubicBezTo>
                  <a:cubicBezTo>
                    <a:pt x="8925" y="4604"/>
                    <a:pt x="8506" y="5343"/>
                    <a:pt x="7866" y="5854"/>
                  </a:cubicBezTo>
                  <a:lnTo>
                    <a:pt x="7668" y="6006"/>
                  </a:lnTo>
                  <a:lnTo>
                    <a:pt x="7668" y="6006"/>
                  </a:lnTo>
                  <a:lnTo>
                    <a:pt x="7935" y="5961"/>
                  </a:lnTo>
                  <a:cubicBezTo>
                    <a:pt x="9642" y="5671"/>
                    <a:pt x="9893" y="4711"/>
                    <a:pt x="10160" y="3705"/>
                  </a:cubicBezTo>
                  <a:lnTo>
                    <a:pt x="10168" y="3682"/>
                  </a:lnTo>
                  <a:cubicBezTo>
                    <a:pt x="10198" y="3560"/>
                    <a:pt x="10229" y="3430"/>
                    <a:pt x="10259" y="3301"/>
                  </a:cubicBezTo>
                  <a:cubicBezTo>
                    <a:pt x="10343" y="2920"/>
                    <a:pt x="10457" y="2539"/>
                    <a:pt x="10610" y="2180"/>
                  </a:cubicBezTo>
                  <a:cubicBezTo>
                    <a:pt x="10625" y="2142"/>
                    <a:pt x="10648" y="2104"/>
                    <a:pt x="10663" y="2066"/>
                  </a:cubicBezTo>
                  <a:lnTo>
                    <a:pt x="10671" y="2059"/>
                  </a:lnTo>
                  <a:cubicBezTo>
                    <a:pt x="10732" y="1937"/>
                    <a:pt x="10793" y="1815"/>
                    <a:pt x="10785" y="1723"/>
                  </a:cubicBezTo>
                  <a:cubicBezTo>
                    <a:pt x="10785" y="1716"/>
                    <a:pt x="10785" y="1708"/>
                    <a:pt x="10777" y="1700"/>
                  </a:cubicBezTo>
                  <a:cubicBezTo>
                    <a:pt x="10922" y="1655"/>
                    <a:pt x="11029" y="1624"/>
                    <a:pt x="11136" y="1601"/>
                  </a:cubicBezTo>
                  <a:cubicBezTo>
                    <a:pt x="11242" y="1578"/>
                    <a:pt x="11319" y="1556"/>
                    <a:pt x="11410" y="1533"/>
                  </a:cubicBezTo>
                  <a:lnTo>
                    <a:pt x="11410" y="1533"/>
                  </a:lnTo>
                  <a:cubicBezTo>
                    <a:pt x="11303" y="1594"/>
                    <a:pt x="11204" y="1662"/>
                    <a:pt x="11113" y="1746"/>
                  </a:cubicBezTo>
                  <a:cubicBezTo>
                    <a:pt x="10998" y="1838"/>
                    <a:pt x="10907" y="1959"/>
                    <a:pt x="10838" y="2089"/>
                  </a:cubicBezTo>
                  <a:cubicBezTo>
                    <a:pt x="10785" y="2219"/>
                    <a:pt x="10755" y="2356"/>
                    <a:pt x="10770" y="2501"/>
                  </a:cubicBezTo>
                  <a:cubicBezTo>
                    <a:pt x="10785" y="2638"/>
                    <a:pt x="10808" y="2775"/>
                    <a:pt x="10846" y="2912"/>
                  </a:cubicBezTo>
                  <a:cubicBezTo>
                    <a:pt x="10869" y="3026"/>
                    <a:pt x="10892" y="3133"/>
                    <a:pt x="10907" y="3247"/>
                  </a:cubicBezTo>
                  <a:cubicBezTo>
                    <a:pt x="10930" y="3369"/>
                    <a:pt x="10922" y="3499"/>
                    <a:pt x="10884" y="3613"/>
                  </a:cubicBezTo>
                  <a:cubicBezTo>
                    <a:pt x="10846" y="3743"/>
                    <a:pt x="10762" y="3850"/>
                    <a:pt x="10656" y="3933"/>
                  </a:cubicBezTo>
                  <a:lnTo>
                    <a:pt x="10678" y="3956"/>
                  </a:lnTo>
                  <a:cubicBezTo>
                    <a:pt x="10800" y="3880"/>
                    <a:pt x="10892" y="3766"/>
                    <a:pt x="10953" y="3629"/>
                  </a:cubicBezTo>
                  <a:cubicBezTo>
                    <a:pt x="10998" y="3507"/>
                    <a:pt x="11014" y="3377"/>
                    <a:pt x="11006" y="3240"/>
                  </a:cubicBezTo>
                  <a:cubicBezTo>
                    <a:pt x="10998" y="3126"/>
                    <a:pt x="10983" y="3004"/>
                    <a:pt x="10968" y="2889"/>
                  </a:cubicBezTo>
                  <a:cubicBezTo>
                    <a:pt x="10937" y="2760"/>
                    <a:pt x="10930" y="2623"/>
                    <a:pt x="10930" y="2493"/>
                  </a:cubicBezTo>
                  <a:cubicBezTo>
                    <a:pt x="10937" y="2371"/>
                    <a:pt x="10983" y="2257"/>
                    <a:pt x="11044" y="2158"/>
                  </a:cubicBezTo>
                  <a:cubicBezTo>
                    <a:pt x="11105" y="2043"/>
                    <a:pt x="11181" y="1937"/>
                    <a:pt x="11265" y="1845"/>
                  </a:cubicBezTo>
                  <a:cubicBezTo>
                    <a:pt x="11425" y="1670"/>
                    <a:pt x="11631" y="1533"/>
                    <a:pt x="11852" y="1449"/>
                  </a:cubicBezTo>
                  <a:lnTo>
                    <a:pt x="11905" y="1441"/>
                  </a:lnTo>
                  <a:lnTo>
                    <a:pt x="11905" y="1441"/>
                  </a:lnTo>
                  <a:cubicBezTo>
                    <a:pt x="11867" y="1464"/>
                    <a:pt x="11822" y="1487"/>
                    <a:pt x="11783" y="1510"/>
                  </a:cubicBezTo>
                  <a:cubicBezTo>
                    <a:pt x="11669" y="1578"/>
                    <a:pt x="11585" y="1677"/>
                    <a:pt x="11524" y="1799"/>
                  </a:cubicBezTo>
                  <a:cubicBezTo>
                    <a:pt x="11471" y="1906"/>
                    <a:pt x="11448" y="2020"/>
                    <a:pt x="11456" y="2135"/>
                  </a:cubicBezTo>
                  <a:cubicBezTo>
                    <a:pt x="11456" y="2257"/>
                    <a:pt x="11509" y="2371"/>
                    <a:pt x="11601" y="2455"/>
                  </a:cubicBezTo>
                  <a:cubicBezTo>
                    <a:pt x="11692" y="2546"/>
                    <a:pt x="11806" y="2615"/>
                    <a:pt x="11936" y="2645"/>
                  </a:cubicBezTo>
                  <a:cubicBezTo>
                    <a:pt x="12012" y="2668"/>
                    <a:pt x="12096" y="2683"/>
                    <a:pt x="12180" y="2683"/>
                  </a:cubicBezTo>
                  <a:cubicBezTo>
                    <a:pt x="12233" y="2683"/>
                    <a:pt x="12286" y="2676"/>
                    <a:pt x="12347" y="2661"/>
                  </a:cubicBezTo>
                  <a:cubicBezTo>
                    <a:pt x="12416" y="2645"/>
                    <a:pt x="12469" y="2592"/>
                    <a:pt x="12485" y="2523"/>
                  </a:cubicBezTo>
                  <a:cubicBezTo>
                    <a:pt x="12485" y="2462"/>
                    <a:pt x="12469" y="2409"/>
                    <a:pt x="12431" y="2363"/>
                  </a:cubicBezTo>
                  <a:lnTo>
                    <a:pt x="12393" y="2379"/>
                  </a:lnTo>
                  <a:cubicBezTo>
                    <a:pt x="12424" y="2424"/>
                    <a:pt x="12439" y="2470"/>
                    <a:pt x="12431" y="2516"/>
                  </a:cubicBezTo>
                  <a:cubicBezTo>
                    <a:pt x="12416" y="2562"/>
                    <a:pt x="12378" y="2600"/>
                    <a:pt x="12325" y="2607"/>
                  </a:cubicBezTo>
                  <a:cubicBezTo>
                    <a:pt x="12294" y="2615"/>
                    <a:pt x="12256" y="2623"/>
                    <a:pt x="12218" y="2623"/>
                  </a:cubicBezTo>
                  <a:cubicBezTo>
                    <a:pt x="12134" y="2615"/>
                    <a:pt x="12050" y="2600"/>
                    <a:pt x="11974" y="2569"/>
                  </a:cubicBezTo>
                  <a:cubicBezTo>
                    <a:pt x="11867" y="2539"/>
                    <a:pt x="11776" y="2478"/>
                    <a:pt x="11700" y="2394"/>
                  </a:cubicBezTo>
                  <a:cubicBezTo>
                    <a:pt x="11639" y="2325"/>
                    <a:pt x="11608" y="2234"/>
                    <a:pt x="11616" y="2142"/>
                  </a:cubicBezTo>
                  <a:cubicBezTo>
                    <a:pt x="11623" y="2043"/>
                    <a:pt x="11669" y="1952"/>
                    <a:pt x="11730" y="1876"/>
                  </a:cubicBezTo>
                  <a:cubicBezTo>
                    <a:pt x="11898" y="1647"/>
                    <a:pt x="12142" y="1472"/>
                    <a:pt x="12416" y="1388"/>
                  </a:cubicBezTo>
                  <a:lnTo>
                    <a:pt x="12462" y="1388"/>
                  </a:lnTo>
                  <a:cubicBezTo>
                    <a:pt x="12553" y="1380"/>
                    <a:pt x="12637" y="1380"/>
                    <a:pt x="12729" y="1380"/>
                  </a:cubicBezTo>
                  <a:cubicBezTo>
                    <a:pt x="12866" y="1380"/>
                    <a:pt x="12995" y="1388"/>
                    <a:pt x="13132" y="1403"/>
                  </a:cubicBezTo>
                  <a:cubicBezTo>
                    <a:pt x="13353" y="1426"/>
                    <a:pt x="13567" y="1472"/>
                    <a:pt x="13780" y="1533"/>
                  </a:cubicBezTo>
                  <a:lnTo>
                    <a:pt x="13796" y="1495"/>
                  </a:lnTo>
                  <a:lnTo>
                    <a:pt x="13796" y="1487"/>
                  </a:lnTo>
                  <a:cubicBezTo>
                    <a:pt x="13388" y="1327"/>
                    <a:pt x="12953" y="1250"/>
                    <a:pt x="12516" y="1250"/>
                  </a:cubicBezTo>
                  <a:cubicBezTo>
                    <a:pt x="12496" y="1250"/>
                    <a:pt x="12475" y="1250"/>
                    <a:pt x="12454" y="1251"/>
                  </a:cubicBezTo>
                  <a:cubicBezTo>
                    <a:pt x="12218" y="1251"/>
                    <a:pt x="11982" y="1266"/>
                    <a:pt x="11745" y="1304"/>
                  </a:cubicBezTo>
                  <a:lnTo>
                    <a:pt x="11662" y="1228"/>
                  </a:lnTo>
                  <a:cubicBezTo>
                    <a:pt x="11631" y="1197"/>
                    <a:pt x="11601" y="1167"/>
                    <a:pt x="11570" y="1136"/>
                  </a:cubicBezTo>
                  <a:cubicBezTo>
                    <a:pt x="11517" y="1075"/>
                    <a:pt x="11479" y="999"/>
                    <a:pt x="11448" y="923"/>
                  </a:cubicBezTo>
                  <a:cubicBezTo>
                    <a:pt x="11418" y="847"/>
                    <a:pt x="11402" y="771"/>
                    <a:pt x="11395" y="687"/>
                  </a:cubicBezTo>
                  <a:cubicBezTo>
                    <a:pt x="11387" y="610"/>
                    <a:pt x="11395" y="534"/>
                    <a:pt x="11433" y="458"/>
                  </a:cubicBezTo>
                  <a:cubicBezTo>
                    <a:pt x="11471" y="382"/>
                    <a:pt x="11532" y="321"/>
                    <a:pt x="11608" y="283"/>
                  </a:cubicBezTo>
                  <a:cubicBezTo>
                    <a:pt x="11654" y="252"/>
                    <a:pt x="11707" y="245"/>
                    <a:pt x="11761" y="245"/>
                  </a:cubicBezTo>
                  <a:cubicBezTo>
                    <a:pt x="11791" y="245"/>
                    <a:pt x="11829" y="252"/>
                    <a:pt x="11860" y="267"/>
                  </a:cubicBezTo>
                  <a:cubicBezTo>
                    <a:pt x="11936" y="298"/>
                    <a:pt x="11966" y="382"/>
                    <a:pt x="11944" y="458"/>
                  </a:cubicBezTo>
                  <a:cubicBezTo>
                    <a:pt x="11921" y="542"/>
                    <a:pt x="11875" y="618"/>
                    <a:pt x="11814" y="679"/>
                  </a:cubicBezTo>
                  <a:lnTo>
                    <a:pt x="11844" y="710"/>
                  </a:lnTo>
                  <a:cubicBezTo>
                    <a:pt x="11921" y="649"/>
                    <a:pt x="11982" y="565"/>
                    <a:pt x="12020" y="473"/>
                  </a:cubicBezTo>
                  <a:cubicBezTo>
                    <a:pt x="12065" y="367"/>
                    <a:pt x="12020" y="245"/>
                    <a:pt x="11928" y="191"/>
                  </a:cubicBezTo>
                  <a:cubicBezTo>
                    <a:pt x="11867" y="161"/>
                    <a:pt x="11806" y="146"/>
                    <a:pt x="11738" y="146"/>
                  </a:cubicBezTo>
                  <a:cubicBezTo>
                    <a:pt x="11677" y="146"/>
                    <a:pt x="11608" y="161"/>
                    <a:pt x="11547" y="184"/>
                  </a:cubicBezTo>
                  <a:cubicBezTo>
                    <a:pt x="11448" y="229"/>
                    <a:pt x="11357" y="306"/>
                    <a:pt x="11296" y="405"/>
                  </a:cubicBezTo>
                  <a:cubicBezTo>
                    <a:pt x="11242" y="489"/>
                    <a:pt x="11212" y="588"/>
                    <a:pt x="11212" y="687"/>
                  </a:cubicBezTo>
                  <a:cubicBezTo>
                    <a:pt x="11212" y="786"/>
                    <a:pt x="11227" y="877"/>
                    <a:pt x="11265" y="969"/>
                  </a:cubicBezTo>
                  <a:cubicBezTo>
                    <a:pt x="11303" y="1068"/>
                    <a:pt x="11364" y="1159"/>
                    <a:pt x="11441" y="1220"/>
                  </a:cubicBezTo>
                  <a:cubicBezTo>
                    <a:pt x="11486" y="1258"/>
                    <a:pt x="11540" y="1281"/>
                    <a:pt x="11593" y="1304"/>
                  </a:cubicBezTo>
                  <a:lnTo>
                    <a:pt x="11616" y="1319"/>
                  </a:lnTo>
                  <a:cubicBezTo>
                    <a:pt x="11486" y="1334"/>
                    <a:pt x="11349" y="1357"/>
                    <a:pt x="11212" y="1388"/>
                  </a:cubicBezTo>
                  <a:cubicBezTo>
                    <a:pt x="11044" y="1350"/>
                    <a:pt x="10892" y="1281"/>
                    <a:pt x="10747" y="1190"/>
                  </a:cubicBezTo>
                  <a:lnTo>
                    <a:pt x="10648" y="1113"/>
                  </a:lnTo>
                  <a:cubicBezTo>
                    <a:pt x="10511" y="1022"/>
                    <a:pt x="10381" y="923"/>
                    <a:pt x="10259" y="816"/>
                  </a:cubicBezTo>
                  <a:cubicBezTo>
                    <a:pt x="10213" y="771"/>
                    <a:pt x="10160" y="725"/>
                    <a:pt x="10114" y="679"/>
                  </a:cubicBezTo>
                  <a:cubicBezTo>
                    <a:pt x="10015" y="588"/>
                    <a:pt x="9909" y="481"/>
                    <a:pt x="9794" y="389"/>
                  </a:cubicBezTo>
                  <a:cubicBezTo>
                    <a:pt x="9710" y="321"/>
                    <a:pt x="9619" y="260"/>
                    <a:pt x="9520" y="207"/>
                  </a:cubicBezTo>
                  <a:cubicBezTo>
                    <a:pt x="9420" y="160"/>
                    <a:pt x="9314" y="137"/>
                    <a:pt x="9207" y="137"/>
                  </a:cubicBezTo>
                  <a:cubicBezTo>
                    <a:pt x="9192" y="137"/>
                    <a:pt x="9177" y="137"/>
                    <a:pt x="9162" y="138"/>
                  </a:cubicBezTo>
                  <a:lnTo>
                    <a:pt x="9162" y="176"/>
                  </a:lnTo>
                  <a:lnTo>
                    <a:pt x="9177" y="176"/>
                  </a:lnTo>
                  <a:cubicBezTo>
                    <a:pt x="9284" y="176"/>
                    <a:pt x="9390" y="207"/>
                    <a:pt x="9482" y="260"/>
                  </a:cubicBezTo>
                  <a:cubicBezTo>
                    <a:pt x="9566" y="313"/>
                    <a:pt x="9649" y="374"/>
                    <a:pt x="9726" y="450"/>
                  </a:cubicBezTo>
                  <a:cubicBezTo>
                    <a:pt x="9825" y="549"/>
                    <a:pt x="9916" y="656"/>
                    <a:pt x="10008" y="763"/>
                  </a:cubicBezTo>
                  <a:cubicBezTo>
                    <a:pt x="10053" y="809"/>
                    <a:pt x="10092" y="854"/>
                    <a:pt x="10130" y="900"/>
                  </a:cubicBezTo>
                  <a:lnTo>
                    <a:pt x="10198" y="969"/>
                  </a:lnTo>
                  <a:cubicBezTo>
                    <a:pt x="10305" y="1121"/>
                    <a:pt x="10450" y="1243"/>
                    <a:pt x="10610" y="1334"/>
                  </a:cubicBezTo>
                  <a:cubicBezTo>
                    <a:pt x="10709" y="1388"/>
                    <a:pt x="10823" y="1426"/>
                    <a:pt x="10930" y="1449"/>
                  </a:cubicBezTo>
                  <a:cubicBezTo>
                    <a:pt x="10739" y="1495"/>
                    <a:pt x="10549" y="1548"/>
                    <a:pt x="10358" y="1601"/>
                  </a:cubicBezTo>
                  <a:cubicBezTo>
                    <a:pt x="9710" y="1373"/>
                    <a:pt x="9345" y="938"/>
                    <a:pt x="9002" y="466"/>
                  </a:cubicBezTo>
                  <a:cubicBezTo>
                    <a:pt x="8765" y="153"/>
                    <a:pt x="8415" y="1"/>
                    <a:pt x="7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7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 rot="10800000" flipH="1"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2" name="Google Shape;882;p7"/>
          <p:cNvGrpSpPr/>
          <p:nvPr/>
        </p:nvGrpSpPr>
        <p:grpSpPr>
          <a:xfrm rot="10800000" flipH="1">
            <a:off x="317850" y="2405738"/>
            <a:ext cx="3338195" cy="2441003"/>
            <a:chOff x="317850" y="295950"/>
            <a:chExt cx="3338195" cy="2441003"/>
          </a:xfrm>
        </p:grpSpPr>
        <p:grpSp>
          <p:nvGrpSpPr>
            <p:cNvPr id="883" name="Google Shape;883;p7"/>
            <p:cNvGrpSpPr/>
            <p:nvPr/>
          </p:nvGrpSpPr>
          <p:grpSpPr>
            <a:xfrm>
              <a:off x="317850" y="510396"/>
              <a:ext cx="198575" cy="2061359"/>
              <a:chOff x="317850" y="510396"/>
              <a:chExt cx="198575" cy="2061359"/>
            </a:xfrm>
          </p:grpSpPr>
          <p:sp>
            <p:nvSpPr>
              <p:cNvPr id="884" name="Google Shape;884;p7"/>
              <p:cNvSpPr/>
              <p:nvPr/>
            </p:nvSpPr>
            <p:spPr>
              <a:xfrm>
                <a:off x="380553" y="249338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7"/>
              <p:cNvSpPr/>
              <p:nvPr/>
            </p:nvSpPr>
            <p:spPr>
              <a:xfrm>
                <a:off x="380553" y="243058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7"/>
              <p:cNvSpPr/>
              <p:nvPr/>
            </p:nvSpPr>
            <p:spPr>
              <a:xfrm>
                <a:off x="380553" y="235750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7"/>
              <p:cNvSpPr/>
              <p:nvPr/>
            </p:nvSpPr>
            <p:spPr>
              <a:xfrm>
                <a:off x="380553" y="22948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7"/>
              <p:cNvSpPr/>
              <p:nvPr/>
            </p:nvSpPr>
            <p:spPr>
              <a:xfrm>
                <a:off x="380553" y="22216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7"/>
              <p:cNvSpPr/>
              <p:nvPr/>
            </p:nvSpPr>
            <p:spPr>
              <a:xfrm>
                <a:off x="380553" y="215893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7"/>
              <p:cNvSpPr/>
              <p:nvPr/>
            </p:nvSpPr>
            <p:spPr>
              <a:xfrm>
                <a:off x="380553" y="208575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7"/>
              <p:cNvSpPr/>
              <p:nvPr/>
            </p:nvSpPr>
            <p:spPr>
              <a:xfrm>
                <a:off x="380553" y="202305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7"/>
              <p:cNvSpPr/>
              <p:nvPr/>
            </p:nvSpPr>
            <p:spPr>
              <a:xfrm>
                <a:off x="380553" y="194987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7"/>
              <p:cNvSpPr/>
              <p:nvPr/>
            </p:nvSpPr>
            <p:spPr>
              <a:xfrm>
                <a:off x="380553" y="188717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740" y="635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7"/>
              <p:cNvSpPr/>
              <p:nvPr/>
            </p:nvSpPr>
            <p:spPr>
              <a:xfrm>
                <a:off x="380553" y="182447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7"/>
              <p:cNvSpPr/>
              <p:nvPr/>
            </p:nvSpPr>
            <p:spPr>
              <a:xfrm>
                <a:off x="380553" y="175139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7"/>
              <p:cNvSpPr/>
              <p:nvPr/>
            </p:nvSpPr>
            <p:spPr>
              <a:xfrm>
                <a:off x="380553" y="16782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7"/>
              <p:cNvSpPr/>
              <p:nvPr/>
            </p:nvSpPr>
            <p:spPr>
              <a:xfrm>
                <a:off x="380553" y="16155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7"/>
              <p:cNvSpPr/>
              <p:nvPr/>
            </p:nvSpPr>
            <p:spPr>
              <a:xfrm>
                <a:off x="380553" y="154233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>
                <a:off x="380553" y="147963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>
                <a:off x="380553" y="140645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380553" y="13437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380553" y="12706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7"/>
              <p:cNvSpPr/>
              <p:nvPr/>
            </p:nvSpPr>
            <p:spPr>
              <a:xfrm>
                <a:off x="380553" y="120798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"/>
              <p:cNvSpPr/>
              <p:nvPr/>
            </p:nvSpPr>
            <p:spPr>
              <a:xfrm>
                <a:off x="380553" y="113480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380553" y="107210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380553" y="99892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380553" y="93622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380553" y="863043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>
                <a:off x="380553" y="80034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>
                <a:off x="380553" y="72726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380553" y="66456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380553" y="59138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5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380553" y="52868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>
                <a:off x="317850" y="510396"/>
                <a:ext cx="20965" cy="2061359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0" y="27"/>
                      <a:pt x="0" y="80"/>
                    </a:cubicBezTo>
                    <a:lnTo>
                      <a:pt x="0" y="41504"/>
                    </a:lnTo>
                    <a:cubicBezTo>
                      <a:pt x="0" y="41504"/>
                      <a:pt x="0" y="41609"/>
                      <a:pt x="106" y="41609"/>
                    </a:cubicBezTo>
                    <a:cubicBezTo>
                      <a:pt x="211" y="41609"/>
                      <a:pt x="211" y="41609"/>
                      <a:pt x="211" y="41504"/>
                    </a:cubicBezTo>
                    <a:lnTo>
                      <a:pt x="211" y="80"/>
                    </a:lnTo>
                    <a:cubicBezTo>
                      <a:pt x="211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>
                <a:off x="495460" y="510396"/>
                <a:ext cx="20965" cy="2061359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1" y="27"/>
                      <a:pt x="1" y="80"/>
                    </a:cubicBezTo>
                    <a:lnTo>
                      <a:pt x="1" y="41504"/>
                    </a:lnTo>
                    <a:cubicBezTo>
                      <a:pt x="1" y="41504"/>
                      <a:pt x="1" y="41609"/>
                      <a:pt x="106" y="41609"/>
                    </a:cubicBezTo>
                    <a:cubicBezTo>
                      <a:pt x="212" y="41609"/>
                      <a:pt x="212" y="41609"/>
                      <a:pt x="212" y="41504"/>
                    </a:cubicBezTo>
                    <a:lnTo>
                      <a:pt x="212" y="80"/>
                    </a:lnTo>
                    <a:cubicBezTo>
                      <a:pt x="212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6" name="Google Shape;916;p7"/>
            <p:cNvSpPr/>
            <p:nvPr/>
          </p:nvSpPr>
          <p:spPr>
            <a:xfrm>
              <a:off x="370363" y="2632325"/>
              <a:ext cx="104332" cy="104628"/>
            </a:xfrm>
            <a:custGeom>
              <a:avLst/>
              <a:gdLst/>
              <a:ahLst/>
              <a:cxnLst/>
              <a:rect l="l" t="t" r="r" b="b"/>
              <a:pathLst>
                <a:path w="1055" h="1058" extrusionOk="0">
                  <a:moveTo>
                    <a:pt x="420" y="1"/>
                  </a:moveTo>
                  <a:cubicBezTo>
                    <a:pt x="166" y="1"/>
                    <a:pt x="254" y="221"/>
                    <a:pt x="414" y="390"/>
                  </a:cubicBezTo>
                  <a:lnTo>
                    <a:pt x="414" y="390"/>
                  </a:lnTo>
                  <a:cubicBezTo>
                    <a:pt x="512" y="286"/>
                    <a:pt x="625" y="198"/>
                    <a:pt x="729" y="152"/>
                  </a:cubicBezTo>
                  <a:lnTo>
                    <a:pt x="729" y="152"/>
                  </a:lnTo>
                  <a:cubicBezTo>
                    <a:pt x="648" y="62"/>
                    <a:pt x="534" y="1"/>
                    <a:pt x="420" y="1"/>
                  </a:cubicBezTo>
                  <a:close/>
                  <a:moveTo>
                    <a:pt x="865" y="120"/>
                  </a:moveTo>
                  <a:cubicBezTo>
                    <a:pt x="823" y="120"/>
                    <a:pt x="777" y="131"/>
                    <a:pt x="729" y="152"/>
                  </a:cubicBezTo>
                  <a:lnTo>
                    <a:pt x="729" y="152"/>
                  </a:lnTo>
                  <a:cubicBezTo>
                    <a:pt x="798" y="229"/>
                    <a:pt x="843" y="326"/>
                    <a:pt x="843" y="423"/>
                  </a:cubicBezTo>
                  <a:cubicBezTo>
                    <a:pt x="843" y="538"/>
                    <a:pt x="798" y="583"/>
                    <a:pt x="733" y="583"/>
                  </a:cubicBezTo>
                  <a:cubicBezTo>
                    <a:pt x="643" y="583"/>
                    <a:pt x="514" y="497"/>
                    <a:pt x="414" y="390"/>
                  </a:cubicBezTo>
                  <a:lnTo>
                    <a:pt x="414" y="390"/>
                  </a:lnTo>
                  <a:cubicBezTo>
                    <a:pt x="154" y="667"/>
                    <a:pt x="1" y="1057"/>
                    <a:pt x="420" y="1057"/>
                  </a:cubicBezTo>
                  <a:cubicBezTo>
                    <a:pt x="737" y="1057"/>
                    <a:pt x="1054" y="740"/>
                    <a:pt x="1054" y="423"/>
                  </a:cubicBezTo>
                  <a:cubicBezTo>
                    <a:pt x="1054" y="204"/>
                    <a:pt x="975" y="120"/>
                    <a:pt x="865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371748" y="361460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8" name="Google Shape;918;p7"/>
            <p:cNvGrpSpPr/>
            <p:nvPr/>
          </p:nvGrpSpPr>
          <p:grpSpPr>
            <a:xfrm>
              <a:off x="504825" y="295950"/>
              <a:ext cx="3016590" cy="198675"/>
              <a:chOff x="504825" y="295950"/>
              <a:chExt cx="3016590" cy="198675"/>
            </a:xfrm>
          </p:grpSpPr>
          <p:sp>
            <p:nvSpPr>
              <p:cNvPr id="919" name="Google Shape;919;p7"/>
              <p:cNvSpPr/>
              <p:nvPr/>
            </p:nvSpPr>
            <p:spPr>
              <a:xfrm>
                <a:off x="569351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667244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78117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87891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99299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>
                <a:off x="109073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>
                <a:off x="1204813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130255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529550" y="443225"/>
                <a:ext cx="2962747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1320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41319" y="106"/>
                    </a:lnTo>
                    <a:lnTo>
                      <a:pt x="41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141972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>
                <a:off x="15336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>
                <a:off x="1631388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>
                <a:off x="172928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>
                <a:off x="184320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>
                <a:off x="19409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>
                <a:off x="205502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>
                <a:off x="215276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>
                <a:off x="226685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>
                <a:off x="236459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2478517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257641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>
                <a:off x="269033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>
                <a:off x="278807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290215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7"/>
              <p:cNvSpPr/>
              <p:nvPr/>
            </p:nvSpPr>
            <p:spPr>
              <a:xfrm>
                <a:off x="299989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7"/>
              <p:cNvSpPr/>
              <p:nvPr/>
            </p:nvSpPr>
            <p:spPr>
              <a:xfrm>
                <a:off x="311397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>
                <a:off x="321171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>
                <a:off x="3325645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7"/>
              <p:cNvSpPr/>
              <p:nvPr/>
            </p:nvSpPr>
            <p:spPr>
              <a:xfrm>
                <a:off x="504825" y="295950"/>
                <a:ext cx="3016590" cy="31448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318" extrusionOk="0">
                    <a:moveTo>
                      <a:pt x="212" y="1"/>
                    </a:moveTo>
                    <a:cubicBezTo>
                      <a:pt x="1" y="1"/>
                      <a:pt x="1" y="212"/>
                      <a:pt x="212" y="318"/>
                    </a:cubicBezTo>
                    <a:lnTo>
                      <a:pt x="41530" y="318"/>
                    </a:lnTo>
                    <a:cubicBezTo>
                      <a:pt x="41741" y="318"/>
                      <a:pt x="41741" y="1"/>
                      <a:pt x="415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7"/>
              <p:cNvSpPr/>
              <p:nvPr/>
            </p:nvSpPr>
            <p:spPr>
              <a:xfrm>
                <a:off x="504825" y="473660"/>
                <a:ext cx="3016590" cy="20965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212" extrusionOk="0">
                    <a:moveTo>
                      <a:pt x="212" y="0"/>
                    </a:moveTo>
                    <a:cubicBezTo>
                      <a:pt x="1" y="0"/>
                      <a:pt x="1" y="211"/>
                      <a:pt x="212" y="211"/>
                    </a:cubicBezTo>
                    <a:lnTo>
                      <a:pt x="41530" y="211"/>
                    </a:lnTo>
                    <a:cubicBezTo>
                      <a:pt x="41741" y="211"/>
                      <a:pt x="41741" y="0"/>
                      <a:pt x="415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9" name="Google Shape;949;p7"/>
            <p:cNvSpPr/>
            <p:nvPr/>
          </p:nvSpPr>
          <p:spPr>
            <a:xfrm>
              <a:off x="3553098" y="347173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7"/>
          <p:cNvGrpSpPr/>
          <p:nvPr/>
        </p:nvGrpSpPr>
        <p:grpSpPr>
          <a:xfrm flipH="1">
            <a:off x="5489925" y="298331"/>
            <a:ext cx="3338195" cy="2441003"/>
            <a:chOff x="317850" y="295950"/>
            <a:chExt cx="3338195" cy="2441003"/>
          </a:xfrm>
        </p:grpSpPr>
        <p:grpSp>
          <p:nvGrpSpPr>
            <p:cNvPr id="951" name="Google Shape;951;p7"/>
            <p:cNvGrpSpPr/>
            <p:nvPr/>
          </p:nvGrpSpPr>
          <p:grpSpPr>
            <a:xfrm>
              <a:off x="317850" y="510396"/>
              <a:ext cx="198575" cy="2061359"/>
              <a:chOff x="317850" y="510396"/>
              <a:chExt cx="198575" cy="2061359"/>
            </a:xfrm>
          </p:grpSpPr>
          <p:sp>
            <p:nvSpPr>
              <p:cNvPr id="952" name="Google Shape;952;p7"/>
              <p:cNvSpPr/>
              <p:nvPr/>
            </p:nvSpPr>
            <p:spPr>
              <a:xfrm>
                <a:off x="380553" y="249338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380553" y="243058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380553" y="235750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380553" y="22948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7"/>
              <p:cNvSpPr/>
              <p:nvPr/>
            </p:nvSpPr>
            <p:spPr>
              <a:xfrm>
                <a:off x="380553" y="22216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7"/>
              <p:cNvSpPr/>
              <p:nvPr/>
            </p:nvSpPr>
            <p:spPr>
              <a:xfrm>
                <a:off x="380553" y="215893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7"/>
              <p:cNvSpPr/>
              <p:nvPr/>
            </p:nvSpPr>
            <p:spPr>
              <a:xfrm>
                <a:off x="380553" y="208575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7"/>
              <p:cNvSpPr/>
              <p:nvPr/>
            </p:nvSpPr>
            <p:spPr>
              <a:xfrm>
                <a:off x="380553" y="202305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7"/>
              <p:cNvSpPr/>
              <p:nvPr/>
            </p:nvSpPr>
            <p:spPr>
              <a:xfrm>
                <a:off x="380553" y="194987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7"/>
              <p:cNvSpPr/>
              <p:nvPr/>
            </p:nvSpPr>
            <p:spPr>
              <a:xfrm>
                <a:off x="380553" y="188717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740" y="635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7"/>
              <p:cNvSpPr/>
              <p:nvPr/>
            </p:nvSpPr>
            <p:spPr>
              <a:xfrm>
                <a:off x="380553" y="182447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7"/>
              <p:cNvSpPr/>
              <p:nvPr/>
            </p:nvSpPr>
            <p:spPr>
              <a:xfrm>
                <a:off x="380553" y="175139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7"/>
              <p:cNvSpPr/>
              <p:nvPr/>
            </p:nvSpPr>
            <p:spPr>
              <a:xfrm>
                <a:off x="380553" y="16782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7"/>
              <p:cNvSpPr/>
              <p:nvPr/>
            </p:nvSpPr>
            <p:spPr>
              <a:xfrm>
                <a:off x="380553" y="16155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>
                <a:off x="380553" y="154233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>
                <a:off x="380553" y="147963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>
                <a:off x="380553" y="140645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"/>
              <p:cNvSpPr/>
              <p:nvPr/>
            </p:nvSpPr>
            <p:spPr>
              <a:xfrm>
                <a:off x="380553" y="13437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"/>
              <p:cNvSpPr/>
              <p:nvPr/>
            </p:nvSpPr>
            <p:spPr>
              <a:xfrm>
                <a:off x="380553" y="12706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"/>
              <p:cNvSpPr/>
              <p:nvPr/>
            </p:nvSpPr>
            <p:spPr>
              <a:xfrm>
                <a:off x="380553" y="120798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380553" y="113480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380553" y="107210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380553" y="99892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7"/>
              <p:cNvSpPr/>
              <p:nvPr/>
            </p:nvSpPr>
            <p:spPr>
              <a:xfrm>
                <a:off x="380553" y="93622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7"/>
              <p:cNvSpPr/>
              <p:nvPr/>
            </p:nvSpPr>
            <p:spPr>
              <a:xfrm>
                <a:off x="380553" y="863043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380553" y="80034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380553" y="72726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380553" y="66456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380553" y="59138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5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7"/>
              <p:cNvSpPr/>
              <p:nvPr/>
            </p:nvSpPr>
            <p:spPr>
              <a:xfrm>
                <a:off x="380553" y="52868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7"/>
              <p:cNvSpPr/>
              <p:nvPr/>
            </p:nvSpPr>
            <p:spPr>
              <a:xfrm>
                <a:off x="317850" y="510396"/>
                <a:ext cx="20965" cy="2061359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0" y="27"/>
                      <a:pt x="0" y="80"/>
                    </a:cubicBezTo>
                    <a:lnTo>
                      <a:pt x="0" y="41504"/>
                    </a:lnTo>
                    <a:cubicBezTo>
                      <a:pt x="0" y="41504"/>
                      <a:pt x="0" y="41609"/>
                      <a:pt x="106" y="41609"/>
                    </a:cubicBezTo>
                    <a:cubicBezTo>
                      <a:pt x="211" y="41609"/>
                      <a:pt x="211" y="41609"/>
                      <a:pt x="211" y="41504"/>
                    </a:cubicBezTo>
                    <a:lnTo>
                      <a:pt x="211" y="80"/>
                    </a:lnTo>
                    <a:cubicBezTo>
                      <a:pt x="211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>
                <a:off x="495460" y="510396"/>
                <a:ext cx="20965" cy="2061359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1" y="27"/>
                      <a:pt x="1" y="80"/>
                    </a:cubicBezTo>
                    <a:lnTo>
                      <a:pt x="1" y="41504"/>
                    </a:lnTo>
                    <a:cubicBezTo>
                      <a:pt x="1" y="41504"/>
                      <a:pt x="1" y="41609"/>
                      <a:pt x="106" y="41609"/>
                    </a:cubicBezTo>
                    <a:cubicBezTo>
                      <a:pt x="212" y="41609"/>
                      <a:pt x="212" y="41609"/>
                      <a:pt x="212" y="41504"/>
                    </a:cubicBezTo>
                    <a:lnTo>
                      <a:pt x="212" y="80"/>
                    </a:lnTo>
                    <a:cubicBezTo>
                      <a:pt x="212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4" name="Google Shape;984;p7"/>
            <p:cNvSpPr/>
            <p:nvPr/>
          </p:nvSpPr>
          <p:spPr>
            <a:xfrm>
              <a:off x="370363" y="2632325"/>
              <a:ext cx="104332" cy="104628"/>
            </a:xfrm>
            <a:custGeom>
              <a:avLst/>
              <a:gdLst/>
              <a:ahLst/>
              <a:cxnLst/>
              <a:rect l="l" t="t" r="r" b="b"/>
              <a:pathLst>
                <a:path w="1055" h="1058" extrusionOk="0">
                  <a:moveTo>
                    <a:pt x="420" y="1"/>
                  </a:moveTo>
                  <a:cubicBezTo>
                    <a:pt x="166" y="1"/>
                    <a:pt x="254" y="221"/>
                    <a:pt x="414" y="390"/>
                  </a:cubicBezTo>
                  <a:lnTo>
                    <a:pt x="414" y="390"/>
                  </a:lnTo>
                  <a:cubicBezTo>
                    <a:pt x="512" y="286"/>
                    <a:pt x="625" y="198"/>
                    <a:pt x="729" y="152"/>
                  </a:cubicBezTo>
                  <a:lnTo>
                    <a:pt x="729" y="152"/>
                  </a:lnTo>
                  <a:cubicBezTo>
                    <a:pt x="648" y="62"/>
                    <a:pt x="534" y="1"/>
                    <a:pt x="420" y="1"/>
                  </a:cubicBezTo>
                  <a:close/>
                  <a:moveTo>
                    <a:pt x="865" y="120"/>
                  </a:moveTo>
                  <a:cubicBezTo>
                    <a:pt x="823" y="120"/>
                    <a:pt x="777" y="131"/>
                    <a:pt x="729" y="152"/>
                  </a:cubicBezTo>
                  <a:lnTo>
                    <a:pt x="729" y="152"/>
                  </a:lnTo>
                  <a:cubicBezTo>
                    <a:pt x="798" y="229"/>
                    <a:pt x="843" y="326"/>
                    <a:pt x="843" y="423"/>
                  </a:cubicBezTo>
                  <a:cubicBezTo>
                    <a:pt x="843" y="538"/>
                    <a:pt x="798" y="583"/>
                    <a:pt x="733" y="583"/>
                  </a:cubicBezTo>
                  <a:cubicBezTo>
                    <a:pt x="643" y="583"/>
                    <a:pt x="514" y="497"/>
                    <a:pt x="414" y="390"/>
                  </a:cubicBezTo>
                  <a:lnTo>
                    <a:pt x="414" y="390"/>
                  </a:lnTo>
                  <a:cubicBezTo>
                    <a:pt x="154" y="667"/>
                    <a:pt x="1" y="1057"/>
                    <a:pt x="420" y="1057"/>
                  </a:cubicBezTo>
                  <a:cubicBezTo>
                    <a:pt x="737" y="1057"/>
                    <a:pt x="1054" y="740"/>
                    <a:pt x="1054" y="423"/>
                  </a:cubicBezTo>
                  <a:cubicBezTo>
                    <a:pt x="1054" y="204"/>
                    <a:pt x="975" y="120"/>
                    <a:pt x="865" y="120"/>
                  </a:cubicBezTo>
                  <a:close/>
                </a:path>
              </a:pathLst>
            </a:custGeom>
            <a:gradFill>
              <a:gsLst>
                <a:gs pos="0">
                  <a:srgbClr val="786446"/>
                </a:gs>
                <a:gs pos="24000">
                  <a:srgbClr val="A68C63"/>
                </a:gs>
                <a:gs pos="45000">
                  <a:srgbClr val="A6946E"/>
                </a:gs>
                <a:gs pos="76000">
                  <a:srgbClr val="A68C63"/>
                </a:gs>
                <a:gs pos="100000">
                  <a:srgbClr val="78644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371748" y="361460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gradFill>
              <a:gsLst>
                <a:gs pos="0">
                  <a:srgbClr val="786446"/>
                </a:gs>
                <a:gs pos="24000">
                  <a:srgbClr val="A68C63"/>
                </a:gs>
                <a:gs pos="45000">
                  <a:srgbClr val="A6946E"/>
                </a:gs>
                <a:gs pos="76000">
                  <a:srgbClr val="A68C63"/>
                </a:gs>
                <a:gs pos="100000">
                  <a:srgbClr val="78644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6" name="Google Shape;986;p7"/>
            <p:cNvGrpSpPr/>
            <p:nvPr/>
          </p:nvGrpSpPr>
          <p:grpSpPr>
            <a:xfrm>
              <a:off x="504825" y="295950"/>
              <a:ext cx="3016590" cy="198675"/>
              <a:chOff x="504825" y="295950"/>
              <a:chExt cx="3016590" cy="198675"/>
            </a:xfrm>
          </p:grpSpPr>
          <p:sp>
            <p:nvSpPr>
              <p:cNvPr id="987" name="Google Shape;987;p7"/>
              <p:cNvSpPr/>
              <p:nvPr/>
            </p:nvSpPr>
            <p:spPr>
              <a:xfrm>
                <a:off x="569351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7"/>
              <p:cNvSpPr/>
              <p:nvPr/>
            </p:nvSpPr>
            <p:spPr>
              <a:xfrm>
                <a:off x="667244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>
                <a:off x="78117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>
                <a:off x="87891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>
                <a:off x="99299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>
                <a:off x="109073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>
                <a:off x="1204813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"/>
              <p:cNvSpPr/>
              <p:nvPr/>
            </p:nvSpPr>
            <p:spPr>
              <a:xfrm>
                <a:off x="130255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"/>
              <p:cNvSpPr/>
              <p:nvPr/>
            </p:nvSpPr>
            <p:spPr>
              <a:xfrm>
                <a:off x="529550" y="443225"/>
                <a:ext cx="2962747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1320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41319" y="106"/>
                    </a:lnTo>
                    <a:lnTo>
                      <a:pt x="41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"/>
              <p:cNvSpPr/>
              <p:nvPr/>
            </p:nvSpPr>
            <p:spPr>
              <a:xfrm>
                <a:off x="141972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15336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1631388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"/>
              <p:cNvSpPr/>
              <p:nvPr/>
            </p:nvSpPr>
            <p:spPr>
              <a:xfrm>
                <a:off x="172928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7"/>
              <p:cNvSpPr/>
              <p:nvPr/>
            </p:nvSpPr>
            <p:spPr>
              <a:xfrm>
                <a:off x="184320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7"/>
              <p:cNvSpPr/>
              <p:nvPr/>
            </p:nvSpPr>
            <p:spPr>
              <a:xfrm>
                <a:off x="19409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7"/>
              <p:cNvSpPr/>
              <p:nvPr/>
            </p:nvSpPr>
            <p:spPr>
              <a:xfrm>
                <a:off x="205502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7"/>
              <p:cNvSpPr/>
              <p:nvPr/>
            </p:nvSpPr>
            <p:spPr>
              <a:xfrm>
                <a:off x="215276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226685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236459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7"/>
              <p:cNvSpPr/>
              <p:nvPr/>
            </p:nvSpPr>
            <p:spPr>
              <a:xfrm>
                <a:off x="2478517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7"/>
              <p:cNvSpPr/>
              <p:nvPr/>
            </p:nvSpPr>
            <p:spPr>
              <a:xfrm>
                <a:off x="257641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269033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278807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290215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7"/>
              <p:cNvSpPr/>
              <p:nvPr/>
            </p:nvSpPr>
            <p:spPr>
              <a:xfrm>
                <a:off x="299989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7"/>
              <p:cNvSpPr/>
              <p:nvPr/>
            </p:nvSpPr>
            <p:spPr>
              <a:xfrm>
                <a:off x="311397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321171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3325645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504825" y="295950"/>
                <a:ext cx="3016590" cy="31448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318" extrusionOk="0">
                    <a:moveTo>
                      <a:pt x="212" y="1"/>
                    </a:moveTo>
                    <a:cubicBezTo>
                      <a:pt x="1" y="1"/>
                      <a:pt x="1" y="212"/>
                      <a:pt x="212" y="318"/>
                    </a:cubicBezTo>
                    <a:lnTo>
                      <a:pt x="41530" y="318"/>
                    </a:lnTo>
                    <a:cubicBezTo>
                      <a:pt x="41741" y="318"/>
                      <a:pt x="41741" y="1"/>
                      <a:pt x="415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504825" y="473660"/>
                <a:ext cx="3016590" cy="20965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212" extrusionOk="0">
                    <a:moveTo>
                      <a:pt x="212" y="0"/>
                    </a:moveTo>
                    <a:cubicBezTo>
                      <a:pt x="1" y="0"/>
                      <a:pt x="1" y="211"/>
                      <a:pt x="212" y="211"/>
                    </a:cubicBezTo>
                    <a:lnTo>
                      <a:pt x="41530" y="211"/>
                    </a:lnTo>
                    <a:cubicBezTo>
                      <a:pt x="41741" y="211"/>
                      <a:pt x="41741" y="0"/>
                      <a:pt x="415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7" name="Google Shape;1017;p7"/>
            <p:cNvSpPr/>
            <p:nvPr/>
          </p:nvSpPr>
          <p:spPr>
            <a:xfrm>
              <a:off x="3553098" y="347173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gradFill>
              <a:gsLst>
                <a:gs pos="0">
                  <a:srgbClr val="786446"/>
                </a:gs>
                <a:gs pos="24000">
                  <a:srgbClr val="A68C63"/>
                </a:gs>
                <a:gs pos="45000">
                  <a:srgbClr val="A6946E"/>
                </a:gs>
                <a:gs pos="76000">
                  <a:srgbClr val="A68C63"/>
                </a:gs>
                <a:gs pos="100000">
                  <a:srgbClr val="78644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7"/>
          <p:cNvSpPr txBox="1">
            <a:spLocks noGrp="1"/>
          </p:cNvSpPr>
          <p:nvPr>
            <p:ph type="body" idx="1"/>
          </p:nvPr>
        </p:nvSpPr>
        <p:spPr>
          <a:xfrm>
            <a:off x="720000" y="1995681"/>
            <a:ext cx="4117800" cy="23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◈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9" name="Google Shape;1019;p7"/>
          <p:cNvSpPr txBox="1">
            <a:spLocks noGrp="1"/>
          </p:cNvSpPr>
          <p:nvPr>
            <p:ph type="title"/>
          </p:nvPr>
        </p:nvSpPr>
        <p:spPr>
          <a:xfrm>
            <a:off x="713225" y="840519"/>
            <a:ext cx="4117800" cy="11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8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8"/>
          <p:cNvGrpSpPr/>
          <p:nvPr/>
        </p:nvGrpSpPr>
        <p:grpSpPr>
          <a:xfrm>
            <a:off x="317855" y="295950"/>
            <a:ext cx="8508290" cy="4551600"/>
            <a:chOff x="317855" y="295950"/>
            <a:chExt cx="8508290" cy="4551600"/>
          </a:xfrm>
        </p:grpSpPr>
        <p:grpSp>
          <p:nvGrpSpPr>
            <p:cNvPr id="1023" name="Google Shape;1023;p8"/>
            <p:cNvGrpSpPr/>
            <p:nvPr/>
          </p:nvGrpSpPr>
          <p:grpSpPr>
            <a:xfrm>
              <a:off x="317855" y="295950"/>
              <a:ext cx="8508290" cy="4551600"/>
              <a:chOff x="317855" y="295950"/>
              <a:chExt cx="8508290" cy="4551600"/>
            </a:xfrm>
          </p:grpSpPr>
          <p:grpSp>
            <p:nvGrpSpPr>
              <p:cNvPr id="1024" name="Google Shape;1024;p8"/>
              <p:cNvGrpSpPr/>
              <p:nvPr/>
            </p:nvGrpSpPr>
            <p:grpSpPr>
              <a:xfrm>
                <a:off x="317855" y="510392"/>
                <a:ext cx="198576" cy="4114917"/>
                <a:chOff x="9353514" y="751142"/>
                <a:chExt cx="198576" cy="4114917"/>
              </a:xfrm>
            </p:grpSpPr>
            <p:sp>
              <p:nvSpPr>
                <p:cNvPr id="1025" name="Google Shape;1025;p8"/>
                <p:cNvSpPr/>
                <p:nvPr/>
              </p:nvSpPr>
              <p:spPr>
                <a:xfrm>
                  <a:off x="9416212" y="4771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8"/>
                <p:cNvSpPr/>
                <p:nvPr/>
              </p:nvSpPr>
              <p:spPr>
                <a:xfrm>
                  <a:off x="9416212" y="4709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8"/>
                <p:cNvSpPr/>
                <p:nvPr/>
              </p:nvSpPr>
              <p:spPr>
                <a:xfrm>
                  <a:off x="9416212" y="46360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8"/>
                <p:cNvSpPr/>
                <p:nvPr/>
              </p:nvSpPr>
              <p:spPr>
                <a:xfrm>
                  <a:off x="9416212" y="45733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8"/>
                <p:cNvSpPr/>
                <p:nvPr/>
              </p:nvSpPr>
              <p:spPr>
                <a:xfrm>
                  <a:off x="9416212" y="450015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0" name="Google Shape;1030;p8"/>
                <p:cNvSpPr/>
                <p:nvPr/>
              </p:nvSpPr>
              <p:spPr>
                <a:xfrm>
                  <a:off x="9416212" y="44374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1" name="Google Shape;1031;p8"/>
                <p:cNvSpPr/>
                <p:nvPr/>
              </p:nvSpPr>
              <p:spPr>
                <a:xfrm>
                  <a:off x="9416212" y="4364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8"/>
                <p:cNvSpPr/>
                <p:nvPr/>
              </p:nvSpPr>
              <p:spPr>
                <a:xfrm>
                  <a:off x="9416212" y="4301581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8"/>
                <p:cNvSpPr/>
                <p:nvPr/>
              </p:nvSpPr>
              <p:spPr>
                <a:xfrm>
                  <a:off x="9416212" y="422849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8"/>
                <p:cNvSpPr/>
                <p:nvPr/>
              </p:nvSpPr>
              <p:spPr>
                <a:xfrm>
                  <a:off x="9416212" y="416580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8"/>
                <p:cNvSpPr/>
                <p:nvPr/>
              </p:nvSpPr>
              <p:spPr>
                <a:xfrm>
                  <a:off x="9416212" y="409262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8"/>
                <p:cNvSpPr/>
                <p:nvPr/>
              </p:nvSpPr>
              <p:spPr>
                <a:xfrm>
                  <a:off x="9416212" y="402992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8"/>
                <p:cNvSpPr/>
                <p:nvPr/>
              </p:nvSpPr>
              <p:spPr>
                <a:xfrm>
                  <a:off x="9416212" y="395674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0" y="1"/>
                      </a:moveTo>
                      <a:lnTo>
                        <a:pt x="740" y="635"/>
                      </a:lnTo>
                      <a:lnTo>
                        <a:pt x="740" y="52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8"/>
                <p:cNvSpPr/>
                <p:nvPr/>
              </p:nvSpPr>
              <p:spPr>
                <a:xfrm>
                  <a:off x="9416212" y="389404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8"/>
                <p:cNvSpPr/>
                <p:nvPr/>
              </p:nvSpPr>
              <p:spPr>
                <a:xfrm>
                  <a:off x="9416212" y="382096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8"/>
                <p:cNvSpPr/>
                <p:nvPr/>
              </p:nvSpPr>
              <p:spPr>
                <a:xfrm>
                  <a:off x="9416212" y="375816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8"/>
                <p:cNvSpPr/>
                <p:nvPr/>
              </p:nvSpPr>
              <p:spPr>
                <a:xfrm>
                  <a:off x="9416212" y="369546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0" y="1"/>
                      </a:moveTo>
                      <a:lnTo>
                        <a:pt x="740" y="635"/>
                      </a:lnTo>
                      <a:lnTo>
                        <a:pt x="740" y="52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8"/>
                <p:cNvSpPr/>
                <p:nvPr/>
              </p:nvSpPr>
              <p:spPr>
                <a:xfrm>
                  <a:off x="9416212" y="362238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8"/>
                <p:cNvSpPr/>
                <p:nvPr/>
              </p:nvSpPr>
              <p:spPr>
                <a:xfrm>
                  <a:off x="9416212" y="354920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8"/>
                <p:cNvSpPr/>
                <p:nvPr/>
              </p:nvSpPr>
              <p:spPr>
                <a:xfrm>
                  <a:off x="9416212" y="3486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8"/>
                <p:cNvSpPr/>
                <p:nvPr/>
              </p:nvSpPr>
              <p:spPr>
                <a:xfrm>
                  <a:off x="9416212" y="34133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8"/>
                <p:cNvSpPr/>
                <p:nvPr/>
              </p:nvSpPr>
              <p:spPr>
                <a:xfrm>
                  <a:off x="9416212" y="335063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8"/>
                <p:cNvSpPr/>
                <p:nvPr/>
              </p:nvSpPr>
              <p:spPr>
                <a:xfrm>
                  <a:off x="9416212" y="327754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8"/>
                <p:cNvSpPr/>
                <p:nvPr/>
              </p:nvSpPr>
              <p:spPr>
                <a:xfrm>
                  <a:off x="9416212" y="321475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8"/>
                <p:cNvSpPr/>
                <p:nvPr/>
              </p:nvSpPr>
              <p:spPr>
                <a:xfrm>
                  <a:off x="9416212" y="3141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8"/>
                <p:cNvSpPr/>
                <p:nvPr/>
              </p:nvSpPr>
              <p:spPr>
                <a:xfrm>
                  <a:off x="9416212" y="3078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8"/>
                <p:cNvSpPr/>
                <p:nvPr/>
              </p:nvSpPr>
              <p:spPr>
                <a:xfrm>
                  <a:off x="9416212" y="300579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8"/>
                <p:cNvSpPr/>
                <p:nvPr/>
              </p:nvSpPr>
              <p:spPr>
                <a:xfrm>
                  <a:off x="9416212" y="2943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8"/>
                <p:cNvSpPr/>
                <p:nvPr/>
              </p:nvSpPr>
              <p:spPr>
                <a:xfrm>
                  <a:off x="9416212" y="2869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8"/>
                <p:cNvSpPr/>
                <p:nvPr/>
              </p:nvSpPr>
              <p:spPr>
                <a:xfrm>
                  <a:off x="9416212" y="2807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8"/>
                <p:cNvSpPr/>
                <p:nvPr/>
              </p:nvSpPr>
              <p:spPr>
                <a:xfrm>
                  <a:off x="9416212" y="2734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8"/>
                <p:cNvSpPr/>
                <p:nvPr/>
              </p:nvSpPr>
              <p:spPr>
                <a:xfrm>
                  <a:off x="9416212" y="267133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8"/>
                <p:cNvSpPr/>
                <p:nvPr/>
              </p:nvSpPr>
              <p:spPr>
                <a:xfrm>
                  <a:off x="9416212" y="259825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8"/>
                <p:cNvSpPr/>
                <p:nvPr/>
              </p:nvSpPr>
              <p:spPr>
                <a:xfrm>
                  <a:off x="9416212" y="25355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8"/>
                <p:cNvSpPr/>
                <p:nvPr/>
              </p:nvSpPr>
              <p:spPr>
                <a:xfrm>
                  <a:off x="9416212" y="2462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8"/>
                <p:cNvSpPr/>
                <p:nvPr/>
              </p:nvSpPr>
              <p:spPr>
                <a:xfrm>
                  <a:off x="9416212" y="239968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8"/>
                <p:cNvSpPr/>
                <p:nvPr/>
              </p:nvSpPr>
              <p:spPr>
                <a:xfrm>
                  <a:off x="9416212" y="232650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8"/>
                <p:cNvSpPr/>
                <p:nvPr/>
              </p:nvSpPr>
              <p:spPr>
                <a:xfrm>
                  <a:off x="9416212" y="226380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8"/>
                <p:cNvSpPr/>
                <p:nvPr/>
              </p:nvSpPr>
              <p:spPr>
                <a:xfrm>
                  <a:off x="9416212" y="219062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8"/>
                <p:cNvSpPr/>
                <p:nvPr/>
              </p:nvSpPr>
              <p:spPr>
                <a:xfrm>
                  <a:off x="9416212" y="212792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740" y="63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8"/>
                <p:cNvSpPr/>
                <p:nvPr/>
              </p:nvSpPr>
              <p:spPr>
                <a:xfrm>
                  <a:off x="9416212" y="206522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8"/>
                <p:cNvSpPr/>
                <p:nvPr/>
              </p:nvSpPr>
              <p:spPr>
                <a:xfrm>
                  <a:off x="9416212" y="199214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8"/>
                <p:cNvSpPr/>
                <p:nvPr/>
              </p:nvSpPr>
              <p:spPr>
                <a:xfrm>
                  <a:off x="9416212" y="191896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8"/>
                <p:cNvSpPr/>
                <p:nvPr/>
              </p:nvSpPr>
              <p:spPr>
                <a:xfrm>
                  <a:off x="9416212" y="185626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8"/>
                <p:cNvSpPr/>
                <p:nvPr/>
              </p:nvSpPr>
              <p:spPr>
                <a:xfrm>
                  <a:off x="9416212" y="178308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8"/>
                <p:cNvSpPr/>
                <p:nvPr/>
              </p:nvSpPr>
              <p:spPr>
                <a:xfrm>
                  <a:off x="9416212" y="172038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8"/>
                <p:cNvSpPr/>
                <p:nvPr/>
              </p:nvSpPr>
              <p:spPr>
                <a:xfrm>
                  <a:off x="9416212" y="164720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8"/>
                <p:cNvSpPr/>
                <p:nvPr/>
              </p:nvSpPr>
              <p:spPr>
                <a:xfrm>
                  <a:off x="9416212" y="1584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8"/>
                <p:cNvSpPr/>
                <p:nvPr/>
              </p:nvSpPr>
              <p:spPr>
                <a:xfrm>
                  <a:off x="9416212" y="15114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8"/>
                <p:cNvSpPr/>
                <p:nvPr/>
              </p:nvSpPr>
              <p:spPr>
                <a:xfrm>
                  <a:off x="9416212" y="144873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8"/>
                <p:cNvSpPr/>
                <p:nvPr/>
              </p:nvSpPr>
              <p:spPr>
                <a:xfrm>
                  <a:off x="9416212" y="137555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8"/>
                <p:cNvSpPr/>
                <p:nvPr/>
              </p:nvSpPr>
              <p:spPr>
                <a:xfrm>
                  <a:off x="9416212" y="131285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8"/>
                <p:cNvSpPr/>
                <p:nvPr/>
              </p:nvSpPr>
              <p:spPr>
                <a:xfrm>
                  <a:off x="9416212" y="1239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8"/>
                <p:cNvSpPr/>
                <p:nvPr/>
              </p:nvSpPr>
              <p:spPr>
                <a:xfrm>
                  <a:off x="9416212" y="1176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8"/>
                <p:cNvSpPr/>
                <p:nvPr/>
              </p:nvSpPr>
              <p:spPr>
                <a:xfrm>
                  <a:off x="9416212" y="1103793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8"/>
                <p:cNvSpPr/>
                <p:nvPr/>
              </p:nvSpPr>
              <p:spPr>
                <a:xfrm>
                  <a:off x="9416212" y="1041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8"/>
                <p:cNvSpPr/>
                <p:nvPr/>
              </p:nvSpPr>
              <p:spPr>
                <a:xfrm>
                  <a:off x="9416212" y="9680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8"/>
                <p:cNvSpPr/>
                <p:nvPr/>
              </p:nvSpPr>
              <p:spPr>
                <a:xfrm>
                  <a:off x="9416212" y="9053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8"/>
                <p:cNvSpPr/>
                <p:nvPr/>
              </p:nvSpPr>
              <p:spPr>
                <a:xfrm>
                  <a:off x="9416212" y="832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8"/>
                <p:cNvSpPr/>
                <p:nvPr/>
              </p:nvSpPr>
              <p:spPr>
                <a:xfrm>
                  <a:off x="9416212" y="7694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8"/>
                <p:cNvSpPr/>
                <p:nvPr/>
              </p:nvSpPr>
              <p:spPr>
                <a:xfrm>
                  <a:off x="9353514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0" y="27"/>
                        <a:pt x="0" y="80"/>
                      </a:cubicBezTo>
                      <a:lnTo>
                        <a:pt x="0" y="41504"/>
                      </a:lnTo>
                      <a:cubicBezTo>
                        <a:pt x="0" y="41504"/>
                        <a:pt x="0" y="41609"/>
                        <a:pt x="106" y="41609"/>
                      </a:cubicBezTo>
                      <a:cubicBezTo>
                        <a:pt x="211" y="41609"/>
                        <a:pt x="211" y="41609"/>
                        <a:pt x="211" y="41504"/>
                      </a:cubicBezTo>
                      <a:lnTo>
                        <a:pt x="211" y="80"/>
                      </a:lnTo>
                      <a:cubicBezTo>
                        <a:pt x="211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8"/>
                <p:cNvSpPr/>
                <p:nvPr/>
              </p:nvSpPr>
              <p:spPr>
                <a:xfrm>
                  <a:off x="9531125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1" y="27"/>
                        <a:pt x="1" y="80"/>
                      </a:cubicBezTo>
                      <a:lnTo>
                        <a:pt x="1" y="41504"/>
                      </a:lnTo>
                      <a:cubicBezTo>
                        <a:pt x="1" y="41504"/>
                        <a:pt x="1" y="41609"/>
                        <a:pt x="106" y="41609"/>
                      </a:cubicBezTo>
                      <a:cubicBezTo>
                        <a:pt x="212" y="41609"/>
                        <a:pt x="212" y="41609"/>
                        <a:pt x="212" y="41504"/>
                      </a:cubicBezTo>
                      <a:lnTo>
                        <a:pt x="212" y="80"/>
                      </a:lnTo>
                      <a:cubicBezTo>
                        <a:pt x="212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7" name="Google Shape;1087;p8"/>
              <p:cNvSpPr/>
              <p:nvPr/>
            </p:nvSpPr>
            <p:spPr>
              <a:xfrm>
                <a:off x="8685319" y="4708775"/>
                <a:ext cx="99090" cy="10462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58" extrusionOk="0">
                    <a:moveTo>
                      <a:pt x="473" y="1"/>
                    </a:moveTo>
                    <a:cubicBezTo>
                      <a:pt x="168" y="1"/>
                      <a:pt x="229" y="220"/>
                      <a:pt x="375" y="390"/>
                    </a:cubicBezTo>
                    <a:lnTo>
                      <a:pt x="375" y="390"/>
                    </a:lnTo>
                    <a:cubicBezTo>
                      <a:pt x="479" y="274"/>
                      <a:pt x="603" y="178"/>
                      <a:pt x="714" y="138"/>
                    </a:cubicBezTo>
                    <a:lnTo>
                      <a:pt x="714" y="138"/>
                    </a:lnTo>
                    <a:cubicBezTo>
                      <a:pt x="661" y="56"/>
                      <a:pt x="581" y="1"/>
                      <a:pt x="473" y="1"/>
                    </a:cubicBezTo>
                    <a:close/>
                    <a:moveTo>
                      <a:pt x="813" y="120"/>
                    </a:moveTo>
                    <a:cubicBezTo>
                      <a:pt x="782" y="120"/>
                      <a:pt x="749" y="126"/>
                      <a:pt x="714" y="138"/>
                    </a:cubicBezTo>
                    <a:lnTo>
                      <a:pt x="714" y="138"/>
                    </a:lnTo>
                    <a:cubicBezTo>
                      <a:pt x="765" y="217"/>
                      <a:pt x="790" y="320"/>
                      <a:pt x="790" y="423"/>
                    </a:cubicBezTo>
                    <a:cubicBezTo>
                      <a:pt x="790" y="538"/>
                      <a:pt x="745" y="583"/>
                      <a:pt x="681" y="583"/>
                    </a:cubicBezTo>
                    <a:cubicBezTo>
                      <a:pt x="592" y="583"/>
                      <a:pt x="467" y="496"/>
                      <a:pt x="375" y="390"/>
                    </a:cubicBezTo>
                    <a:lnTo>
                      <a:pt x="375" y="390"/>
                    </a:lnTo>
                    <a:cubicBezTo>
                      <a:pt x="128" y="667"/>
                      <a:pt x="1" y="1057"/>
                      <a:pt x="473" y="1057"/>
                    </a:cubicBezTo>
                    <a:cubicBezTo>
                      <a:pt x="790" y="1057"/>
                      <a:pt x="1001" y="740"/>
                      <a:pt x="1001" y="423"/>
                    </a:cubicBezTo>
                    <a:cubicBezTo>
                      <a:pt x="1001" y="204"/>
                      <a:pt x="922" y="120"/>
                      <a:pt x="813" y="1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8"/>
              <p:cNvSpPr/>
              <p:nvPr/>
            </p:nvSpPr>
            <p:spPr>
              <a:xfrm>
                <a:off x="370363" y="4708775"/>
                <a:ext cx="104332" cy="104628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058" extrusionOk="0">
                    <a:moveTo>
                      <a:pt x="420" y="1"/>
                    </a:moveTo>
                    <a:cubicBezTo>
                      <a:pt x="166" y="1"/>
                      <a:pt x="254" y="221"/>
                      <a:pt x="414" y="390"/>
                    </a:cubicBezTo>
                    <a:lnTo>
                      <a:pt x="414" y="390"/>
                    </a:lnTo>
                    <a:cubicBezTo>
                      <a:pt x="512" y="286"/>
                      <a:pt x="625" y="198"/>
                      <a:pt x="729" y="152"/>
                    </a:cubicBezTo>
                    <a:lnTo>
                      <a:pt x="729" y="152"/>
                    </a:lnTo>
                    <a:cubicBezTo>
                      <a:pt x="648" y="62"/>
                      <a:pt x="534" y="1"/>
                      <a:pt x="420" y="1"/>
                    </a:cubicBezTo>
                    <a:close/>
                    <a:moveTo>
                      <a:pt x="865" y="120"/>
                    </a:moveTo>
                    <a:cubicBezTo>
                      <a:pt x="823" y="120"/>
                      <a:pt x="777" y="131"/>
                      <a:pt x="729" y="152"/>
                    </a:cubicBezTo>
                    <a:lnTo>
                      <a:pt x="729" y="152"/>
                    </a:lnTo>
                    <a:cubicBezTo>
                      <a:pt x="798" y="229"/>
                      <a:pt x="843" y="326"/>
                      <a:pt x="843" y="423"/>
                    </a:cubicBezTo>
                    <a:cubicBezTo>
                      <a:pt x="843" y="538"/>
                      <a:pt x="798" y="583"/>
                      <a:pt x="733" y="583"/>
                    </a:cubicBezTo>
                    <a:cubicBezTo>
                      <a:pt x="643" y="583"/>
                      <a:pt x="514" y="497"/>
                      <a:pt x="414" y="390"/>
                    </a:cubicBezTo>
                    <a:lnTo>
                      <a:pt x="414" y="390"/>
                    </a:lnTo>
                    <a:cubicBezTo>
                      <a:pt x="154" y="667"/>
                      <a:pt x="1" y="1057"/>
                      <a:pt x="420" y="1057"/>
                    </a:cubicBezTo>
                    <a:cubicBezTo>
                      <a:pt x="737" y="1057"/>
                      <a:pt x="1054" y="740"/>
                      <a:pt x="1054" y="423"/>
                    </a:cubicBezTo>
                    <a:cubicBezTo>
                      <a:pt x="1054" y="204"/>
                      <a:pt x="975" y="120"/>
                      <a:pt x="865" y="1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8"/>
              <p:cNvSpPr/>
              <p:nvPr/>
            </p:nvSpPr>
            <p:spPr>
              <a:xfrm>
                <a:off x="371748" y="361460"/>
                <a:ext cx="102947" cy="9414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952" extrusionOk="0">
                    <a:moveTo>
                      <a:pt x="406" y="1"/>
                    </a:moveTo>
                    <a:cubicBezTo>
                      <a:pt x="166" y="1"/>
                      <a:pt x="232" y="197"/>
                      <a:pt x="374" y="362"/>
                    </a:cubicBezTo>
                    <a:lnTo>
                      <a:pt x="374" y="362"/>
                    </a:lnTo>
                    <a:cubicBezTo>
                      <a:pt x="473" y="262"/>
                      <a:pt x="590" y="176"/>
                      <a:pt x="698" y="134"/>
                    </a:cubicBezTo>
                    <a:lnTo>
                      <a:pt x="698" y="134"/>
                    </a:lnTo>
                    <a:cubicBezTo>
                      <a:pt x="618" y="54"/>
                      <a:pt x="512" y="1"/>
                      <a:pt x="406" y="1"/>
                    </a:cubicBezTo>
                    <a:close/>
                    <a:moveTo>
                      <a:pt x="832" y="104"/>
                    </a:moveTo>
                    <a:cubicBezTo>
                      <a:pt x="791" y="104"/>
                      <a:pt x="745" y="115"/>
                      <a:pt x="698" y="134"/>
                    </a:cubicBezTo>
                    <a:lnTo>
                      <a:pt x="698" y="134"/>
                    </a:lnTo>
                    <a:cubicBezTo>
                      <a:pt x="776" y="213"/>
                      <a:pt x="829" y="318"/>
                      <a:pt x="829" y="423"/>
                    </a:cubicBezTo>
                    <a:cubicBezTo>
                      <a:pt x="829" y="538"/>
                      <a:pt x="784" y="583"/>
                      <a:pt x="719" y="583"/>
                    </a:cubicBezTo>
                    <a:cubicBezTo>
                      <a:pt x="621" y="583"/>
                      <a:pt x="478" y="481"/>
                      <a:pt x="374" y="362"/>
                    </a:cubicBezTo>
                    <a:lnTo>
                      <a:pt x="374" y="362"/>
                    </a:lnTo>
                    <a:cubicBezTo>
                      <a:pt x="130" y="611"/>
                      <a:pt x="1" y="952"/>
                      <a:pt x="406" y="952"/>
                    </a:cubicBezTo>
                    <a:cubicBezTo>
                      <a:pt x="723" y="952"/>
                      <a:pt x="1040" y="740"/>
                      <a:pt x="1040" y="423"/>
                    </a:cubicBezTo>
                    <a:cubicBezTo>
                      <a:pt x="1040" y="192"/>
                      <a:pt x="953" y="104"/>
                      <a:pt x="832" y="1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0" name="Google Shape;1090;p8"/>
              <p:cNvGrpSpPr/>
              <p:nvPr/>
            </p:nvGrpSpPr>
            <p:grpSpPr>
              <a:xfrm>
                <a:off x="8627569" y="510392"/>
                <a:ext cx="198576" cy="4114917"/>
                <a:chOff x="13700828" y="751142"/>
                <a:chExt cx="198576" cy="4114917"/>
              </a:xfrm>
            </p:grpSpPr>
            <p:sp>
              <p:nvSpPr>
                <p:cNvPr id="1091" name="Google Shape;1091;p8"/>
                <p:cNvSpPr/>
                <p:nvPr/>
              </p:nvSpPr>
              <p:spPr>
                <a:xfrm>
                  <a:off x="13763526" y="4771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8"/>
                <p:cNvSpPr/>
                <p:nvPr/>
              </p:nvSpPr>
              <p:spPr>
                <a:xfrm>
                  <a:off x="13763526" y="4709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8"/>
                <p:cNvSpPr/>
                <p:nvPr/>
              </p:nvSpPr>
              <p:spPr>
                <a:xfrm>
                  <a:off x="13763526" y="46360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8"/>
                <p:cNvSpPr/>
                <p:nvPr/>
              </p:nvSpPr>
              <p:spPr>
                <a:xfrm>
                  <a:off x="13763526" y="45733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8"/>
                <p:cNvSpPr/>
                <p:nvPr/>
              </p:nvSpPr>
              <p:spPr>
                <a:xfrm>
                  <a:off x="13763526" y="450015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8"/>
                <p:cNvSpPr/>
                <p:nvPr/>
              </p:nvSpPr>
              <p:spPr>
                <a:xfrm>
                  <a:off x="13763526" y="44374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8"/>
                <p:cNvSpPr/>
                <p:nvPr/>
              </p:nvSpPr>
              <p:spPr>
                <a:xfrm>
                  <a:off x="13763526" y="4364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8"/>
                <p:cNvSpPr/>
                <p:nvPr/>
              </p:nvSpPr>
              <p:spPr>
                <a:xfrm>
                  <a:off x="13763526" y="4301581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8"/>
                <p:cNvSpPr/>
                <p:nvPr/>
              </p:nvSpPr>
              <p:spPr>
                <a:xfrm>
                  <a:off x="13763526" y="422849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8"/>
                <p:cNvSpPr/>
                <p:nvPr/>
              </p:nvSpPr>
              <p:spPr>
                <a:xfrm>
                  <a:off x="13763526" y="416580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8"/>
                <p:cNvSpPr/>
                <p:nvPr/>
              </p:nvSpPr>
              <p:spPr>
                <a:xfrm>
                  <a:off x="13763526" y="409262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8"/>
                <p:cNvSpPr/>
                <p:nvPr/>
              </p:nvSpPr>
              <p:spPr>
                <a:xfrm>
                  <a:off x="13763526" y="402992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8"/>
                <p:cNvSpPr/>
                <p:nvPr/>
              </p:nvSpPr>
              <p:spPr>
                <a:xfrm>
                  <a:off x="13763526" y="395674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8"/>
                <p:cNvSpPr/>
                <p:nvPr/>
              </p:nvSpPr>
              <p:spPr>
                <a:xfrm>
                  <a:off x="13763526" y="389404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8"/>
                <p:cNvSpPr/>
                <p:nvPr/>
              </p:nvSpPr>
              <p:spPr>
                <a:xfrm>
                  <a:off x="13763526" y="382096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8"/>
                <p:cNvSpPr/>
                <p:nvPr/>
              </p:nvSpPr>
              <p:spPr>
                <a:xfrm>
                  <a:off x="13763526" y="375816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8"/>
                <p:cNvSpPr/>
                <p:nvPr/>
              </p:nvSpPr>
              <p:spPr>
                <a:xfrm>
                  <a:off x="13763526" y="368508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8"/>
                <p:cNvSpPr/>
                <p:nvPr/>
              </p:nvSpPr>
              <p:spPr>
                <a:xfrm>
                  <a:off x="13763526" y="362238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8"/>
                <p:cNvSpPr/>
                <p:nvPr/>
              </p:nvSpPr>
              <p:spPr>
                <a:xfrm>
                  <a:off x="13763526" y="354920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8"/>
                <p:cNvSpPr/>
                <p:nvPr/>
              </p:nvSpPr>
              <p:spPr>
                <a:xfrm>
                  <a:off x="13763526" y="3486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8"/>
                <p:cNvSpPr/>
                <p:nvPr/>
              </p:nvSpPr>
              <p:spPr>
                <a:xfrm>
                  <a:off x="13763526" y="34133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8"/>
                <p:cNvSpPr/>
                <p:nvPr/>
              </p:nvSpPr>
              <p:spPr>
                <a:xfrm>
                  <a:off x="13763526" y="335063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8"/>
                <p:cNvSpPr/>
                <p:nvPr/>
              </p:nvSpPr>
              <p:spPr>
                <a:xfrm>
                  <a:off x="13763526" y="327754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8"/>
                <p:cNvSpPr/>
                <p:nvPr/>
              </p:nvSpPr>
              <p:spPr>
                <a:xfrm>
                  <a:off x="13763526" y="321475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8"/>
                <p:cNvSpPr/>
                <p:nvPr/>
              </p:nvSpPr>
              <p:spPr>
                <a:xfrm>
                  <a:off x="13763526" y="3141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8"/>
                <p:cNvSpPr/>
                <p:nvPr/>
              </p:nvSpPr>
              <p:spPr>
                <a:xfrm>
                  <a:off x="13763526" y="3078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8"/>
                <p:cNvSpPr/>
                <p:nvPr/>
              </p:nvSpPr>
              <p:spPr>
                <a:xfrm>
                  <a:off x="13763526" y="300579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8"/>
                <p:cNvSpPr/>
                <p:nvPr/>
              </p:nvSpPr>
              <p:spPr>
                <a:xfrm>
                  <a:off x="13763526" y="2943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8"/>
                <p:cNvSpPr/>
                <p:nvPr/>
              </p:nvSpPr>
              <p:spPr>
                <a:xfrm>
                  <a:off x="13763526" y="2869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8"/>
                <p:cNvSpPr/>
                <p:nvPr/>
              </p:nvSpPr>
              <p:spPr>
                <a:xfrm>
                  <a:off x="13763526" y="2807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8"/>
                <p:cNvSpPr/>
                <p:nvPr/>
              </p:nvSpPr>
              <p:spPr>
                <a:xfrm>
                  <a:off x="13763526" y="2734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8"/>
                <p:cNvSpPr/>
                <p:nvPr/>
              </p:nvSpPr>
              <p:spPr>
                <a:xfrm>
                  <a:off x="13763526" y="267133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8"/>
                <p:cNvSpPr/>
                <p:nvPr/>
              </p:nvSpPr>
              <p:spPr>
                <a:xfrm>
                  <a:off x="13763526" y="259825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8"/>
                <p:cNvSpPr/>
                <p:nvPr/>
              </p:nvSpPr>
              <p:spPr>
                <a:xfrm>
                  <a:off x="13763526" y="25355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8"/>
                <p:cNvSpPr/>
                <p:nvPr/>
              </p:nvSpPr>
              <p:spPr>
                <a:xfrm>
                  <a:off x="13763526" y="2462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8"/>
                <p:cNvSpPr/>
                <p:nvPr/>
              </p:nvSpPr>
              <p:spPr>
                <a:xfrm>
                  <a:off x="13763526" y="239968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8"/>
                <p:cNvSpPr/>
                <p:nvPr/>
              </p:nvSpPr>
              <p:spPr>
                <a:xfrm>
                  <a:off x="13763526" y="232650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8"/>
                <p:cNvSpPr/>
                <p:nvPr/>
              </p:nvSpPr>
              <p:spPr>
                <a:xfrm>
                  <a:off x="13763526" y="226380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8"/>
                <p:cNvSpPr/>
                <p:nvPr/>
              </p:nvSpPr>
              <p:spPr>
                <a:xfrm>
                  <a:off x="13763526" y="219062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8"/>
                <p:cNvSpPr/>
                <p:nvPr/>
              </p:nvSpPr>
              <p:spPr>
                <a:xfrm>
                  <a:off x="13763526" y="212792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8"/>
                <p:cNvSpPr/>
                <p:nvPr/>
              </p:nvSpPr>
              <p:spPr>
                <a:xfrm>
                  <a:off x="13763526" y="206522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8"/>
                <p:cNvSpPr/>
                <p:nvPr/>
              </p:nvSpPr>
              <p:spPr>
                <a:xfrm>
                  <a:off x="13763526" y="199214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8"/>
                <p:cNvSpPr/>
                <p:nvPr/>
              </p:nvSpPr>
              <p:spPr>
                <a:xfrm>
                  <a:off x="13763526" y="191896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8"/>
                <p:cNvSpPr/>
                <p:nvPr/>
              </p:nvSpPr>
              <p:spPr>
                <a:xfrm>
                  <a:off x="13763526" y="185626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8"/>
                <p:cNvSpPr/>
                <p:nvPr/>
              </p:nvSpPr>
              <p:spPr>
                <a:xfrm>
                  <a:off x="13763526" y="178308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8"/>
                <p:cNvSpPr/>
                <p:nvPr/>
              </p:nvSpPr>
              <p:spPr>
                <a:xfrm>
                  <a:off x="13763526" y="172038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8"/>
                <p:cNvSpPr/>
                <p:nvPr/>
              </p:nvSpPr>
              <p:spPr>
                <a:xfrm>
                  <a:off x="13763526" y="164720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8"/>
                <p:cNvSpPr/>
                <p:nvPr/>
              </p:nvSpPr>
              <p:spPr>
                <a:xfrm>
                  <a:off x="13763526" y="1584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8"/>
                <p:cNvSpPr/>
                <p:nvPr/>
              </p:nvSpPr>
              <p:spPr>
                <a:xfrm>
                  <a:off x="13763526" y="15114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8"/>
                <p:cNvSpPr/>
                <p:nvPr/>
              </p:nvSpPr>
              <p:spPr>
                <a:xfrm>
                  <a:off x="13763526" y="144873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8"/>
                <p:cNvSpPr/>
                <p:nvPr/>
              </p:nvSpPr>
              <p:spPr>
                <a:xfrm>
                  <a:off x="13763526" y="137555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8"/>
                <p:cNvSpPr/>
                <p:nvPr/>
              </p:nvSpPr>
              <p:spPr>
                <a:xfrm>
                  <a:off x="13763526" y="131285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8"/>
                <p:cNvSpPr/>
                <p:nvPr/>
              </p:nvSpPr>
              <p:spPr>
                <a:xfrm>
                  <a:off x="13763526" y="1239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8"/>
                <p:cNvSpPr/>
                <p:nvPr/>
              </p:nvSpPr>
              <p:spPr>
                <a:xfrm>
                  <a:off x="13763526" y="1176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8"/>
                <p:cNvSpPr/>
                <p:nvPr/>
              </p:nvSpPr>
              <p:spPr>
                <a:xfrm>
                  <a:off x="13763526" y="1103793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8"/>
                <p:cNvSpPr/>
                <p:nvPr/>
              </p:nvSpPr>
              <p:spPr>
                <a:xfrm>
                  <a:off x="13763526" y="1041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8"/>
                <p:cNvSpPr/>
                <p:nvPr/>
              </p:nvSpPr>
              <p:spPr>
                <a:xfrm>
                  <a:off x="13763526" y="9680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8"/>
                <p:cNvSpPr/>
                <p:nvPr/>
              </p:nvSpPr>
              <p:spPr>
                <a:xfrm>
                  <a:off x="13763526" y="9053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8"/>
                <p:cNvSpPr/>
                <p:nvPr/>
              </p:nvSpPr>
              <p:spPr>
                <a:xfrm>
                  <a:off x="13763526" y="832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8"/>
                <p:cNvSpPr/>
                <p:nvPr/>
              </p:nvSpPr>
              <p:spPr>
                <a:xfrm>
                  <a:off x="13763526" y="7694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8"/>
                <p:cNvSpPr/>
                <p:nvPr/>
              </p:nvSpPr>
              <p:spPr>
                <a:xfrm>
                  <a:off x="13700828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0" y="27"/>
                        <a:pt x="0" y="80"/>
                      </a:cubicBezTo>
                      <a:lnTo>
                        <a:pt x="0" y="41504"/>
                      </a:lnTo>
                      <a:cubicBezTo>
                        <a:pt x="0" y="41504"/>
                        <a:pt x="106" y="41609"/>
                        <a:pt x="106" y="41609"/>
                      </a:cubicBezTo>
                      <a:cubicBezTo>
                        <a:pt x="211" y="41609"/>
                        <a:pt x="211" y="41609"/>
                        <a:pt x="211" y="41504"/>
                      </a:cubicBezTo>
                      <a:lnTo>
                        <a:pt x="211" y="80"/>
                      </a:lnTo>
                      <a:cubicBezTo>
                        <a:pt x="211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8"/>
                <p:cNvSpPr/>
                <p:nvPr/>
              </p:nvSpPr>
              <p:spPr>
                <a:xfrm>
                  <a:off x="13878439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1" y="27"/>
                        <a:pt x="1" y="80"/>
                      </a:cubicBezTo>
                      <a:lnTo>
                        <a:pt x="1" y="41504"/>
                      </a:lnTo>
                      <a:cubicBezTo>
                        <a:pt x="1" y="41504"/>
                        <a:pt x="1" y="41609"/>
                        <a:pt x="106" y="41609"/>
                      </a:cubicBezTo>
                      <a:cubicBezTo>
                        <a:pt x="106" y="41609"/>
                        <a:pt x="212" y="41609"/>
                        <a:pt x="212" y="41504"/>
                      </a:cubicBezTo>
                      <a:lnTo>
                        <a:pt x="212" y="80"/>
                      </a:lnTo>
                      <a:cubicBezTo>
                        <a:pt x="212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3" name="Google Shape;1153;p8"/>
              <p:cNvGrpSpPr/>
              <p:nvPr/>
            </p:nvGrpSpPr>
            <p:grpSpPr>
              <a:xfrm>
                <a:off x="504825" y="295950"/>
                <a:ext cx="8122726" cy="198675"/>
                <a:chOff x="504825" y="298750"/>
                <a:chExt cx="8122726" cy="198675"/>
              </a:xfrm>
            </p:grpSpPr>
            <p:grpSp>
              <p:nvGrpSpPr>
                <p:cNvPr id="1154" name="Google Shape;1154;p8"/>
                <p:cNvGrpSpPr/>
                <p:nvPr/>
              </p:nvGrpSpPr>
              <p:grpSpPr>
                <a:xfrm>
                  <a:off x="504825" y="298750"/>
                  <a:ext cx="8122726" cy="198675"/>
                  <a:chOff x="9017419" y="539512"/>
                  <a:chExt cx="5210550" cy="198675"/>
                </a:xfrm>
              </p:grpSpPr>
              <p:sp>
                <p:nvSpPr>
                  <p:cNvPr id="1155" name="Google Shape;1155;p8"/>
                  <p:cNvSpPr/>
                  <p:nvPr/>
                </p:nvSpPr>
                <p:spPr>
                  <a:xfrm>
                    <a:off x="9038813" y="685962"/>
                    <a:ext cx="5150745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20" h="107" extrusionOk="0">
                        <a:moveTo>
                          <a:pt x="1" y="0"/>
                        </a:moveTo>
                        <a:lnTo>
                          <a:pt x="1" y="106"/>
                        </a:lnTo>
                        <a:lnTo>
                          <a:pt x="41319" y="106"/>
                        </a:lnTo>
                        <a:lnTo>
                          <a:pt x="4131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8"/>
                  <p:cNvSpPr/>
                  <p:nvPr/>
                </p:nvSpPr>
                <p:spPr>
                  <a:xfrm>
                    <a:off x="96043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8"/>
                  <p:cNvSpPr/>
                  <p:nvPr/>
                </p:nvSpPr>
                <p:spPr>
                  <a:xfrm>
                    <a:off x="967738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8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8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0" name="Google Shape;1160;p8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1" name="Google Shape;1161;p8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2" name="Google Shape;1162;p8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3" name="Google Shape;1163;p8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4" name="Google Shape;1164;p8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5" name="Google Shape;1165;p8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6" name="Google Shape;1166;p8"/>
                  <p:cNvSpPr/>
                  <p:nvPr/>
                </p:nvSpPr>
                <p:spPr>
                  <a:xfrm>
                    <a:off x="10283499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7" name="Google Shape;1167;p8"/>
                  <p:cNvSpPr/>
                  <p:nvPr/>
                </p:nvSpPr>
                <p:spPr>
                  <a:xfrm>
                    <a:off x="103462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8" name="Google Shape;1168;p8"/>
                  <p:cNvSpPr/>
                  <p:nvPr/>
                </p:nvSpPr>
                <p:spPr>
                  <a:xfrm>
                    <a:off x="10419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9" name="Google Shape;1169;p8"/>
                  <p:cNvSpPr/>
                  <p:nvPr/>
                </p:nvSpPr>
                <p:spPr>
                  <a:xfrm>
                    <a:off x="10482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0" name="Google Shape;1170;p8"/>
                  <p:cNvSpPr/>
                  <p:nvPr/>
                </p:nvSpPr>
                <p:spPr>
                  <a:xfrm>
                    <a:off x="105552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1" name="Google Shape;1171;p8"/>
                  <p:cNvSpPr/>
                  <p:nvPr/>
                </p:nvSpPr>
                <p:spPr>
                  <a:xfrm>
                    <a:off x="10617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2" name="Google Shape;1172;p8"/>
                  <p:cNvSpPr/>
                  <p:nvPr/>
                </p:nvSpPr>
                <p:spPr>
                  <a:xfrm>
                    <a:off x="106911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3" name="Google Shape;1173;p8"/>
                  <p:cNvSpPr/>
                  <p:nvPr/>
                </p:nvSpPr>
                <p:spPr>
                  <a:xfrm>
                    <a:off x="107538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4" name="Google Shape;1174;p8"/>
                  <p:cNvSpPr/>
                  <p:nvPr/>
                </p:nvSpPr>
                <p:spPr>
                  <a:xfrm>
                    <a:off x="10826913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5" name="Google Shape;1175;p8"/>
                  <p:cNvSpPr/>
                  <p:nvPr/>
                </p:nvSpPr>
                <p:spPr>
                  <a:xfrm>
                    <a:off x="1088971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8"/>
                  <p:cNvSpPr/>
                  <p:nvPr/>
                </p:nvSpPr>
                <p:spPr>
                  <a:xfrm>
                    <a:off x="1096279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8"/>
                  <p:cNvSpPr/>
                  <p:nvPr/>
                </p:nvSpPr>
                <p:spPr>
                  <a:xfrm>
                    <a:off x="11025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8"/>
                  <p:cNvSpPr/>
                  <p:nvPr/>
                </p:nvSpPr>
                <p:spPr>
                  <a:xfrm>
                    <a:off x="110986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8"/>
                  <p:cNvSpPr/>
                  <p:nvPr/>
                </p:nvSpPr>
                <p:spPr>
                  <a:xfrm>
                    <a:off x="1116136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8"/>
                  <p:cNvSpPr/>
                  <p:nvPr/>
                </p:nvSpPr>
                <p:spPr>
                  <a:xfrm>
                    <a:off x="1123454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8"/>
                  <p:cNvSpPr/>
                  <p:nvPr/>
                </p:nvSpPr>
                <p:spPr>
                  <a:xfrm>
                    <a:off x="1129724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8"/>
                  <p:cNvSpPr/>
                  <p:nvPr/>
                </p:nvSpPr>
                <p:spPr>
                  <a:xfrm>
                    <a:off x="11370327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8"/>
                  <p:cNvSpPr/>
                  <p:nvPr/>
                </p:nvSpPr>
                <p:spPr>
                  <a:xfrm>
                    <a:off x="1143312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8"/>
                  <p:cNvSpPr/>
                  <p:nvPr/>
                </p:nvSpPr>
                <p:spPr>
                  <a:xfrm>
                    <a:off x="1150620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8"/>
                  <p:cNvSpPr/>
                  <p:nvPr/>
                </p:nvSpPr>
                <p:spPr>
                  <a:xfrm>
                    <a:off x="1156890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8"/>
                  <p:cNvSpPr/>
                  <p:nvPr/>
                </p:nvSpPr>
                <p:spPr>
                  <a:xfrm>
                    <a:off x="1164208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8"/>
                  <p:cNvSpPr/>
                  <p:nvPr/>
                </p:nvSpPr>
                <p:spPr>
                  <a:xfrm>
                    <a:off x="1170478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8"/>
                  <p:cNvSpPr/>
                  <p:nvPr/>
                </p:nvSpPr>
                <p:spPr>
                  <a:xfrm>
                    <a:off x="1177796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8"/>
                  <p:cNvSpPr/>
                  <p:nvPr/>
                </p:nvSpPr>
                <p:spPr>
                  <a:xfrm>
                    <a:off x="1184066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8"/>
                  <p:cNvSpPr/>
                  <p:nvPr/>
                </p:nvSpPr>
                <p:spPr>
                  <a:xfrm>
                    <a:off x="1191374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8"/>
                  <p:cNvSpPr/>
                  <p:nvPr/>
                </p:nvSpPr>
                <p:spPr>
                  <a:xfrm>
                    <a:off x="11976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8"/>
                  <p:cNvSpPr/>
                  <p:nvPr/>
                </p:nvSpPr>
                <p:spPr>
                  <a:xfrm>
                    <a:off x="120496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8"/>
                  <p:cNvSpPr/>
                  <p:nvPr/>
                </p:nvSpPr>
                <p:spPr>
                  <a:xfrm>
                    <a:off x="1211231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8"/>
                  <p:cNvSpPr/>
                  <p:nvPr/>
                </p:nvSpPr>
                <p:spPr>
                  <a:xfrm>
                    <a:off x="1218549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8"/>
                  <p:cNvSpPr/>
                  <p:nvPr/>
                </p:nvSpPr>
                <p:spPr>
                  <a:xfrm>
                    <a:off x="122481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8"/>
                  <p:cNvSpPr/>
                  <p:nvPr/>
                </p:nvSpPr>
                <p:spPr>
                  <a:xfrm>
                    <a:off x="12321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8"/>
                  <p:cNvSpPr/>
                  <p:nvPr/>
                </p:nvSpPr>
                <p:spPr>
                  <a:xfrm>
                    <a:off x="12384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8"/>
                  <p:cNvSpPr/>
                  <p:nvPr/>
                </p:nvSpPr>
                <p:spPr>
                  <a:xfrm>
                    <a:off x="124571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8"/>
                  <p:cNvSpPr/>
                  <p:nvPr/>
                </p:nvSpPr>
                <p:spPr>
                  <a:xfrm>
                    <a:off x="12519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8"/>
                  <p:cNvSpPr/>
                  <p:nvPr/>
                </p:nvSpPr>
                <p:spPr>
                  <a:xfrm>
                    <a:off x="125930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8"/>
                  <p:cNvSpPr/>
                  <p:nvPr/>
                </p:nvSpPr>
                <p:spPr>
                  <a:xfrm>
                    <a:off x="126557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8"/>
                  <p:cNvSpPr/>
                  <p:nvPr/>
                </p:nvSpPr>
                <p:spPr>
                  <a:xfrm>
                    <a:off x="1272891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8"/>
                  <p:cNvSpPr/>
                  <p:nvPr/>
                </p:nvSpPr>
                <p:spPr>
                  <a:xfrm>
                    <a:off x="1279161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4" name="Google Shape;1204;p8"/>
                  <p:cNvSpPr/>
                  <p:nvPr/>
                </p:nvSpPr>
                <p:spPr>
                  <a:xfrm>
                    <a:off x="1286479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5" name="Google Shape;1205;p8"/>
                  <p:cNvSpPr/>
                  <p:nvPr/>
                </p:nvSpPr>
                <p:spPr>
                  <a:xfrm>
                    <a:off x="12927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6" name="Google Shape;1206;p8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7" name="Google Shape;1207;p8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8" name="Google Shape;1208;p8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9" name="Google Shape;1209;p8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0" name="Google Shape;1210;p8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1" name="Google Shape;1211;p8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2" name="Google Shape;1212;p8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3" name="Google Shape;1213;p8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4" name="Google Shape;1214;p8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5" name="Google Shape;1215;p8"/>
                  <p:cNvSpPr/>
                  <p:nvPr/>
                </p:nvSpPr>
                <p:spPr>
                  <a:xfrm>
                    <a:off x="136067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6" name="Google Shape;1216;p8"/>
                  <p:cNvSpPr/>
                  <p:nvPr/>
                </p:nvSpPr>
                <p:spPr>
                  <a:xfrm>
                    <a:off x="9017419" y="539512"/>
                    <a:ext cx="5210550" cy="3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318" extrusionOk="0">
                        <a:moveTo>
                          <a:pt x="212" y="1"/>
                        </a:moveTo>
                        <a:cubicBezTo>
                          <a:pt x="1" y="1"/>
                          <a:pt x="1" y="212"/>
                          <a:pt x="212" y="318"/>
                        </a:cubicBezTo>
                        <a:lnTo>
                          <a:pt x="41530" y="318"/>
                        </a:lnTo>
                        <a:cubicBezTo>
                          <a:pt x="41741" y="318"/>
                          <a:pt x="41741" y="1"/>
                          <a:pt x="4153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7" name="Google Shape;1217;p8"/>
                  <p:cNvSpPr/>
                  <p:nvPr/>
                </p:nvSpPr>
                <p:spPr>
                  <a:xfrm>
                    <a:off x="9017419" y="717222"/>
                    <a:ext cx="5210550" cy="20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212" extrusionOk="0">
                        <a:moveTo>
                          <a:pt x="212" y="0"/>
                        </a:moveTo>
                        <a:cubicBezTo>
                          <a:pt x="1" y="0"/>
                          <a:pt x="1" y="211"/>
                          <a:pt x="212" y="211"/>
                        </a:cubicBezTo>
                        <a:lnTo>
                          <a:pt x="41530" y="211"/>
                        </a:lnTo>
                        <a:cubicBezTo>
                          <a:pt x="41741" y="211"/>
                          <a:pt x="41741" y="0"/>
                          <a:pt x="4153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18" name="Google Shape;1218;p8"/>
                <p:cNvGrpSpPr/>
                <p:nvPr/>
              </p:nvGrpSpPr>
              <p:grpSpPr>
                <a:xfrm>
                  <a:off x="569351" y="371931"/>
                  <a:ext cx="831096" cy="73279"/>
                  <a:chOff x="9740085" y="612693"/>
                  <a:chExt cx="533129" cy="73279"/>
                </a:xfrm>
              </p:grpSpPr>
              <p:sp>
                <p:nvSpPr>
                  <p:cNvPr id="1219" name="Google Shape;1219;p8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0" name="Google Shape;1220;p8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1" name="Google Shape;1221;p8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2" name="Google Shape;1222;p8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3" name="Google Shape;1223;p8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4" name="Google Shape;1224;p8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5" name="Google Shape;1225;p8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6" name="Google Shape;1226;p8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27" name="Google Shape;1227;p8"/>
                <p:cNvGrpSpPr/>
                <p:nvPr/>
              </p:nvGrpSpPr>
              <p:grpSpPr>
                <a:xfrm>
                  <a:off x="7658325" y="371931"/>
                  <a:ext cx="945022" cy="73279"/>
                  <a:chOff x="13000570" y="612693"/>
                  <a:chExt cx="606211" cy="73279"/>
                </a:xfrm>
              </p:grpSpPr>
              <p:sp>
                <p:nvSpPr>
                  <p:cNvPr id="1228" name="Google Shape;1228;p8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9" name="Google Shape;1229;p8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0" name="Google Shape;1230;p8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1" name="Google Shape;1231;p8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2" name="Google Shape;1232;p8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3" name="Google Shape;1233;p8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4" name="Google Shape;1234;p8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5" name="Google Shape;1235;p8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6" name="Google Shape;1236;p8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37" name="Google Shape;1237;p8"/>
              <p:cNvGrpSpPr/>
              <p:nvPr/>
            </p:nvGrpSpPr>
            <p:grpSpPr>
              <a:xfrm>
                <a:off x="504825" y="4648875"/>
                <a:ext cx="8122726" cy="198675"/>
                <a:chOff x="504825" y="298750"/>
                <a:chExt cx="8122726" cy="198675"/>
              </a:xfrm>
            </p:grpSpPr>
            <p:grpSp>
              <p:nvGrpSpPr>
                <p:cNvPr id="1238" name="Google Shape;1238;p8"/>
                <p:cNvGrpSpPr/>
                <p:nvPr/>
              </p:nvGrpSpPr>
              <p:grpSpPr>
                <a:xfrm>
                  <a:off x="504825" y="298750"/>
                  <a:ext cx="8122726" cy="198675"/>
                  <a:chOff x="9017419" y="539512"/>
                  <a:chExt cx="5210550" cy="198675"/>
                </a:xfrm>
              </p:grpSpPr>
              <p:sp>
                <p:nvSpPr>
                  <p:cNvPr id="1239" name="Google Shape;1239;p8"/>
                  <p:cNvSpPr/>
                  <p:nvPr/>
                </p:nvSpPr>
                <p:spPr>
                  <a:xfrm>
                    <a:off x="9038813" y="685962"/>
                    <a:ext cx="5150745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20" h="107" extrusionOk="0">
                        <a:moveTo>
                          <a:pt x="1" y="0"/>
                        </a:moveTo>
                        <a:lnTo>
                          <a:pt x="1" y="106"/>
                        </a:lnTo>
                        <a:lnTo>
                          <a:pt x="41319" y="106"/>
                        </a:lnTo>
                        <a:lnTo>
                          <a:pt x="4131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0" name="Google Shape;1240;p8"/>
                  <p:cNvSpPr/>
                  <p:nvPr/>
                </p:nvSpPr>
                <p:spPr>
                  <a:xfrm>
                    <a:off x="96043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1" name="Google Shape;1241;p8"/>
                  <p:cNvSpPr/>
                  <p:nvPr/>
                </p:nvSpPr>
                <p:spPr>
                  <a:xfrm>
                    <a:off x="967738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1242;p8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1243;p8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1244;p8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5" name="Google Shape;1245;p8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6" name="Google Shape;1246;p8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7" name="Google Shape;1247;p8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8" name="Google Shape;1248;p8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9" name="Google Shape;1249;p8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0" name="Google Shape;1250;p8"/>
                  <p:cNvSpPr/>
                  <p:nvPr/>
                </p:nvSpPr>
                <p:spPr>
                  <a:xfrm>
                    <a:off x="10283499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1" name="Google Shape;1251;p8"/>
                  <p:cNvSpPr/>
                  <p:nvPr/>
                </p:nvSpPr>
                <p:spPr>
                  <a:xfrm>
                    <a:off x="103462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2" name="Google Shape;1252;p8"/>
                  <p:cNvSpPr/>
                  <p:nvPr/>
                </p:nvSpPr>
                <p:spPr>
                  <a:xfrm>
                    <a:off x="10419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3" name="Google Shape;1253;p8"/>
                  <p:cNvSpPr/>
                  <p:nvPr/>
                </p:nvSpPr>
                <p:spPr>
                  <a:xfrm>
                    <a:off x="10482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4" name="Google Shape;1254;p8"/>
                  <p:cNvSpPr/>
                  <p:nvPr/>
                </p:nvSpPr>
                <p:spPr>
                  <a:xfrm>
                    <a:off x="105552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5" name="Google Shape;1255;p8"/>
                  <p:cNvSpPr/>
                  <p:nvPr/>
                </p:nvSpPr>
                <p:spPr>
                  <a:xfrm>
                    <a:off x="10617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6" name="Google Shape;1256;p8"/>
                  <p:cNvSpPr/>
                  <p:nvPr/>
                </p:nvSpPr>
                <p:spPr>
                  <a:xfrm>
                    <a:off x="106911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7" name="Google Shape;1257;p8"/>
                  <p:cNvSpPr/>
                  <p:nvPr/>
                </p:nvSpPr>
                <p:spPr>
                  <a:xfrm>
                    <a:off x="107538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8" name="Google Shape;1258;p8"/>
                  <p:cNvSpPr/>
                  <p:nvPr/>
                </p:nvSpPr>
                <p:spPr>
                  <a:xfrm>
                    <a:off x="10826913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9" name="Google Shape;1259;p8"/>
                  <p:cNvSpPr/>
                  <p:nvPr/>
                </p:nvSpPr>
                <p:spPr>
                  <a:xfrm>
                    <a:off x="1088971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1260;p8"/>
                  <p:cNvSpPr/>
                  <p:nvPr/>
                </p:nvSpPr>
                <p:spPr>
                  <a:xfrm>
                    <a:off x="1096279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8"/>
                  <p:cNvSpPr/>
                  <p:nvPr/>
                </p:nvSpPr>
                <p:spPr>
                  <a:xfrm>
                    <a:off x="11025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2" name="Google Shape;1262;p8"/>
                  <p:cNvSpPr/>
                  <p:nvPr/>
                </p:nvSpPr>
                <p:spPr>
                  <a:xfrm>
                    <a:off x="110986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1263;p8"/>
                  <p:cNvSpPr/>
                  <p:nvPr/>
                </p:nvSpPr>
                <p:spPr>
                  <a:xfrm>
                    <a:off x="1116136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8"/>
                  <p:cNvSpPr/>
                  <p:nvPr/>
                </p:nvSpPr>
                <p:spPr>
                  <a:xfrm>
                    <a:off x="1123454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1265;p8"/>
                  <p:cNvSpPr/>
                  <p:nvPr/>
                </p:nvSpPr>
                <p:spPr>
                  <a:xfrm>
                    <a:off x="1129724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1266;p8"/>
                  <p:cNvSpPr/>
                  <p:nvPr/>
                </p:nvSpPr>
                <p:spPr>
                  <a:xfrm>
                    <a:off x="11370327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8"/>
                  <p:cNvSpPr/>
                  <p:nvPr/>
                </p:nvSpPr>
                <p:spPr>
                  <a:xfrm>
                    <a:off x="1143312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1268;p8"/>
                  <p:cNvSpPr/>
                  <p:nvPr/>
                </p:nvSpPr>
                <p:spPr>
                  <a:xfrm>
                    <a:off x="1150620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1269;p8"/>
                  <p:cNvSpPr/>
                  <p:nvPr/>
                </p:nvSpPr>
                <p:spPr>
                  <a:xfrm>
                    <a:off x="1156890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0" name="Google Shape;1270;p8"/>
                  <p:cNvSpPr/>
                  <p:nvPr/>
                </p:nvSpPr>
                <p:spPr>
                  <a:xfrm>
                    <a:off x="1164208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1" name="Google Shape;1271;p8"/>
                  <p:cNvSpPr/>
                  <p:nvPr/>
                </p:nvSpPr>
                <p:spPr>
                  <a:xfrm>
                    <a:off x="1170478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2" name="Google Shape;1272;p8"/>
                  <p:cNvSpPr/>
                  <p:nvPr/>
                </p:nvSpPr>
                <p:spPr>
                  <a:xfrm>
                    <a:off x="1177796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3" name="Google Shape;1273;p8"/>
                  <p:cNvSpPr/>
                  <p:nvPr/>
                </p:nvSpPr>
                <p:spPr>
                  <a:xfrm>
                    <a:off x="1184066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4" name="Google Shape;1274;p8"/>
                  <p:cNvSpPr/>
                  <p:nvPr/>
                </p:nvSpPr>
                <p:spPr>
                  <a:xfrm>
                    <a:off x="1191374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5" name="Google Shape;1275;p8"/>
                  <p:cNvSpPr/>
                  <p:nvPr/>
                </p:nvSpPr>
                <p:spPr>
                  <a:xfrm>
                    <a:off x="11976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6" name="Google Shape;1276;p8"/>
                  <p:cNvSpPr/>
                  <p:nvPr/>
                </p:nvSpPr>
                <p:spPr>
                  <a:xfrm>
                    <a:off x="120496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7" name="Google Shape;1277;p8"/>
                  <p:cNvSpPr/>
                  <p:nvPr/>
                </p:nvSpPr>
                <p:spPr>
                  <a:xfrm>
                    <a:off x="1211231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8" name="Google Shape;1278;p8"/>
                  <p:cNvSpPr/>
                  <p:nvPr/>
                </p:nvSpPr>
                <p:spPr>
                  <a:xfrm>
                    <a:off x="1218549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9" name="Google Shape;1279;p8"/>
                  <p:cNvSpPr/>
                  <p:nvPr/>
                </p:nvSpPr>
                <p:spPr>
                  <a:xfrm>
                    <a:off x="122481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0" name="Google Shape;1280;p8"/>
                  <p:cNvSpPr/>
                  <p:nvPr/>
                </p:nvSpPr>
                <p:spPr>
                  <a:xfrm>
                    <a:off x="12321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1" name="Google Shape;1281;p8"/>
                  <p:cNvSpPr/>
                  <p:nvPr/>
                </p:nvSpPr>
                <p:spPr>
                  <a:xfrm>
                    <a:off x="12384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2" name="Google Shape;1282;p8"/>
                  <p:cNvSpPr/>
                  <p:nvPr/>
                </p:nvSpPr>
                <p:spPr>
                  <a:xfrm>
                    <a:off x="124571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3" name="Google Shape;1283;p8"/>
                  <p:cNvSpPr/>
                  <p:nvPr/>
                </p:nvSpPr>
                <p:spPr>
                  <a:xfrm>
                    <a:off x="12519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4" name="Google Shape;1284;p8"/>
                  <p:cNvSpPr/>
                  <p:nvPr/>
                </p:nvSpPr>
                <p:spPr>
                  <a:xfrm>
                    <a:off x="125930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5" name="Google Shape;1285;p8"/>
                  <p:cNvSpPr/>
                  <p:nvPr/>
                </p:nvSpPr>
                <p:spPr>
                  <a:xfrm>
                    <a:off x="126557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6" name="Google Shape;1286;p8"/>
                  <p:cNvSpPr/>
                  <p:nvPr/>
                </p:nvSpPr>
                <p:spPr>
                  <a:xfrm>
                    <a:off x="1272891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7" name="Google Shape;1287;p8"/>
                  <p:cNvSpPr/>
                  <p:nvPr/>
                </p:nvSpPr>
                <p:spPr>
                  <a:xfrm>
                    <a:off x="1279161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8" name="Google Shape;1288;p8"/>
                  <p:cNvSpPr/>
                  <p:nvPr/>
                </p:nvSpPr>
                <p:spPr>
                  <a:xfrm>
                    <a:off x="1286479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9" name="Google Shape;1289;p8"/>
                  <p:cNvSpPr/>
                  <p:nvPr/>
                </p:nvSpPr>
                <p:spPr>
                  <a:xfrm>
                    <a:off x="12927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0" name="Google Shape;1290;p8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1" name="Google Shape;1291;p8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2" name="Google Shape;1292;p8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8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8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8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6" name="Google Shape;1296;p8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7" name="Google Shape;1297;p8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8" name="Google Shape;1298;p8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9" name="Google Shape;1299;p8"/>
                  <p:cNvSpPr/>
                  <p:nvPr/>
                </p:nvSpPr>
                <p:spPr>
                  <a:xfrm>
                    <a:off x="136067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0" name="Google Shape;1300;p8"/>
                  <p:cNvSpPr/>
                  <p:nvPr/>
                </p:nvSpPr>
                <p:spPr>
                  <a:xfrm>
                    <a:off x="9017419" y="539512"/>
                    <a:ext cx="5210550" cy="3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318" extrusionOk="0">
                        <a:moveTo>
                          <a:pt x="212" y="1"/>
                        </a:moveTo>
                        <a:cubicBezTo>
                          <a:pt x="1" y="1"/>
                          <a:pt x="1" y="212"/>
                          <a:pt x="212" y="318"/>
                        </a:cubicBezTo>
                        <a:lnTo>
                          <a:pt x="41530" y="318"/>
                        </a:lnTo>
                        <a:cubicBezTo>
                          <a:pt x="41741" y="318"/>
                          <a:pt x="41741" y="1"/>
                          <a:pt x="4153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1" name="Google Shape;1301;p8"/>
                  <p:cNvSpPr/>
                  <p:nvPr/>
                </p:nvSpPr>
                <p:spPr>
                  <a:xfrm>
                    <a:off x="9017419" y="717222"/>
                    <a:ext cx="5210550" cy="20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212" extrusionOk="0">
                        <a:moveTo>
                          <a:pt x="212" y="0"/>
                        </a:moveTo>
                        <a:cubicBezTo>
                          <a:pt x="1" y="0"/>
                          <a:pt x="1" y="211"/>
                          <a:pt x="212" y="211"/>
                        </a:cubicBezTo>
                        <a:lnTo>
                          <a:pt x="41530" y="211"/>
                        </a:lnTo>
                        <a:cubicBezTo>
                          <a:pt x="41741" y="211"/>
                          <a:pt x="41741" y="0"/>
                          <a:pt x="4153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02" name="Google Shape;1302;p8"/>
                <p:cNvGrpSpPr/>
                <p:nvPr/>
              </p:nvGrpSpPr>
              <p:grpSpPr>
                <a:xfrm>
                  <a:off x="569351" y="371931"/>
                  <a:ext cx="831096" cy="73279"/>
                  <a:chOff x="9740085" y="612693"/>
                  <a:chExt cx="533129" cy="73279"/>
                </a:xfrm>
              </p:grpSpPr>
              <p:sp>
                <p:nvSpPr>
                  <p:cNvPr id="1303" name="Google Shape;1303;p8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4" name="Google Shape;1304;p8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5" name="Google Shape;1305;p8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6" name="Google Shape;1306;p8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8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8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8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8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11" name="Google Shape;1311;p8"/>
                <p:cNvGrpSpPr/>
                <p:nvPr/>
              </p:nvGrpSpPr>
              <p:grpSpPr>
                <a:xfrm>
                  <a:off x="7658325" y="371931"/>
                  <a:ext cx="945022" cy="73279"/>
                  <a:chOff x="13000570" y="612693"/>
                  <a:chExt cx="606211" cy="73279"/>
                </a:xfrm>
              </p:grpSpPr>
              <p:sp>
                <p:nvSpPr>
                  <p:cNvPr id="1312" name="Google Shape;1312;p8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3" name="Google Shape;1313;p8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4" name="Google Shape;1314;p8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5" name="Google Shape;1315;p8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6" name="Google Shape;1316;p8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8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8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8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8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321" name="Google Shape;1321;p8"/>
            <p:cNvSpPr/>
            <p:nvPr/>
          </p:nvSpPr>
          <p:spPr>
            <a:xfrm>
              <a:off x="8686802" y="361460"/>
              <a:ext cx="97607" cy="94146"/>
            </a:xfrm>
            <a:custGeom>
              <a:avLst/>
              <a:gdLst/>
              <a:ahLst/>
              <a:cxnLst/>
              <a:rect l="l" t="t" r="r" b="b"/>
              <a:pathLst>
                <a:path w="987" h="952" extrusionOk="0">
                  <a:moveTo>
                    <a:pt x="458" y="1"/>
                  </a:moveTo>
                  <a:cubicBezTo>
                    <a:pt x="170" y="1"/>
                    <a:pt x="209" y="196"/>
                    <a:pt x="337" y="361"/>
                  </a:cubicBezTo>
                  <a:lnTo>
                    <a:pt x="337" y="361"/>
                  </a:lnTo>
                  <a:cubicBezTo>
                    <a:pt x="441" y="249"/>
                    <a:pt x="570" y="155"/>
                    <a:pt x="687" y="120"/>
                  </a:cubicBezTo>
                  <a:lnTo>
                    <a:pt x="687" y="120"/>
                  </a:lnTo>
                  <a:cubicBezTo>
                    <a:pt x="634" y="48"/>
                    <a:pt x="558" y="1"/>
                    <a:pt x="458" y="1"/>
                  </a:cubicBezTo>
                  <a:close/>
                  <a:moveTo>
                    <a:pt x="780" y="104"/>
                  </a:moveTo>
                  <a:cubicBezTo>
                    <a:pt x="750" y="104"/>
                    <a:pt x="719" y="110"/>
                    <a:pt x="687" y="120"/>
                  </a:cubicBezTo>
                  <a:lnTo>
                    <a:pt x="687" y="120"/>
                  </a:lnTo>
                  <a:cubicBezTo>
                    <a:pt x="745" y="200"/>
                    <a:pt x="775" y="312"/>
                    <a:pt x="775" y="423"/>
                  </a:cubicBezTo>
                  <a:cubicBezTo>
                    <a:pt x="775" y="538"/>
                    <a:pt x="730" y="583"/>
                    <a:pt x="666" y="583"/>
                  </a:cubicBezTo>
                  <a:cubicBezTo>
                    <a:pt x="569" y="583"/>
                    <a:pt x="429" y="480"/>
                    <a:pt x="337" y="361"/>
                  </a:cubicBezTo>
                  <a:lnTo>
                    <a:pt x="337" y="361"/>
                  </a:lnTo>
                  <a:cubicBezTo>
                    <a:pt x="105" y="610"/>
                    <a:pt x="1" y="952"/>
                    <a:pt x="458" y="952"/>
                  </a:cubicBezTo>
                  <a:cubicBezTo>
                    <a:pt x="775" y="952"/>
                    <a:pt x="986" y="740"/>
                    <a:pt x="986" y="423"/>
                  </a:cubicBezTo>
                  <a:cubicBezTo>
                    <a:pt x="986" y="192"/>
                    <a:pt x="899" y="104"/>
                    <a:pt x="780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8"/>
          <p:cNvSpPr txBox="1">
            <a:spLocks noGrp="1"/>
          </p:cNvSpPr>
          <p:nvPr>
            <p:ph type="title"/>
          </p:nvPr>
        </p:nvSpPr>
        <p:spPr>
          <a:xfrm>
            <a:off x="709050" y="1123950"/>
            <a:ext cx="7725900" cy="13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13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13"/>
          <p:cNvGrpSpPr/>
          <p:nvPr/>
        </p:nvGrpSpPr>
        <p:grpSpPr>
          <a:xfrm>
            <a:off x="317855" y="295950"/>
            <a:ext cx="8508290" cy="4551600"/>
            <a:chOff x="317855" y="295950"/>
            <a:chExt cx="8508290" cy="4551600"/>
          </a:xfrm>
        </p:grpSpPr>
        <p:sp>
          <p:nvSpPr>
            <p:cNvPr id="1681" name="Google Shape;1681;p13"/>
            <p:cNvSpPr/>
            <p:nvPr/>
          </p:nvSpPr>
          <p:spPr>
            <a:xfrm>
              <a:off x="8686802" y="361460"/>
              <a:ext cx="97607" cy="94146"/>
            </a:xfrm>
            <a:custGeom>
              <a:avLst/>
              <a:gdLst/>
              <a:ahLst/>
              <a:cxnLst/>
              <a:rect l="l" t="t" r="r" b="b"/>
              <a:pathLst>
                <a:path w="987" h="952" extrusionOk="0">
                  <a:moveTo>
                    <a:pt x="458" y="1"/>
                  </a:moveTo>
                  <a:cubicBezTo>
                    <a:pt x="170" y="1"/>
                    <a:pt x="209" y="196"/>
                    <a:pt x="337" y="361"/>
                  </a:cubicBezTo>
                  <a:lnTo>
                    <a:pt x="337" y="361"/>
                  </a:lnTo>
                  <a:cubicBezTo>
                    <a:pt x="441" y="249"/>
                    <a:pt x="570" y="155"/>
                    <a:pt x="687" y="120"/>
                  </a:cubicBezTo>
                  <a:lnTo>
                    <a:pt x="687" y="120"/>
                  </a:lnTo>
                  <a:cubicBezTo>
                    <a:pt x="634" y="48"/>
                    <a:pt x="558" y="1"/>
                    <a:pt x="458" y="1"/>
                  </a:cubicBezTo>
                  <a:close/>
                  <a:moveTo>
                    <a:pt x="780" y="104"/>
                  </a:moveTo>
                  <a:cubicBezTo>
                    <a:pt x="750" y="104"/>
                    <a:pt x="719" y="110"/>
                    <a:pt x="687" y="120"/>
                  </a:cubicBezTo>
                  <a:lnTo>
                    <a:pt x="687" y="120"/>
                  </a:lnTo>
                  <a:cubicBezTo>
                    <a:pt x="745" y="200"/>
                    <a:pt x="775" y="312"/>
                    <a:pt x="775" y="423"/>
                  </a:cubicBezTo>
                  <a:cubicBezTo>
                    <a:pt x="775" y="538"/>
                    <a:pt x="730" y="583"/>
                    <a:pt x="666" y="583"/>
                  </a:cubicBezTo>
                  <a:cubicBezTo>
                    <a:pt x="569" y="583"/>
                    <a:pt x="429" y="480"/>
                    <a:pt x="337" y="361"/>
                  </a:cubicBezTo>
                  <a:lnTo>
                    <a:pt x="337" y="361"/>
                  </a:lnTo>
                  <a:cubicBezTo>
                    <a:pt x="105" y="610"/>
                    <a:pt x="1" y="952"/>
                    <a:pt x="458" y="952"/>
                  </a:cubicBezTo>
                  <a:cubicBezTo>
                    <a:pt x="775" y="952"/>
                    <a:pt x="986" y="740"/>
                    <a:pt x="986" y="423"/>
                  </a:cubicBezTo>
                  <a:cubicBezTo>
                    <a:pt x="986" y="192"/>
                    <a:pt x="899" y="104"/>
                    <a:pt x="780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2" name="Google Shape;1682;p13"/>
            <p:cNvGrpSpPr/>
            <p:nvPr/>
          </p:nvGrpSpPr>
          <p:grpSpPr>
            <a:xfrm>
              <a:off x="317855" y="295950"/>
              <a:ext cx="8508290" cy="4551600"/>
              <a:chOff x="317855" y="295950"/>
              <a:chExt cx="8508290" cy="4551600"/>
            </a:xfrm>
          </p:grpSpPr>
          <p:grpSp>
            <p:nvGrpSpPr>
              <p:cNvPr id="1683" name="Google Shape;1683;p13"/>
              <p:cNvGrpSpPr/>
              <p:nvPr/>
            </p:nvGrpSpPr>
            <p:grpSpPr>
              <a:xfrm>
                <a:off x="317855" y="510392"/>
                <a:ext cx="198576" cy="4114917"/>
                <a:chOff x="9353514" y="751142"/>
                <a:chExt cx="198576" cy="4114917"/>
              </a:xfrm>
            </p:grpSpPr>
            <p:sp>
              <p:nvSpPr>
                <p:cNvPr id="1684" name="Google Shape;1684;p13"/>
                <p:cNvSpPr/>
                <p:nvPr/>
              </p:nvSpPr>
              <p:spPr>
                <a:xfrm>
                  <a:off x="9416212" y="4771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13"/>
                <p:cNvSpPr/>
                <p:nvPr/>
              </p:nvSpPr>
              <p:spPr>
                <a:xfrm>
                  <a:off x="9416212" y="4709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13"/>
                <p:cNvSpPr/>
                <p:nvPr/>
              </p:nvSpPr>
              <p:spPr>
                <a:xfrm>
                  <a:off x="9416212" y="46360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13"/>
                <p:cNvSpPr/>
                <p:nvPr/>
              </p:nvSpPr>
              <p:spPr>
                <a:xfrm>
                  <a:off x="9416212" y="45733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13"/>
                <p:cNvSpPr/>
                <p:nvPr/>
              </p:nvSpPr>
              <p:spPr>
                <a:xfrm>
                  <a:off x="9416212" y="450015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13"/>
                <p:cNvSpPr/>
                <p:nvPr/>
              </p:nvSpPr>
              <p:spPr>
                <a:xfrm>
                  <a:off x="9416212" y="44374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13"/>
                <p:cNvSpPr/>
                <p:nvPr/>
              </p:nvSpPr>
              <p:spPr>
                <a:xfrm>
                  <a:off x="9416212" y="4364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13"/>
                <p:cNvSpPr/>
                <p:nvPr/>
              </p:nvSpPr>
              <p:spPr>
                <a:xfrm>
                  <a:off x="9416212" y="4301581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13"/>
                <p:cNvSpPr/>
                <p:nvPr/>
              </p:nvSpPr>
              <p:spPr>
                <a:xfrm>
                  <a:off x="9416212" y="422849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13"/>
                <p:cNvSpPr/>
                <p:nvPr/>
              </p:nvSpPr>
              <p:spPr>
                <a:xfrm>
                  <a:off x="9416212" y="416580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13"/>
                <p:cNvSpPr/>
                <p:nvPr/>
              </p:nvSpPr>
              <p:spPr>
                <a:xfrm>
                  <a:off x="9416212" y="409262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695;p13"/>
                <p:cNvSpPr/>
                <p:nvPr/>
              </p:nvSpPr>
              <p:spPr>
                <a:xfrm>
                  <a:off x="9416212" y="402992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696;p13"/>
                <p:cNvSpPr/>
                <p:nvPr/>
              </p:nvSpPr>
              <p:spPr>
                <a:xfrm>
                  <a:off x="9416212" y="395674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0" y="1"/>
                      </a:moveTo>
                      <a:lnTo>
                        <a:pt x="740" y="635"/>
                      </a:lnTo>
                      <a:lnTo>
                        <a:pt x="740" y="52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13"/>
                <p:cNvSpPr/>
                <p:nvPr/>
              </p:nvSpPr>
              <p:spPr>
                <a:xfrm>
                  <a:off x="9416212" y="389404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13"/>
                <p:cNvSpPr/>
                <p:nvPr/>
              </p:nvSpPr>
              <p:spPr>
                <a:xfrm>
                  <a:off x="9416212" y="382096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13"/>
                <p:cNvSpPr/>
                <p:nvPr/>
              </p:nvSpPr>
              <p:spPr>
                <a:xfrm>
                  <a:off x="9416212" y="375816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13"/>
                <p:cNvSpPr/>
                <p:nvPr/>
              </p:nvSpPr>
              <p:spPr>
                <a:xfrm>
                  <a:off x="9416212" y="369546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0" y="1"/>
                      </a:moveTo>
                      <a:lnTo>
                        <a:pt x="740" y="635"/>
                      </a:lnTo>
                      <a:lnTo>
                        <a:pt x="740" y="52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13"/>
                <p:cNvSpPr/>
                <p:nvPr/>
              </p:nvSpPr>
              <p:spPr>
                <a:xfrm>
                  <a:off x="9416212" y="362238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13"/>
                <p:cNvSpPr/>
                <p:nvPr/>
              </p:nvSpPr>
              <p:spPr>
                <a:xfrm>
                  <a:off x="9416212" y="354920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13"/>
                <p:cNvSpPr/>
                <p:nvPr/>
              </p:nvSpPr>
              <p:spPr>
                <a:xfrm>
                  <a:off x="9416212" y="3486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13"/>
                <p:cNvSpPr/>
                <p:nvPr/>
              </p:nvSpPr>
              <p:spPr>
                <a:xfrm>
                  <a:off x="9416212" y="34133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13"/>
                <p:cNvSpPr/>
                <p:nvPr/>
              </p:nvSpPr>
              <p:spPr>
                <a:xfrm>
                  <a:off x="9416212" y="335063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13"/>
                <p:cNvSpPr/>
                <p:nvPr/>
              </p:nvSpPr>
              <p:spPr>
                <a:xfrm>
                  <a:off x="9416212" y="327754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13"/>
                <p:cNvSpPr/>
                <p:nvPr/>
              </p:nvSpPr>
              <p:spPr>
                <a:xfrm>
                  <a:off x="9416212" y="321475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13"/>
                <p:cNvSpPr/>
                <p:nvPr/>
              </p:nvSpPr>
              <p:spPr>
                <a:xfrm>
                  <a:off x="9416212" y="3141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13"/>
                <p:cNvSpPr/>
                <p:nvPr/>
              </p:nvSpPr>
              <p:spPr>
                <a:xfrm>
                  <a:off x="9416212" y="3078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9416212" y="300579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9416212" y="2943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9416212" y="2869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13"/>
                <p:cNvSpPr/>
                <p:nvPr/>
              </p:nvSpPr>
              <p:spPr>
                <a:xfrm>
                  <a:off x="9416212" y="2807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13"/>
                <p:cNvSpPr/>
                <p:nvPr/>
              </p:nvSpPr>
              <p:spPr>
                <a:xfrm>
                  <a:off x="9416212" y="2734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13"/>
                <p:cNvSpPr/>
                <p:nvPr/>
              </p:nvSpPr>
              <p:spPr>
                <a:xfrm>
                  <a:off x="9416212" y="267133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13"/>
                <p:cNvSpPr/>
                <p:nvPr/>
              </p:nvSpPr>
              <p:spPr>
                <a:xfrm>
                  <a:off x="9416212" y="259825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13"/>
                <p:cNvSpPr/>
                <p:nvPr/>
              </p:nvSpPr>
              <p:spPr>
                <a:xfrm>
                  <a:off x="9416212" y="25355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13"/>
                <p:cNvSpPr/>
                <p:nvPr/>
              </p:nvSpPr>
              <p:spPr>
                <a:xfrm>
                  <a:off x="9416212" y="2462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9416212" y="239968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9416212" y="232650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9416212" y="226380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9416212" y="219062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13"/>
                <p:cNvSpPr/>
                <p:nvPr/>
              </p:nvSpPr>
              <p:spPr>
                <a:xfrm>
                  <a:off x="9416212" y="212792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740" y="63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13"/>
                <p:cNvSpPr/>
                <p:nvPr/>
              </p:nvSpPr>
              <p:spPr>
                <a:xfrm>
                  <a:off x="9416212" y="206522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9416212" y="199214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9416212" y="191896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13"/>
                <p:cNvSpPr/>
                <p:nvPr/>
              </p:nvSpPr>
              <p:spPr>
                <a:xfrm>
                  <a:off x="9416212" y="185626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13"/>
                <p:cNvSpPr/>
                <p:nvPr/>
              </p:nvSpPr>
              <p:spPr>
                <a:xfrm>
                  <a:off x="9416212" y="178308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9416212" y="172038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9416212" y="164720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9416212" y="1584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9416212" y="15114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13"/>
                <p:cNvSpPr/>
                <p:nvPr/>
              </p:nvSpPr>
              <p:spPr>
                <a:xfrm>
                  <a:off x="9416212" y="144873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13"/>
                <p:cNvSpPr/>
                <p:nvPr/>
              </p:nvSpPr>
              <p:spPr>
                <a:xfrm>
                  <a:off x="9416212" y="137555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9416212" y="131285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9416212" y="1239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9416212" y="1176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13"/>
                <p:cNvSpPr/>
                <p:nvPr/>
              </p:nvSpPr>
              <p:spPr>
                <a:xfrm>
                  <a:off x="9416212" y="1103793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13"/>
                <p:cNvSpPr/>
                <p:nvPr/>
              </p:nvSpPr>
              <p:spPr>
                <a:xfrm>
                  <a:off x="9416212" y="1041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9416212" y="9680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9416212" y="9053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9416212" y="832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13"/>
                <p:cNvSpPr/>
                <p:nvPr/>
              </p:nvSpPr>
              <p:spPr>
                <a:xfrm>
                  <a:off x="9416212" y="7694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740" y="6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13"/>
                <p:cNvSpPr/>
                <p:nvPr/>
              </p:nvSpPr>
              <p:spPr>
                <a:xfrm>
                  <a:off x="9353514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0" y="27"/>
                        <a:pt x="0" y="80"/>
                      </a:cubicBezTo>
                      <a:lnTo>
                        <a:pt x="0" y="41504"/>
                      </a:lnTo>
                      <a:cubicBezTo>
                        <a:pt x="0" y="41504"/>
                        <a:pt x="0" y="41609"/>
                        <a:pt x="106" y="41609"/>
                      </a:cubicBezTo>
                      <a:cubicBezTo>
                        <a:pt x="211" y="41609"/>
                        <a:pt x="211" y="41609"/>
                        <a:pt x="211" y="41504"/>
                      </a:cubicBezTo>
                      <a:lnTo>
                        <a:pt x="211" y="80"/>
                      </a:lnTo>
                      <a:cubicBezTo>
                        <a:pt x="211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9531125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1" y="27"/>
                        <a:pt x="1" y="80"/>
                      </a:cubicBezTo>
                      <a:lnTo>
                        <a:pt x="1" y="41504"/>
                      </a:lnTo>
                      <a:cubicBezTo>
                        <a:pt x="1" y="41504"/>
                        <a:pt x="1" y="41609"/>
                        <a:pt x="106" y="41609"/>
                      </a:cubicBezTo>
                      <a:cubicBezTo>
                        <a:pt x="212" y="41609"/>
                        <a:pt x="212" y="41609"/>
                        <a:pt x="212" y="41504"/>
                      </a:cubicBezTo>
                      <a:lnTo>
                        <a:pt x="212" y="80"/>
                      </a:lnTo>
                      <a:cubicBezTo>
                        <a:pt x="212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6" name="Google Shape;1746;p13"/>
              <p:cNvSpPr/>
              <p:nvPr/>
            </p:nvSpPr>
            <p:spPr>
              <a:xfrm>
                <a:off x="8685319" y="4708775"/>
                <a:ext cx="99090" cy="104628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58" extrusionOk="0">
                    <a:moveTo>
                      <a:pt x="473" y="1"/>
                    </a:moveTo>
                    <a:cubicBezTo>
                      <a:pt x="168" y="1"/>
                      <a:pt x="229" y="220"/>
                      <a:pt x="375" y="390"/>
                    </a:cubicBezTo>
                    <a:lnTo>
                      <a:pt x="375" y="390"/>
                    </a:lnTo>
                    <a:cubicBezTo>
                      <a:pt x="479" y="274"/>
                      <a:pt x="603" y="178"/>
                      <a:pt x="714" y="138"/>
                    </a:cubicBezTo>
                    <a:lnTo>
                      <a:pt x="714" y="138"/>
                    </a:lnTo>
                    <a:cubicBezTo>
                      <a:pt x="661" y="56"/>
                      <a:pt x="581" y="1"/>
                      <a:pt x="473" y="1"/>
                    </a:cubicBezTo>
                    <a:close/>
                    <a:moveTo>
                      <a:pt x="813" y="120"/>
                    </a:moveTo>
                    <a:cubicBezTo>
                      <a:pt x="782" y="120"/>
                      <a:pt x="749" y="126"/>
                      <a:pt x="714" y="138"/>
                    </a:cubicBezTo>
                    <a:lnTo>
                      <a:pt x="714" y="138"/>
                    </a:lnTo>
                    <a:cubicBezTo>
                      <a:pt x="765" y="217"/>
                      <a:pt x="790" y="320"/>
                      <a:pt x="790" y="423"/>
                    </a:cubicBezTo>
                    <a:cubicBezTo>
                      <a:pt x="790" y="538"/>
                      <a:pt x="745" y="583"/>
                      <a:pt x="681" y="583"/>
                    </a:cubicBezTo>
                    <a:cubicBezTo>
                      <a:pt x="592" y="583"/>
                      <a:pt x="467" y="496"/>
                      <a:pt x="375" y="390"/>
                    </a:cubicBezTo>
                    <a:lnTo>
                      <a:pt x="375" y="390"/>
                    </a:lnTo>
                    <a:cubicBezTo>
                      <a:pt x="128" y="667"/>
                      <a:pt x="1" y="1057"/>
                      <a:pt x="473" y="1057"/>
                    </a:cubicBezTo>
                    <a:cubicBezTo>
                      <a:pt x="790" y="1057"/>
                      <a:pt x="1001" y="740"/>
                      <a:pt x="1001" y="423"/>
                    </a:cubicBezTo>
                    <a:cubicBezTo>
                      <a:pt x="1001" y="204"/>
                      <a:pt x="922" y="120"/>
                      <a:pt x="813" y="1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3"/>
              <p:cNvSpPr/>
              <p:nvPr/>
            </p:nvSpPr>
            <p:spPr>
              <a:xfrm>
                <a:off x="370363" y="4708775"/>
                <a:ext cx="104332" cy="104628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058" extrusionOk="0">
                    <a:moveTo>
                      <a:pt x="420" y="1"/>
                    </a:moveTo>
                    <a:cubicBezTo>
                      <a:pt x="166" y="1"/>
                      <a:pt x="254" y="221"/>
                      <a:pt x="414" y="390"/>
                    </a:cubicBezTo>
                    <a:lnTo>
                      <a:pt x="414" y="390"/>
                    </a:lnTo>
                    <a:cubicBezTo>
                      <a:pt x="512" y="286"/>
                      <a:pt x="625" y="198"/>
                      <a:pt x="729" y="152"/>
                    </a:cubicBezTo>
                    <a:lnTo>
                      <a:pt x="729" y="152"/>
                    </a:lnTo>
                    <a:cubicBezTo>
                      <a:pt x="648" y="62"/>
                      <a:pt x="534" y="1"/>
                      <a:pt x="420" y="1"/>
                    </a:cubicBezTo>
                    <a:close/>
                    <a:moveTo>
                      <a:pt x="865" y="120"/>
                    </a:moveTo>
                    <a:cubicBezTo>
                      <a:pt x="823" y="120"/>
                      <a:pt x="777" y="131"/>
                      <a:pt x="729" y="152"/>
                    </a:cubicBezTo>
                    <a:lnTo>
                      <a:pt x="729" y="152"/>
                    </a:lnTo>
                    <a:cubicBezTo>
                      <a:pt x="798" y="229"/>
                      <a:pt x="843" y="326"/>
                      <a:pt x="843" y="423"/>
                    </a:cubicBezTo>
                    <a:cubicBezTo>
                      <a:pt x="843" y="538"/>
                      <a:pt x="798" y="583"/>
                      <a:pt x="733" y="583"/>
                    </a:cubicBezTo>
                    <a:cubicBezTo>
                      <a:pt x="643" y="583"/>
                      <a:pt x="514" y="497"/>
                      <a:pt x="414" y="390"/>
                    </a:cubicBezTo>
                    <a:lnTo>
                      <a:pt x="414" y="390"/>
                    </a:lnTo>
                    <a:cubicBezTo>
                      <a:pt x="154" y="667"/>
                      <a:pt x="1" y="1057"/>
                      <a:pt x="420" y="1057"/>
                    </a:cubicBezTo>
                    <a:cubicBezTo>
                      <a:pt x="737" y="1057"/>
                      <a:pt x="1054" y="740"/>
                      <a:pt x="1054" y="423"/>
                    </a:cubicBezTo>
                    <a:cubicBezTo>
                      <a:pt x="1054" y="204"/>
                      <a:pt x="975" y="120"/>
                      <a:pt x="865" y="1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3"/>
              <p:cNvSpPr/>
              <p:nvPr/>
            </p:nvSpPr>
            <p:spPr>
              <a:xfrm>
                <a:off x="371748" y="361460"/>
                <a:ext cx="102947" cy="94146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952" extrusionOk="0">
                    <a:moveTo>
                      <a:pt x="406" y="1"/>
                    </a:moveTo>
                    <a:cubicBezTo>
                      <a:pt x="166" y="1"/>
                      <a:pt x="232" y="197"/>
                      <a:pt x="374" y="362"/>
                    </a:cubicBezTo>
                    <a:lnTo>
                      <a:pt x="374" y="362"/>
                    </a:lnTo>
                    <a:cubicBezTo>
                      <a:pt x="473" y="262"/>
                      <a:pt x="590" y="176"/>
                      <a:pt x="698" y="134"/>
                    </a:cubicBezTo>
                    <a:lnTo>
                      <a:pt x="698" y="134"/>
                    </a:lnTo>
                    <a:cubicBezTo>
                      <a:pt x="618" y="54"/>
                      <a:pt x="512" y="1"/>
                      <a:pt x="406" y="1"/>
                    </a:cubicBezTo>
                    <a:close/>
                    <a:moveTo>
                      <a:pt x="832" y="104"/>
                    </a:moveTo>
                    <a:cubicBezTo>
                      <a:pt x="791" y="104"/>
                      <a:pt x="745" y="115"/>
                      <a:pt x="698" y="134"/>
                    </a:cubicBezTo>
                    <a:lnTo>
                      <a:pt x="698" y="134"/>
                    </a:lnTo>
                    <a:cubicBezTo>
                      <a:pt x="776" y="213"/>
                      <a:pt x="829" y="318"/>
                      <a:pt x="829" y="423"/>
                    </a:cubicBezTo>
                    <a:cubicBezTo>
                      <a:pt x="829" y="538"/>
                      <a:pt x="784" y="583"/>
                      <a:pt x="719" y="583"/>
                    </a:cubicBezTo>
                    <a:cubicBezTo>
                      <a:pt x="621" y="583"/>
                      <a:pt x="478" y="481"/>
                      <a:pt x="374" y="362"/>
                    </a:cubicBezTo>
                    <a:lnTo>
                      <a:pt x="374" y="362"/>
                    </a:lnTo>
                    <a:cubicBezTo>
                      <a:pt x="130" y="611"/>
                      <a:pt x="1" y="952"/>
                      <a:pt x="406" y="952"/>
                    </a:cubicBezTo>
                    <a:cubicBezTo>
                      <a:pt x="723" y="952"/>
                      <a:pt x="1040" y="740"/>
                      <a:pt x="1040" y="423"/>
                    </a:cubicBezTo>
                    <a:cubicBezTo>
                      <a:pt x="1040" y="192"/>
                      <a:pt x="953" y="104"/>
                      <a:pt x="832" y="1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9" name="Google Shape;1749;p13"/>
              <p:cNvGrpSpPr/>
              <p:nvPr/>
            </p:nvGrpSpPr>
            <p:grpSpPr>
              <a:xfrm>
                <a:off x="8627569" y="510392"/>
                <a:ext cx="198576" cy="4114917"/>
                <a:chOff x="13700828" y="751142"/>
                <a:chExt cx="198576" cy="4114917"/>
              </a:xfrm>
            </p:grpSpPr>
            <p:sp>
              <p:nvSpPr>
                <p:cNvPr id="1750" name="Google Shape;1750;p13"/>
                <p:cNvSpPr/>
                <p:nvPr/>
              </p:nvSpPr>
              <p:spPr>
                <a:xfrm>
                  <a:off x="13763526" y="4771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13"/>
                <p:cNvSpPr/>
                <p:nvPr/>
              </p:nvSpPr>
              <p:spPr>
                <a:xfrm>
                  <a:off x="13763526" y="4709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13"/>
                <p:cNvSpPr/>
                <p:nvPr/>
              </p:nvSpPr>
              <p:spPr>
                <a:xfrm>
                  <a:off x="13763526" y="46360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13"/>
                <p:cNvSpPr/>
                <p:nvPr/>
              </p:nvSpPr>
              <p:spPr>
                <a:xfrm>
                  <a:off x="13763526" y="45733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13"/>
                <p:cNvSpPr/>
                <p:nvPr/>
              </p:nvSpPr>
              <p:spPr>
                <a:xfrm>
                  <a:off x="13763526" y="450015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13"/>
                <p:cNvSpPr/>
                <p:nvPr/>
              </p:nvSpPr>
              <p:spPr>
                <a:xfrm>
                  <a:off x="13763526" y="44374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13"/>
                <p:cNvSpPr/>
                <p:nvPr/>
              </p:nvSpPr>
              <p:spPr>
                <a:xfrm>
                  <a:off x="13763526" y="4364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13"/>
                <p:cNvSpPr/>
                <p:nvPr/>
              </p:nvSpPr>
              <p:spPr>
                <a:xfrm>
                  <a:off x="13763526" y="4301581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13"/>
                <p:cNvSpPr/>
                <p:nvPr/>
              </p:nvSpPr>
              <p:spPr>
                <a:xfrm>
                  <a:off x="13763526" y="422849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13"/>
                <p:cNvSpPr/>
                <p:nvPr/>
              </p:nvSpPr>
              <p:spPr>
                <a:xfrm>
                  <a:off x="13763526" y="416580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13"/>
                <p:cNvSpPr/>
                <p:nvPr/>
              </p:nvSpPr>
              <p:spPr>
                <a:xfrm>
                  <a:off x="13763526" y="409262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13"/>
                <p:cNvSpPr/>
                <p:nvPr/>
              </p:nvSpPr>
              <p:spPr>
                <a:xfrm>
                  <a:off x="13763526" y="402992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13"/>
                <p:cNvSpPr/>
                <p:nvPr/>
              </p:nvSpPr>
              <p:spPr>
                <a:xfrm>
                  <a:off x="13763526" y="395674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13"/>
                <p:cNvSpPr/>
                <p:nvPr/>
              </p:nvSpPr>
              <p:spPr>
                <a:xfrm>
                  <a:off x="13763526" y="389404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13"/>
                <p:cNvSpPr/>
                <p:nvPr/>
              </p:nvSpPr>
              <p:spPr>
                <a:xfrm>
                  <a:off x="13763526" y="382096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13"/>
                <p:cNvSpPr/>
                <p:nvPr/>
              </p:nvSpPr>
              <p:spPr>
                <a:xfrm>
                  <a:off x="13763526" y="375816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13"/>
                <p:cNvSpPr/>
                <p:nvPr/>
              </p:nvSpPr>
              <p:spPr>
                <a:xfrm>
                  <a:off x="13763526" y="368508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13"/>
                <p:cNvSpPr/>
                <p:nvPr/>
              </p:nvSpPr>
              <p:spPr>
                <a:xfrm>
                  <a:off x="13763526" y="362238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13"/>
                <p:cNvSpPr/>
                <p:nvPr/>
              </p:nvSpPr>
              <p:spPr>
                <a:xfrm>
                  <a:off x="13763526" y="354920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13763526" y="3486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13763526" y="34133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13"/>
                <p:cNvSpPr/>
                <p:nvPr/>
              </p:nvSpPr>
              <p:spPr>
                <a:xfrm>
                  <a:off x="13763526" y="335063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13"/>
                <p:cNvSpPr/>
                <p:nvPr/>
              </p:nvSpPr>
              <p:spPr>
                <a:xfrm>
                  <a:off x="13763526" y="327754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13763526" y="321475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13"/>
                <p:cNvSpPr/>
                <p:nvPr/>
              </p:nvSpPr>
              <p:spPr>
                <a:xfrm>
                  <a:off x="13763526" y="3141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13"/>
                <p:cNvSpPr/>
                <p:nvPr/>
              </p:nvSpPr>
              <p:spPr>
                <a:xfrm>
                  <a:off x="13763526" y="3078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13"/>
                <p:cNvSpPr/>
                <p:nvPr/>
              </p:nvSpPr>
              <p:spPr>
                <a:xfrm>
                  <a:off x="13763526" y="300579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13"/>
                <p:cNvSpPr/>
                <p:nvPr/>
              </p:nvSpPr>
              <p:spPr>
                <a:xfrm>
                  <a:off x="13763526" y="2943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13763526" y="28699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13763526" y="28072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13763526" y="2734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13"/>
                <p:cNvSpPr/>
                <p:nvPr/>
              </p:nvSpPr>
              <p:spPr>
                <a:xfrm>
                  <a:off x="13763526" y="267133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13"/>
                <p:cNvSpPr/>
                <p:nvPr/>
              </p:nvSpPr>
              <p:spPr>
                <a:xfrm>
                  <a:off x="13763526" y="259825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13763526" y="253555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13763526" y="246237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13763526" y="239968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13"/>
                <p:cNvSpPr/>
                <p:nvPr/>
              </p:nvSpPr>
              <p:spPr>
                <a:xfrm>
                  <a:off x="13763526" y="232650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13"/>
                <p:cNvSpPr/>
                <p:nvPr/>
              </p:nvSpPr>
              <p:spPr>
                <a:xfrm>
                  <a:off x="13763526" y="226380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13"/>
                <p:cNvSpPr/>
                <p:nvPr/>
              </p:nvSpPr>
              <p:spPr>
                <a:xfrm>
                  <a:off x="13763526" y="2190622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13"/>
                <p:cNvSpPr/>
                <p:nvPr/>
              </p:nvSpPr>
              <p:spPr>
                <a:xfrm>
                  <a:off x="13763526" y="212792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13"/>
                <p:cNvSpPr/>
                <p:nvPr/>
              </p:nvSpPr>
              <p:spPr>
                <a:xfrm>
                  <a:off x="13763526" y="206522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>
                  <a:off x="13763526" y="199214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>
                  <a:off x="13763526" y="191896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>
                  <a:off x="13763526" y="185626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13"/>
                <p:cNvSpPr/>
                <p:nvPr/>
              </p:nvSpPr>
              <p:spPr>
                <a:xfrm>
                  <a:off x="13763526" y="178308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13"/>
                <p:cNvSpPr/>
                <p:nvPr/>
              </p:nvSpPr>
              <p:spPr>
                <a:xfrm>
                  <a:off x="13763526" y="172038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13"/>
                <p:cNvSpPr/>
                <p:nvPr/>
              </p:nvSpPr>
              <p:spPr>
                <a:xfrm>
                  <a:off x="13763526" y="1647207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13"/>
                <p:cNvSpPr/>
                <p:nvPr/>
              </p:nvSpPr>
              <p:spPr>
                <a:xfrm>
                  <a:off x="13763526" y="1584509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13"/>
                <p:cNvSpPr/>
                <p:nvPr/>
              </p:nvSpPr>
              <p:spPr>
                <a:xfrm>
                  <a:off x="13763526" y="1511428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13"/>
                <p:cNvSpPr/>
                <p:nvPr/>
              </p:nvSpPr>
              <p:spPr>
                <a:xfrm>
                  <a:off x="13763526" y="144873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13"/>
                <p:cNvSpPr/>
                <p:nvPr/>
              </p:nvSpPr>
              <p:spPr>
                <a:xfrm>
                  <a:off x="13763526" y="1375550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13"/>
                <p:cNvSpPr/>
                <p:nvPr/>
              </p:nvSpPr>
              <p:spPr>
                <a:xfrm>
                  <a:off x="13763526" y="1312852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13"/>
                <p:cNvSpPr/>
                <p:nvPr/>
              </p:nvSpPr>
              <p:spPr>
                <a:xfrm>
                  <a:off x="13763526" y="1239671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13763526" y="1176973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13763526" y="1103793"/>
                  <a:ext cx="73180" cy="62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6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13763526" y="104109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13"/>
                <p:cNvSpPr/>
                <p:nvPr/>
              </p:nvSpPr>
              <p:spPr>
                <a:xfrm>
                  <a:off x="13763526" y="968014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13"/>
                <p:cNvSpPr/>
                <p:nvPr/>
              </p:nvSpPr>
              <p:spPr>
                <a:xfrm>
                  <a:off x="13763526" y="905316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13763526" y="832135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5"/>
                      </a:moveTo>
                      <a:lnTo>
                        <a:pt x="740" y="63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13763526" y="769437"/>
                  <a:ext cx="73180" cy="6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635" extrusionOk="0">
                      <a:moveTo>
                        <a:pt x="740" y="634"/>
                      </a:moveTo>
                      <a:lnTo>
                        <a:pt x="740" y="63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13700828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0" y="27"/>
                        <a:pt x="0" y="80"/>
                      </a:cubicBezTo>
                      <a:lnTo>
                        <a:pt x="0" y="41504"/>
                      </a:lnTo>
                      <a:cubicBezTo>
                        <a:pt x="0" y="41504"/>
                        <a:pt x="106" y="41609"/>
                        <a:pt x="106" y="41609"/>
                      </a:cubicBezTo>
                      <a:cubicBezTo>
                        <a:pt x="211" y="41609"/>
                        <a:pt x="211" y="41609"/>
                        <a:pt x="211" y="41504"/>
                      </a:cubicBezTo>
                      <a:lnTo>
                        <a:pt x="211" y="80"/>
                      </a:lnTo>
                      <a:cubicBezTo>
                        <a:pt x="211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13"/>
                <p:cNvSpPr/>
                <p:nvPr/>
              </p:nvSpPr>
              <p:spPr>
                <a:xfrm>
                  <a:off x="13878439" y="751142"/>
                  <a:ext cx="20965" cy="4114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41610" extrusionOk="0">
                      <a:moveTo>
                        <a:pt x="106" y="1"/>
                      </a:moveTo>
                      <a:cubicBezTo>
                        <a:pt x="53" y="1"/>
                        <a:pt x="1" y="27"/>
                        <a:pt x="1" y="80"/>
                      </a:cubicBezTo>
                      <a:lnTo>
                        <a:pt x="1" y="41504"/>
                      </a:lnTo>
                      <a:cubicBezTo>
                        <a:pt x="1" y="41504"/>
                        <a:pt x="1" y="41609"/>
                        <a:pt x="106" y="41609"/>
                      </a:cubicBezTo>
                      <a:cubicBezTo>
                        <a:pt x="106" y="41609"/>
                        <a:pt x="212" y="41609"/>
                        <a:pt x="212" y="41504"/>
                      </a:cubicBezTo>
                      <a:lnTo>
                        <a:pt x="212" y="80"/>
                      </a:lnTo>
                      <a:cubicBezTo>
                        <a:pt x="212" y="27"/>
                        <a:pt x="159" y="1"/>
                        <a:pt x="10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2" name="Google Shape;1812;p13"/>
              <p:cNvGrpSpPr/>
              <p:nvPr/>
            </p:nvGrpSpPr>
            <p:grpSpPr>
              <a:xfrm>
                <a:off x="504825" y="295950"/>
                <a:ext cx="8122726" cy="198675"/>
                <a:chOff x="504825" y="298750"/>
                <a:chExt cx="8122726" cy="198675"/>
              </a:xfrm>
            </p:grpSpPr>
            <p:grpSp>
              <p:nvGrpSpPr>
                <p:cNvPr id="1813" name="Google Shape;1813;p13"/>
                <p:cNvGrpSpPr/>
                <p:nvPr/>
              </p:nvGrpSpPr>
              <p:grpSpPr>
                <a:xfrm>
                  <a:off x="504825" y="298750"/>
                  <a:ext cx="8122726" cy="198675"/>
                  <a:chOff x="9017419" y="539512"/>
                  <a:chExt cx="5210550" cy="198675"/>
                </a:xfrm>
              </p:grpSpPr>
              <p:sp>
                <p:nvSpPr>
                  <p:cNvPr id="1814" name="Google Shape;1814;p13"/>
                  <p:cNvSpPr/>
                  <p:nvPr/>
                </p:nvSpPr>
                <p:spPr>
                  <a:xfrm>
                    <a:off x="9038813" y="685962"/>
                    <a:ext cx="5150745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20" h="107" extrusionOk="0">
                        <a:moveTo>
                          <a:pt x="1" y="0"/>
                        </a:moveTo>
                        <a:lnTo>
                          <a:pt x="1" y="106"/>
                        </a:lnTo>
                        <a:lnTo>
                          <a:pt x="41319" y="106"/>
                        </a:lnTo>
                        <a:lnTo>
                          <a:pt x="4131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5" name="Google Shape;1815;p13"/>
                  <p:cNvSpPr/>
                  <p:nvPr/>
                </p:nvSpPr>
                <p:spPr>
                  <a:xfrm>
                    <a:off x="96043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6" name="Google Shape;1816;p13"/>
                  <p:cNvSpPr/>
                  <p:nvPr/>
                </p:nvSpPr>
                <p:spPr>
                  <a:xfrm>
                    <a:off x="967738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7" name="Google Shape;1817;p13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8" name="Google Shape;1818;p13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9" name="Google Shape;1819;p13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0" name="Google Shape;1820;p13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1" name="Google Shape;1821;p13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2" name="Google Shape;1822;p13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3" name="Google Shape;1823;p13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4" name="Google Shape;1824;p13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5" name="Google Shape;1825;p13"/>
                  <p:cNvSpPr/>
                  <p:nvPr/>
                </p:nvSpPr>
                <p:spPr>
                  <a:xfrm>
                    <a:off x="10283499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6" name="Google Shape;1826;p13"/>
                  <p:cNvSpPr/>
                  <p:nvPr/>
                </p:nvSpPr>
                <p:spPr>
                  <a:xfrm>
                    <a:off x="103462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7" name="Google Shape;1827;p13"/>
                  <p:cNvSpPr/>
                  <p:nvPr/>
                </p:nvSpPr>
                <p:spPr>
                  <a:xfrm>
                    <a:off x="10419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8" name="Google Shape;1828;p13"/>
                  <p:cNvSpPr/>
                  <p:nvPr/>
                </p:nvSpPr>
                <p:spPr>
                  <a:xfrm>
                    <a:off x="10482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9" name="Google Shape;1829;p13"/>
                  <p:cNvSpPr/>
                  <p:nvPr/>
                </p:nvSpPr>
                <p:spPr>
                  <a:xfrm>
                    <a:off x="105552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0" name="Google Shape;1830;p13"/>
                  <p:cNvSpPr/>
                  <p:nvPr/>
                </p:nvSpPr>
                <p:spPr>
                  <a:xfrm>
                    <a:off x="10617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1" name="Google Shape;1831;p13"/>
                  <p:cNvSpPr/>
                  <p:nvPr/>
                </p:nvSpPr>
                <p:spPr>
                  <a:xfrm>
                    <a:off x="106911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2" name="Google Shape;1832;p13"/>
                  <p:cNvSpPr/>
                  <p:nvPr/>
                </p:nvSpPr>
                <p:spPr>
                  <a:xfrm>
                    <a:off x="107538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3" name="Google Shape;1833;p13"/>
                  <p:cNvSpPr/>
                  <p:nvPr/>
                </p:nvSpPr>
                <p:spPr>
                  <a:xfrm>
                    <a:off x="10826913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4" name="Google Shape;1834;p13"/>
                  <p:cNvSpPr/>
                  <p:nvPr/>
                </p:nvSpPr>
                <p:spPr>
                  <a:xfrm>
                    <a:off x="1088971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5" name="Google Shape;1835;p13"/>
                  <p:cNvSpPr/>
                  <p:nvPr/>
                </p:nvSpPr>
                <p:spPr>
                  <a:xfrm>
                    <a:off x="1096279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6" name="Google Shape;1836;p13"/>
                  <p:cNvSpPr/>
                  <p:nvPr/>
                </p:nvSpPr>
                <p:spPr>
                  <a:xfrm>
                    <a:off x="11025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7" name="Google Shape;1837;p13"/>
                  <p:cNvSpPr/>
                  <p:nvPr/>
                </p:nvSpPr>
                <p:spPr>
                  <a:xfrm>
                    <a:off x="110986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8" name="Google Shape;1838;p13"/>
                  <p:cNvSpPr/>
                  <p:nvPr/>
                </p:nvSpPr>
                <p:spPr>
                  <a:xfrm>
                    <a:off x="1116136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9" name="Google Shape;1839;p13"/>
                  <p:cNvSpPr/>
                  <p:nvPr/>
                </p:nvSpPr>
                <p:spPr>
                  <a:xfrm>
                    <a:off x="1123454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0" name="Google Shape;1840;p13"/>
                  <p:cNvSpPr/>
                  <p:nvPr/>
                </p:nvSpPr>
                <p:spPr>
                  <a:xfrm>
                    <a:off x="1129724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1" name="Google Shape;1841;p13"/>
                  <p:cNvSpPr/>
                  <p:nvPr/>
                </p:nvSpPr>
                <p:spPr>
                  <a:xfrm>
                    <a:off x="11370327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2" name="Google Shape;1842;p13"/>
                  <p:cNvSpPr/>
                  <p:nvPr/>
                </p:nvSpPr>
                <p:spPr>
                  <a:xfrm>
                    <a:off x="1143312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3" name="Google Shape;1843;p13"/>
                  <p:cNvSpPr/>
                  <p:nvPr/>
                </p:nvSpPr>
                <p:spPr>
                  <a:xfrm>
                    <a:off x="1150620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4" name="Google Shape;1844;p13"/>
                  <p:cNvSpPr/>
                  <p:nvPr/>
                </p:nvSpPr>
                <p:spPr>
                  <a:xfrm>
                    <a:off x="1156890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5" name="Google Shape;1845;p13"/>
                  <p:cNvSpPr/>
                  <p:nvPr/>
                </p:nvSpPr>
                <p:spPr>
                  <a:xfrm>
                    <a:off x="1164208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6" name="Google Shape;1846;p13"/>
                  <p:cNvSpPr/>
                  <p:nvPr/>
                </p:nvSpPr>
                <p:spPr>
                  <a:xfrm>
                    <a:off x="1170478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7" name="Google Shape;1847;p13"/>
                  <p:cNvSpPr/>
                  <p:nvPr/>
                </p:nvSpPr>
                <p:spPr>
                  <a:xfrm>
                    <a:off x="1177796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8" name="Google Shape;1848;p13"/>
                  <p:cNvSpPr/>
                  <p:nvPr/>
                </p:nvSpPr>
                <p:spPr>
                  <a:xfrm>
                    <a:off x="1184066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9" name="Google Shape;1849;p13"/>
                  <p:cNvSpPr/>
                  <p:nvPr/>
                </p:nvSpPr>
                <p:spPr>
                  <a:xfrm>
                    <a:off x="1191374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0" name="Google Shape;1850;p13"/>
                  <p:cNvSpPr/>
                  <p:nvPr/>
                </p:nvSpPr>
                <p:spPr>
                  <a:xfrm>
                    <a:off x="11976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1" name="Google Shape;1851;p13"/>
                  <p:cNvSpPr/>
                  <p:nvPr/>
                </p:nvSpPr>
                <p:spPr>
                  <a:xfrm>
                    <a:off x="120496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2" name="Google Shape;1852;p13"/>
                  <p:cNvSpPr/>
                  <p:nvPr/>
                </p:nvSpPr>
                <p:spPr>
                  <a:xfrm>
                    <a:off x="1211231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3" name="Google Shape;1853;p13"/>
                  <p:cNvSpPr/>
                  <p:nvPr/>
                </p:nvSpPr>
                <p:spPr>
                  <a:xfrm>
                    <a:off x="1218549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4" name="Google Shape;1854;p13"/>
                  <p:cNvSpPr/>
                  <p:nvPr/>
                </p:nvSpPr>
                <p:spPr>
                  <a:xfrm>
                    <a:off x="122481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5" name="Google Shape;1855;p13"/>
                  <p:cNvSpPr/>
                  <p:nvPr/>
                </p:nvSpPr>
                <p:spPr>
                  <a:xfrm>
                    <a:off x="12321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6" name="Google Shape;1856;p13"/>
                  <p:cNvSpPr/>
                  <p:nvPr/>
                </p:nvSpPr>
                <p:spPr>
                  <a:xfrm>
                    <a:off x="12384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7" name="Google Shape;1857;p13"/>
                  <p:cNvSpPr/>
                  <p:nvPr/>
                </p:nvSpPr>
                <p:spPr>
                  <a:xfrm>
                    <a:off x="124571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8" name="Google Shape;1858;p13"/>
                  <p:cNvSpPr/>
                  <p:nvPr/>
                </p:nvSpPr>
                <p:spPr>
                  <a:xfrm>
                    <a:off x="12519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9" name="Google Shape;1859;p13"/>
                  <p:cNvSpPr/>
                  <p:nvPr/>
                </p:nvSpPr>
                <p:spPr>
                  <a:xfrm>
                    <a:off x="125930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0" name="Google Shape;1860;p13"/>
                  <p:cNvSpPr/>
                  <p:nvPr/>
                </p:nvSpPr>
                <p:spPr>
                  <a:xfrm>
                    <a:off x="126557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1" name="Google Shape;1861;p13"/>
                  <p:cNvSpPr/>
                  <p:nvPr/>
                </p:nvSpPr>
                <p:spPr>
                  <a:xfrm>
                    <a:off x="1272891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2" name="Google Shape;1862;p13"/>
                  <p:cNvSpPr/>
                  <p:nvPr/>
                </p:nvSpPr>
                <p:spPr>
                  <a:xfrm>
                    <a:off x="1279161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3" name="Google Shape;1863;p13"/>
                  <p:cNvSpPr/>
                  <p:nvPr/>
                </p:nvSpPr>
                <p:spPr>
                  <a:xfrm>
                    <a:off x="1286479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4" name="Google Shape;1864;p13"/>
                  <p:cNvSpPr/>
                  <p:nvPr/>
                </p:nvSpPr>
                <p:spPr>
                  <a:xfrm>
                    <a:off x="12927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5" name="Google Shape;1865;p13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6" name="Google Shape;1866;p13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7" name="Google Shape;1867;p13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8" name="Google Shape;1868;p13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9" name="Google Shape;1869;p13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0" name="Google Shape;1870;p13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1" name="Google Shape;1871;p13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2" name="Google Shape;1872;p13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3" name="Google Shape;1873;p13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4" name="Google Shape;1874;p13"/>
                  <p:cNvSpPr/>
                  <p:nvPr/>
                </p:nvSpPr>
                <p:spPr>
                  <a:xfrm>
                    <a:off x="136067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5" name="Google Shape;1875;p13"/>
                  <p:cNvSpPr/>
                  <p:nvPr/>
                </p:nvSpPr>
                <p:spPr>
                  <a:xfrm>
                    <a:off x="9017419" y="539512"/>
                    <a:ext cx="5210550" cy="3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318" extrusionOk="0">
                        <a:moveTo>
                          <a:pt x="212" y="1"/>
                        </a:moveTo>
                        <a:cubicBezTo>
                          <a:pt x="1" y="1"/>
                          <a:pt x="1" y="212"/>
                          <a:pt x="212" y="318"/>
                        </a:cubicBezTo>
                        <a:lnTo>
                          <a:pt x="41530" y="318"/>
                        </a:lnTo>
                        <a:cubicBezTo>
                          <a:pt x="41741" y="318"/>
                          <a:pt x="41741" y="1"/>
                          <a:pt x="4153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6" name="Google Shape;1876;p13"/>
                  <p:cNvSpPr/>
                  <p:nvPr/>
                </p:nvSpPr>
                <p:spPr>
                  <a:xfrm>
                    <a:off x="9017419" y="717222"/>
                    <a:ext cx="5210550" cy="20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212" extrusionOk="0">
                        <a:moveTo>
                          <a:pt x="212" y="0"/>
                        </a:moveTo>
                        <a:cubicBezTo>
                          <a:pt x="1" y="0"/>
                          <a:pt x="1" y="211"/>
                          <a:pt x="212" y="211"/>
                        </a:cubicBezTo>
                        <a:lnTo>
                          <a:pt x="41530" y="211"/>
                        </a:lnTo>
                        <a:cubicBezTo>
                          <a:pt x="41741" y="211"/>
                          <a:pt x="41741" y="0"/>
                          <a:pt x="4153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77" name="Google Shape;1877;p13"/>
                <p:cNvGrpSpPr/>
                <p:nvPr/>
              </p:nvGrpSpPr>
              <p:grpSpPr>
                <a:xfrm>
                  <a:off x="569351" y="371931"/>
                  <a:ext cx="831096" cy="73279"/>
                  <a:chOff x="9740085" y="612693"/>
                  <a:chExt cx="533129" cy="73279"/>
                </a:xfrm>
              </p:grpSpPr>
              <p:sp>
                <p:nvSpPr>
                  <p:cNvPr id="1878" name="Google Shape;1878;p13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9" name="Google Shape;1879;p13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0" name="Google Shape;1880;p13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1" name="Google Shape;1881;p13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2" name="Google Shape;1882;p13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3" name="Google Shape;1883;p13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4" name="Google Shape;1884;p13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5" name="Google Shape;1885;p13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86" name="Google Shape;1886;p13"/>
                <p:cNvGrpSpPr/>
                <p:nvPr/>
              </p:nvGrpSpPr>
              <p:grpSpPr>
                <a:xfrm>
                  <a:off x="7658325" y="371931"/>
                  <a:ext cx="945022" cy="73279"/>
                  <a:chOff x="13000570" y="612693"/>
                  <a:chExt cx="606211" cy="73279"/>
                </a:xfrm>
              </p:grpSpPr>
              <p:sp>
                <p:nvSpPr>
                  <p:cNvPr id="1887" name="Google Shape;1887;p13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8" name="Google Shape;1888;p13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9" name="Google Shape;1889;p13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0" name="Google Shape;1890;p13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1" name="Google Shape;1891;p13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2" name="Google Shape;1892;p13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3" name="Google Shape;1893;p13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4" name="Google Shape;1894;p13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5" name="Google Shape;1895;p13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96" name="Google Shape;1896;p13"/>
              <p:cNvGrpSpPr/>
              <p:nvPr/>
            </p:nvGrpSpPr>
            <p:grpSpPr>
              <a:xfrm>
                <a:off x="504825" y="4648875"/>
                <a:ext cx="8122726" cy="198675"/>
                <a:chOff x="504825" y="298750"/>
                <a:chExt cx="8122726" cy="198675"/>
              </a:xfrm>
            </p:grpSpPr>
            <p:grpSp>
              <p:nvGrpSpPr>
                <p:cNvPr id="1897" name="Google Shape;1897;p13"/>
                <p:cNvGrpSpPr/>
                <p:nvPr/>
              </p:nvGrpSpPr>
              <p:grpSpPr>
                <a:xfrm>
                  <a:off x="504825" y="298750"/>
                  <a:ext cx="8122726" cy="198675"/>
                  <a:chOff x="9017419" y="539512"/>
                  <a:chExt cx="5210550" cy="198675"/>
                </a:xfrm>
              </p:grpSpPr>
              <p:sp>
                <p:nvSpPr>
                  <p:cNvPr id="1898" name="Google Shape;1898;p13"/>
                  <p:cNvSpPr/>
                  <p:nvPr/>
                </p:nvSpPr>
                <p:spPr>
                  <a:xfrm>
                    <a:off x="9038813" y="685962"/>
                    <a:ext cx="5150745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20" h="107" extrusionOk="0">
                        <a:moveTo>
                          <a:pt x="1" y="0"/>
                        </a:moveTo>
                        <a:lnTo>
                          <a:pt x="1" y="106"/>
                        </a:lnTo>
                        <a:lnTo>
                          <a:pt x="41319" y="106"/>
                        </a:lnTo>
                        <a:lnTo>
                          <a:pt x="4131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9" name="Google Shape;1899;p13"/>
                  <p:cNvSpPr/>
                  <p:nvPr/>
                </p:nvSpPr>
                <p:spPr>
                  <a:xfrm>
                    <a:off x="96043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0" name="Google Shape;1900;p13"/>
                  <p:cNvSpPr/>
                  <p:nvPr/>
                </p:nvSpPr>
                <p:spPr>
                  <a:xfrm>
                    <a:off x="967738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1" name="Google Shape;1901;p13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2" name="Google Shape;1902;p13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3" name="Google Shape;1903;p13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4" name="Google Shape;1904;p13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5" name="Google Shape;1905;p13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6" name="Google Shape;1906;p13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7" name="Google Shape;1907;p13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8" name="Google Shape;1908;p13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9" name="Google Shape;1909;p13"/>
                  <p:cNvSpPr/>
                  <p:nvPr/>
                </p:nvSpPr>
                <p:spPr>
                  <a:xfrm>
                    <a:off x="10283499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0" name="Google Shape;1910;p13"/>
                  <p:cNvSpPr/>
                  <p:nvPr/>
                </p:nvSpPr>
                <p:spPr>
                  <a:xfrm>
                    <a:off x="103462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1" name="Google Shape;1911;p13"/>
                  <p:cNvSpPr/>
                  <p:nvPr/>
                </p:nvSpPr>
                <p:spPr>
                  <a:xfrm>
                    <a:off x="10419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2" name="Google Shape;1912;p13"/>
                  <p:cNvSpPr/>
                  <p:nvPr/>
                </p:nvSpPr>
                <p:spPr>
                  <a:xfrm>
                    <a:off x="10482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3" name="Google Shape;1913;p13"/>
                  <p:cNvSpPr/>
                  <p:nvPr/>
                </p:nvSpPr>
                <p:spPr>
                  <a:xfrm>
                    <a:off x="105552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4" name="Google Shape;1914;p13"/>
                  <p:cNvSpPr/>
                  <p:nvPr/>
                </p:nvSpPr>
                <p:spPr>
                  <a:xfrm>
                    <a:off x="10617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5" name="Google Shape;1915;p13"/>
                  <p:cNvSpPr/>
                  <p:nvPr/>
                </p:nvSpPr>
                <p:spPr>
                  <a:xfrm>
                    <a:off x="106911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6" name="Google Shape;1916;p13"/>
                  <p:cNvSpPr/>
                  <p:nvPr/>
                </p:nvSpPr>
                <p:spPr>
                  <a:xfrm>
                    <a:off x="107538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7" name="Google Shape;1917;p13"/>
                  <p:cNvSpPr/>
                  <p:nvPr/>
                </p:nvSpPr>
                <p:spPr>
                  <a:xfrm>
                    <a:off x="10826913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8" name="Google Shape;1918;p13"/>
                  <p:cNvSpPr/>
                  <p:nvPr/>
                </p:nvSpPr>
                <p:spPr>
                  <a:xfrm>
                    <a:off x="1088971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9" name="Google Shape;1919;p13"/>
                  <p:cNvSpPr/>
                  <p:nvPr/>
                </p:nvSpPr>
                <p:spPr>
                  <a:xfrm>
                    <a:off x="1096279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0" name="Google Shape;1920;p13"/>
                  <p:cNvSpPr/>
                  <p:nvPr/>
                </p:nvSpPr>
                <p:spPr>
                  <a:xfrm>
                    <a:off x="11025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1" name="Google Shape;1921;p13"/>
                  <p:cNvSpPr/>
                  <p:nvPr/>
                </p:nvSpPr>
                <p:spPr>
                  <a:xfrm>
                    <a:off x="110986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2" name="Google Shape;1922;p13"/>
                  <p:cNvSpPr/>
                  <p:nvPr/>
                </p:nvSpPr>
                <p:spPr>
                  <a:xfrm>
                    <a:off x="1116136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3" name="Google Shape;1923;p13"/>
                  <p:cNvSpPr/>
                  <p:nvPr/>
                </p:nvSpPr>
                <p:spPr>
                  <a:xfrm>
                    <a:off x="1123454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4" name="Google Shape;1924;p13"/>
                  <p:cNvSpPr/>
                  <p:nvPr/>
                </p:nvSpPr>
                <p:spPr>
                  <a:xfrm>
                    <a:off x="1129724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5" name="Google Shape;1925;p13"/>
                  <p:cNvSpPr/>
                  <p:nvPr/>
                </p:nvSpPr>
                <p:spPr>
                  <a:xfrm>
                    <a:off x="11370327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6" name="Google Shape;1926;p13"/>
                  <p:cNvSpPr/>
                  <p:nvPr/>
                </p:nvSpPr>
                <p:spPr>
                  <a:xfrm>
                    <a:off x="1143312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" name="Google Shape;1927;p13"/>
                  <p:cNvSpPr/>
                  <p:nvPr/>
                </p:nvSpPr>
                <p:spPr>
                  <a:xfrm>
                    <a:off x="1150620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" name="Google Shape;1928;p13"/>
                  <p:cNvSpPr/>
                  <p:nvPr/>
                </p:nvSpPr>
                <p:spPr>
                  <a:xfrm>
                    <a:off x="1156890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9" name="Google Shape;1929;p13"/>
                  <p:cNvSpPr/>
                  <p:nvPr/>
                </p:nvSpPr>
                <p:spPr>
                  <a:xfrm>
                    <a:off x="1164208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0" name="Google Shape;1930;p13"/>
                  <p:cNvSpPr/>
                  <p:nvPr/>
                </p:nvSpPr>
                <p:spPr>
                  <a:xfrm>
                    <a:off x="1170478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1" name="Google Shape;1931;p13"/>
                  <p:cNvSpPr/>
                  <p:nvPr/>
                </p:nvSpPr>
                <p:spPr>
                  <a:xfrm>
                    <a:off x="1177796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2" name="Google Shape;1932;p13"/>
                  <p:cNvSpPr/>
                  <p:nvPr/>
                </p:nvSpPr>
                <p:spPr>
                  <a:xfrm>
                    <a:off x="1184066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3" name="Google Shape;1933;p13"/>
                  <p:cNvSpPr/>
                  <p:nvPr/>
                </p:nvSpPr>
                <p:spPr>
                  <a:xfrm>
                    <a:off x="1191374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4" name="Google Shape;1934;p13"/>
                  <p:cNvSpPr/>
                  <p:nvPr/>
                </p:nvSpPr>
                <p:spPr>
                  <a:xfrm>
                    <a:off x="11976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5" name="Google Shape;1935;p13"/>
                  <p:cNvSpPr/>
                  <p:nvPr/>
                </p:nvSpPr>
                <p:spPr>
                  <a:xfrm>
                    <a:off x="120496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6" name="Google Shape;1936;p13"/>
                  <p:cNvSpPr/>
                  <p:nvPr/>
                </p:nvSpPr>
                <p:spPr>
                  <a:xfrm>
                    <a:off x="1211231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7" name="Google Shape;1937;p13"/>
                  <p:cNvSpPr/>
                  <p:nvPr/>
                </p:nvSpPr>
                <p:spPr>
                  <a:xfrm>
                    <a:off x="1218549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8" name="Google Shape;1938;p13"/>
                  <p:cNvSpPr/>
                  <p:nvPr/>
                </p:nvSpPr>
                <p:spPr>
                  <a:xfrm>
                    <a:off x="122481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9" name="Google Shape;1939;p13"/>
                  <p:cNvSpPr/>
                  <p:nvPr/>
                </p:nvSpPr>
                <p:spPr>
                  <a:xfrm>
                    <a:off x="12321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0" name="Google Shape;1940;p13"/>
                  <p:cNvSpPr/>
                  <p:nvPr/>
                </p:nvSpPr>
                <p:spPr>
                  <a:xfrm>
                    <a:off x="12384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1" name="Google Shape;1941;p13"/>
                  <p:cNvSpPr/>
                  <p:nvPr/>
                </p:nvSpPr>
                <p:spPr>
                  <a:xfrm>
                    <a:off x="124571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2" name="Google Shape;1942;p13"/>
                  <p:cNvSpPr/>
                  <p:nvPr/>
                </p:nvSpPr>
                <p:spPr>
                  <a:xfrm>
                    <a:off x="12519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3" name="Google Shape;1943;p13"/>
                  <p:cNvSpPr/>
                  <p:nvPr/>
                </p:nvSpPr>
                <p:spPr>
                  <a:xfrm>
                    <a:off x="125930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4" name="Google Shape;1944;p13"/>
                  <p:cNvSpPr/>
                  <p:nvPr/>
                </p:nvSpPr>
                <p:spPr>
                  <a:xfrm>
                    <a:off x="126557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5" name="Google Shape;1945;p13"/>
                  <p:cNvSpPr/>
                  <p:nvPr/>
                </p:nvSpPr>
                <p:spPr>
                  <a:xfrm>
                    <a:off x="1272891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6" name="Google Shape;1946;p13"/>
                  <p:cNvSpPr/>
                  <p:nvPr/>
                </p:nvSpPr>
                <p:spPr>
                  <a:xfrm>
                    <a:off x="1279161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7" name="Google Shape;1947;p13"/>
                  <p:cNvSpPr/>
                  <p:nvPr/>
                </p:nvSpPr>
                <p:spPr>
                  <a:xfrm>
                    <a:off x="1286479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8" name="Google Shape;1948;p13"/>
                  <p:cNvSpPr/>
                  <p:nvPr/>
                </p:nvSpPr>
                <p:spPr>
                  <a:xfrm>
                    <a:off x="12927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9" name="Google Shape;1949;p13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0" name="Google Shape;1950;p13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1" name="Google Shape;1951;p13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2" name="Google Shape;1952;p13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3" name="Google Shape;1953;p13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4" name="Google Shape;1954;p13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5" name="Google Shape;1955;p13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6" name="Google Shape;1956;p13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7" name="Google Shape;1957;p13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8" name="Google Shape;1958;p13"/>
                  <p:cNvSpPr/>
                  <p:nvPr/>
                </p:nvSpPr>
                <p:spPr>
                  <a:xfrm>
                    <a:off x="136067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9" name="Google Shape;1959;p13"/>
                  <p:cNvSpPr/>
                  <p:nvPr/>
                </p:nvSpPr>
                <p:spPr>
                  <a:xfrm>
                    <a:off x="9017419" y="539512"/>
                    <a:ext cx="5210550" cy="3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318" extrusionOk="0">
                        <a:moveTo>
                          <a:pt x="212" y="1"/>
                        </a:moveTo>
                        <a:cubicBezTo>
                          <a:pt x="1" y="1"/>
                          <a:pt x="1" y="212"/>
                          <a:pt x="212" y="318"/>
                        </a:cubicBezTo>
                        <a:lnTo>
                          <a:pt x="41530" y="318"/>
                        </a:lnTo>
                        <a:cubicBezTo>
                          <a:pt x="41741" y="318"/>
                          <a:pt x="41741" y="1"/>
                          <a:pt x="4153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13"/>
                  <p:cNvSpPr/>
                  <p:nvPr/>
                </p:nvSpPr>
                <p:spPr>
                  <a:xfrm>
                    <a:off x="9017419" y="717222"/>
                    <a:ext cx="5210550" cy="20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212" extrusionOk="0">
                        <a:moveTo>
                          <a:pt x="212" y="0"/>
                        </a:moveTo>
                        <a:cubicBezTo>
                          <a:pt x="1" y="0"/>
                          <a:pt x="1" y="211"/>
                          <a:pt x="212" y="211"/>
                        </a:cubicBezTo>
                        <a:lnTo>
                          <a:pt x="41530" y="211"/>
                        </a:lnTo>
                        <a:cubicBezTo>
                          <a:pt x="41741" y="211"/>
                          <a:pt x="41741" y="0"/>
                          <a:pt x="4153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1" name="Google Shape;1961;p13"/>
                <p:cNvGrpSpPr/>
                <p:nvPr/>
              </p:nvGrpSpPr>
              <p:grpSpPr>
                <a:xfrm>
                  <a:off x="569351" y="371931"/>
                  <a:ext cx="831096" cy="73279"/>
                  <a:chOff x="9740085" y="612693"/>
                  <a:chExt cx="533129" cy="73279"/>
                </a:xfrm>
              </p:grpSpPr>
              <p:sp>
                <p:nvSpPr>
                  <p:cNvPr id="1962" name="Google Shape;1962;p13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13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13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13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13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7" name="Google Shape;1967;p13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8" name="Google Shape;1968;p13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9" name="Google Shape;1969;p13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70" name="Google Shape;1970;p13"/>
                <p:cNvGrpSpPr/>
                <p:nvPr/>
              </p:nvGrpSpPr>
              <p:grpSpPr>
                <a:xfrm>
                  <a:off x="7658325" y="371931"/>
                  <a:ext cx="945022" cy="73279"/>
                  <a:chOff x="13000570" y="612693"/>
                  <a:chExt cx="606211" cy="73279"/>
                </a:xfrm>
              </p:grpSpPr>
              <p:sp>
                <p:nvSpPr>
                  <p:cNvPr id="1971" name="Google Shape;1971;p13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2" name="Google Shape;1972;p13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3" name="Google Shape;1973;p13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4" name="Google Shape;1974;p13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5" name="Google Shape;1975;p13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6" name="Google Shape;1976;p13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7" name="Google Shape;1977;p13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8" name="Google Shape;1978;p13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9" name="Google Shape;1979;p13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980" name="Google Shape;1980;p13"/>
          <p:cNvSpPr txBox="1">
            <a:spLocks noGrp="1"/>
          </p:cNvSpPr>
          <p:nvPr>
            <p:ph type="ctrTitle"/>
          </p:nvPr>
        </p:nvSpPr>
        <p:spPr>
          <a:xfrm>
            <a:off x="3286325" y="1940813"/>
            <a:ext cx="25761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1" name="Google Shape;1981;p13"/>
          <p:cNvSpPr txBox="1">
            <a:spLocks noGrp="1"/>
          </p:cNvSpPr>
          <p:nvPr>
            <p:ph type="subTitle" idx="1"/>
          </p:nvPr>
        </p:nvSpPr>
        <p:spPr>
          <a:xfrm>
            <a:off x="3286325" y="2356975"/>
            <a:ext cx="25761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2" name="Google Shape;1982;p13"/>
          <p:cNvSpPr txBox="1">
            <a:spLocks noGrp="1"/>
          </p:cNvSpPr>
          <p:nvPr>
            <p:ph type="ctrTitle" idx="2"/>
          </p:nvPr>
        </p:nvSpPr>
        <p:spPr>
          <a:xfrm>
            <a:off x="5848249" y="1940762"/>
            <a:ext cx="25785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3" name="Google Shape;1983;p13"/>
          <p:cNvSpPr txBox="1">
            <a:spLocks noGrp="1"/>
          </p:cNvSpPr>
          <p:nvPr>
            <p:ph type="subTitle" idx="3"/>
          </p:nvPr>
        </p:nvSpPr>
        <p:spPr>
          <a:xfrm>
            <a:off x="5848250" y="2356975"/>
            <a:ext cx="2578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4" name="Google Shape;1984;p13"/>
          <p:cNvSpPr txBox="1">
            <a:spLocks noGrp="1"/>
          </p:cNvSpPr>
          <p:nvPr>
            <p:ph type="ctrTitle" idx="4"/>
          </p:nvPr>
        </p:nvSpPr>
        <p:spPr>
          <a:xfrm>
            <a:off x="5848245" y="3551600"/>
            <a:ext cx="25785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5" name="Google Shape;1985;p13"/>
          <p:cNvSpPr txBox="1">
            <a:spLocks noGrp="1"/>
          </p:cNvSpPr>
          <p:nvPr>
            <p:ph type="subTitle" idx="5"/>
          </p:nvPr>
        </p:nvSpPr>
        <p:spPr>
          <a:xfrm>
            <a:off x="5848248" y="3966788"/>
            <a:ext cx="2578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6" name="Google Shape;1986;p13"/>
          <p:cNvSpPr txBox="1">
            <a:spLocks noGrp="1"/>
          </p:cNvSpPr>
          <p:nvPr>
            <p:ph type="ctrTitle" idx="6"/>
          </p:nvPr>
        </p:nvSpPr>
        <p:spPr>
          <a:xfrm>
            <a:off x="720400" y="3551600"/>
            <a:ext cx="25785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7" name="Google Shape;1987;p13"/>
          <p:cNvSpPr txBox="1">
            <a:spLocks noGrp="1"/>
          </p:cNvSpPr>
          <p:nvPr>
            <p:ph type="subTitle" idx="7"/>
          </p:nvPr>
        </p:nvSpPr>
        <p:spPr>
          <a:xfrm>
            <a:off x="720400" y="3966788"/>
            <a:ext cx="2578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8" name="Google Shape;1988;p13"/>
          <p:cNvSpPr txBox="1">
            <a:spLocks noGrp="1"/>
          </p:cNvSpPr>
          <p:nvPr>
            <p:ph type="ctrTitle" idx="8"/>
          </p:nvPr>
        </p:nvSpPr>
        <p:spPr>
          <a:xfrm>
            <a:off x="3285117" y="3551600"/>
            <a:ext cx="25785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9" name="Google Shape;1989;p13"/>
          <p:cNvSpPr txBox="1">
            <a:spLocks noGrp="1"/>
          </p:cNvSpPr>
          <p:nvPr>
            <p:ph type="subTitle" idx="9"/>
          </p:nvPr>
        </p:nvSpPr>
        <p:spPr>
          <a:xfrm>
            <a:off x="3285118" y="3966788"/>
            <a:ext cx="25785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0" name="Google Shape;1990;p13"/>
          <p:cNvSpPr txBox="1">
            <a:spLocks noGrp="1"/>
          </p:cNvSpPr>
          <p:nvPr>
            <p:ph type="title" idx="13" hasCustomPrompt="1"/>
          </p:nvPr>
        </p:nvSpPr>
        <p:spPr>
          <a:xfrm>
            <a:off x="4266567" y="1476125"/>
            <a:ext cx="6156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1" name="Google Shape;1991;p13"/>
          <p:cNvSpPr txBox="1">
            <a:spLocks noGrp="1"/>
          </p:cNvSpPr>
          <p:nvPr>
            <p:ph type="title" idx="14" hasCustomPrompt="1"/>
          </p:nvPr>
        </p:nvSpPr>
        <p:spPr>
          <a:xfrm>
            <a:off x="6831190" y="1474025"/>
            <a:ext cx="61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2" name="Google Shape;1992;p13"/>
          <p:cNvSpPr txBox="1">
            <a:spLocks noGrp="1"/>
          </p:cNvSpPr>
          <p:nvPr>
            <p:ph type="title" idx="15" hasCustomPrompt="1"/>
          </p:nvPr>
        </p:nvSpPr>
        <p:spPr>
          <a:xfrm>
            <a:off x="6831190" y="3073072"/>
            <a:ext cx="61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3" name="Google Shape;1993;p13"/>
          <p:cNvSpPr txBox="1">
            <a:spLocks noGrp="1"/>
          </p:cNvSpPr>
          <p:nvPr>
            <p:ph type="title" idx="16" hasCustomPrompt="1"/>
          </p:nvPr>
        </p:nvSpPr>
        <p:spPr>
          <a:xfrm>
            <a:off x="1703355" y="3073072"/>
            <a:ext cx="61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4" name="Google Shape;1994;p13"/>
          <p:cNvSpPr txBox="1">
            <a:spLocks noGrp="1"/>
          </p:cNvSpPr>
          <p:nvPr>
            <p:ph type="title" idx="17" hasCustomPrompt="1"/>
          </p:nvPr>
        </p:nvSpPr>
        <p:spPr>
          <a:xfrm>
            <a:off x="4268067" y="3073072"/>
            <a:ext cx="61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5" name="Google Shape;1995;p13"/>
          <p:cNvSpPr txBox="1">
            <a:spLocks noGrp="1"/>
          </p:cNvSpPr>
          <p:nvPr>
            <p:ph type="title" idx="18"/>
          </p:nvPr>
        </p:nvSpPr>
        <p:spPr>
          <a:xfrm>
            <a:off x="3212525" y="540275"/>
            <a:ext cx="522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8" name="Google Shape;2418;p1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 flipH="1"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9" name="Google Shape;2419;p16"/>
          <p:cNvGrpSpPr/>
          <p:nvPr/>
        </p:nvGrpSpPr>
        <p:grpSpPr>
          <a:xfrm>
            <a:off x="317855" y="295950"/>
            <a:ext cx="8918905" cy="4551600"/>
            <a:chOff x="317855" y="295950"/>
            <a:chExt cx="8918905" cy="4551600"/>
          </a:xfrm>
        </p:grpSpPr>
        <p:grpSp>
          <p:nvGrpSpPr>
            <p:cNvPr id="2420" name="Google Shape;2420;p16"/>
            <p:cNvGrpSpPr/>
            <p:nvPr/>
          </p:nvGrpSpPr>
          <p:grpSpPr>
            <a:xfrm>
              <a:off x="317855" y="510392"/>
              <a:ext cx="198576" cy="4114917"/>
              <a:chOff x="9353514" y="751142"/>
              <a:chExt cx="198576" cy="4114917"/>
            </a:xfrm>
          </p:grpSpPr>
          <p:sp>
            <p:nvSpPr>
              <p:cNvPr id="2421" name="Google Shape;2421;p16"/>
              <p:cNvSpPr/>
              <p:nvPr/>
            </p:nvSpPr>
            <p:spPr>
              <a:xfrm>
                <a:off x="9416212" y="47719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6"/>
              <p:cNvSpPr/>
              <p:nvPr/>
            </p:nvSpPr>
            <p:spPr>
              <a:xfrm>
                <a:off x="9416212" y="47092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6"/>
              <p:cNvSpPr/>
              <p:nvPr/>
            </p:nvSpPr>
            <p:spPr>
              <a:xfrm>
                <a:off x="9416212" y="46360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6"/>
              <p:cNvSpPr/>
              <p:nvPr/>
            </p:nvSpPr>
            <p:spPr>
              <a:xfrm>
                <a:off x="9416212" y="457333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6"/>
              <p:cNvSpPr/>
              <p:nvPr/>
            </p:nvSpPr>
            <p:spPr>
              <a:xfrm>
                <a:off x="9416212" y="450015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6"/>
              <p:cNvSpPr/>
              <p:nvPr/>
            </p:nvSpPr>
            <p:spPr>
              <a:xfrm>
                <a:off x="9416212" y="44374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6"/>
              <p:cNvSpPr/>
              <p:nvPr/>
            </p:nvSpPr>
            <p:spPr>
              <a:xfrm>
                <a:off x="9416212" y="43643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6"/>
              <p:cNvSpPr/>
              <p:nvPr/>
            </p:nvSpPr>
            <p:spPr>
              <a:xfrm>
                <a:off x="9416212" y="4301581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6"/>
              <p:cNvSpPr/>
              <p:nvPr/>
            </p:nvSpPr>
            <p:spPr>
              <a:xfrm>
                <a:off x="9416212" y="422849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6"/>
              <p:cNvSpPr/>
              <p:nvPr/>
            </p:nvSpPr>
            <p:spPr>
              <a:xfrm>
                <a:off x="9416212" y="416580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6"/>
              <p:cNvSpPr/>
              <p:nvPr/>
            </p:nvSpPr>
            <p:spPr>
              <a:xfrm>
                <a:off x="9416212" y="409262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6"/>
              <p:cNvSpPr/>
              <p:nvPr/>
            </p:nvSpPr>
            <p:spPr>
              <a:xfrm>
                <a:off x="9416212" y="402992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6"/>
              <p:cNvSpPr/>
              <p:nvPr/>
            </p:nvSpPr>
            <p:spPr>
              <a:xfrm>
                <a:off x="9416212" y="395674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0" y="1"/>
                    </a:moveTo>
                    <a:lnTo>
                      <a:pt x="740" y="635"/>
                    </a:lnTo>
                    <a:lnTo>
                      <a:pt x="740" y="529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6"/>
              <p:cNvSpPr/>
              <p:nvPr/>
            </p:nvSpPr>
            <p:spPr>
              <a:xfrm>
                <a:off x="9416212" y="389404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6"/>
              <p:cNvSpPr/>
              <p:nvPr/>
            </p:nvSpPr>
            <p:spPr>
              <a:xfrm>
                <a:off x="9416212" y="382096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6"/>
              <p:cNvSpPr/>
              <p:nvPr/>
            </p:nvSpPr>
            <p:spPr>
              <a:xfrm>
                <a:off x="9416212" y="375816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6"/>
              <p:cNvSpPr/>
              <p:nvPr/>
            </p:nvSpPr>
            <p:spPr>
              <a:xfrm>
                <a:off x="9416212" y="369546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0" y="1"/>
                    </a:moveTo>
                    <a:lnTo>
                      <a:pt x="740" y="635"/>
                    </a:lnTo>
                    <a:lnTo>
                      <a:pt x="740" y="529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6"/>
              <p:cNvSpPr/>
              <p:nvPr/>
            </p:nvSpPr>
            <p:spPr>
              <a:xfrm>
                <a:off x="9416212" y="362238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>
                <a:off x="9416212" y="354920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>
                <a:off x="9416212" y="34865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16"/>
              <p:cNvSpPr/>
              <p:nvPr/>
            </p:nvSpPr>
            <p:spPr>
              <a:xfrm>
                <a:off x="9416212" y="34133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6"/>
              <p:cNvSpPr/>
              <p:nvPr/>
            </p:nvSpPr>
            <p:spPr>
              <a:xfrm>
                <a:off x="9416212" y="335063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9416212" y="327754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9416212" y="321475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9416212" y="314167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16"/>
              <p:cNvSpPr/>
              <p:nvPr/>
            </p:nvSpPr>
            <p:spPr>
              <a:xfrm>
                <a:off x="9416212" y="307897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16"/>
              <p:cNvSpPr/>
              <p:nvPr/>
            </p:nvSpPr>
            <p:spPr>
              <a:xfrm>
                <a:off x="9416212" y="300579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16"/>
              <p:cNvSpPr/>
              <p:nvPr/>
            </p:nvSpPr>
            <p:spPr>
              <a:xfrm>
                <a:off x="9416212" y="294309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16"/>
              <p:cNvSpPr/>
              <p:nvPr/>
            </p:nvSpPr>
            <p:spPr>
              <a:xfrm>
                <a:off x="9416212" y="28699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16"/>
              <p:cNvSpPr/>
              <p:nvPr/>
            </p:nvSpPr>
            <p:spPr>
              <a:xfrm>
                <a:off x="9416212" y="28072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>
                <a:off x="9416212" y="27341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>
                <a:off x="9416212" y="267133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16"/>
              <p:cNvSpPr/>
              <p:nvPr/>
            </p:nvSpPr>
            <p:spPr>
              <a:xfrm>
                <a:off x="9416212" y="259825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6"/>
              <p:cNvSpPr/>
              <p:nvPr/>
            </p:nvSpPr>
            <p:spPr>
              <a:xfrm>
                <a:off x="9416212" y="25355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6"/>
              <p:cNvSpPr/>
              <p:nvPr/>
            </p:nvSpPr>
            <p:spPr>
              <a:xfrm>
                <a:off x="9416212" y="24623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>
                <a:off x="9416212" y="239968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>
                <a:off x="9416212" y="232650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>
                <a:off x="9416212" y="226380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6"/>
              <p:cNvSpPr/>
              <p:nvPr/>
            </p:nvSpPr>
            <p:spPr>
              <a:xfrm>
                <a:off x="9416212" y="219062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16"/>
              <p:cNvSpPr/>
              <p:nvPr/>
            </p:nvSpPr>
            <p:spPr>
              <a:xfrm>
                <a:off x="9416212" y="212792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740" y="635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>
                <a:off x="9416212" y="206522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>
                <a:off x="9416212" y="199214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>
                <a:off x="9416212" y="191896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>
                <a:off x="9416212" y="185626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6"/>
              <p:cNvSpPr/>
              <p:nvPr/>
            </p:nvSpPr>
            <p:spPr>
              <a:xfrm>
                <a:off x="9416212" y="178308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6"/>
              <p:cNvSpPr/>
              <p:nvPr/>
            </p:nvSpPr>
            <p:spPr>
              <a:xfrm>
                <a:off x="9416212" y="172038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>
                <a:off x="9416212" y="164720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>
                <a:off x="9416212" y="15845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>
                <a:off x="9416212" y="15114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>
                <a:off x="9416212" y="144873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6"/>
              <p:cNvSpPr/>
              <p:nvPr/>
            </p:nvSpPr>
            <p:spPr>
              <a:xfrm>
                <a:off x="9416212" y="137555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6"/>
              <p:cNvSpPr/>
              <p:nvPr/>
            </p:nvSpPr>
            <p:spPr>
              <a:xfrm>
                <a:off x="9416212" y="131285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6"/>
              <p:cNvSpPr/>
              <p:nvPr/>
            </p:nvSpPr>
            <p:spPr>
              <a:xfrm>
                <a:off x="9416212" y="123967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6"/>
              <p:cNvSpPr/>
              <p:nvPr/>
            </p:nvSpPr>
            <p:spPr>
              <a:xfrm>
                <a:off x="9416212" y="117697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16"/>
              <p:cNvSpPr/>
              <p:nvPr/>
            </p:nvSpPr>
            <p:spPr>
              <a:xfrm>
                <a:off x="9416212" y="1103793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16"/>
              <p:cNvSpPr/>
              <p:nvPr/>
            </p:nvSpPr>
            <p:spPr>
              <a:xfrm>
                <a:off x="9416212" y="104109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>
                <a:off x="9416212" y="9680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>
                <a:off x="9416212" y="9053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>
                <a:off x="9416212" y="8321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5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>
                <a:off x="9416212" y="76943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>
                <a:off x="9353514" y="751142"/>
                <a:ext cx="20965" cy="411491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0" y="27"/>
                      <a:pt x="0" y="80"/>
                    </a:cubicBezTo>
                    <a:lnTo>
                      <a:pt x="0" y="41504"/>
                    </a:lnTo>
                    <a:cubicBezTo>
                      <a:pt x="0" y="41504"/>
                      <a:pt x="0" y="41609"/>
                      <a:pt x="106" y="41609"/>
                    </a:cubicBezTo>
                    <a:cubicBezTo>
                      <a:pt x="211" y="41609"/>
                      <a:pt x="211" y="41609"/>
                      <a:pt x="211" y="41504"/>
                    </a:cubicBezTo>
                    <a:lnTo>
                      <a:pt x="211" y="80"/>
                    </a:lnTo>
                    <a:cubicBezTo>
                      <a:pt x="211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6"/>
              <p:cNvSpPr/>
              <p:nvPr/>
            </p:nvSpPr>
            <p:spPr>
              <a:xfrm>
                <a:off x="9531125" y="751142"/>
                <a:ext cx="20965" cy="411491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1" y="27"/>
                      <a:pt x="1" y="80"/>
                    </a:cubicBezTo>
                    <a:lnTo>
                      <a:pt x="1" y="41504"/>
                    </a:lnTo>
                    <a:cubicBezTo>
                      <a:pt x="1" y="41504"/>
                      <a:pt x="1" y="41609"/>
                      <a:pt x="106" y="41609"/>
                    </a:cubicBezTo>
                    <a:cubicBezTo>
                      <a:pt x="212" y="41609"/>
                      <a:pt x="212" y="41609"/>
                      <a:pt x="212" y="41504"/>
                    </a:cubicBezTo>
                    <a:lnTo>
                      <a:pt x="212" y="80"/>
                    </a:lnTo>
                    <a:cubicBezTo>
                      <a:pt x="212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16"/>
            <p:cNvSpPr/>
            <p:nvPr/>
          </p:nvSpPr>
          <p:spPr>
            <a:xfrm>
              <a:off x="370363" y="4708775"/>
              <a:ext cx="104332" cy="104628"/>
            </a:xfrm>
            <a:custGeom>
              <a:avLst/>
              <a:gdLst/>
              <a:ahLst/>
              <a:cxnLst/>
              <a:rect l="l" t="t" r="r" b="b"/>
              <a:pathLst>
                <a:path w="1055" h="1058" extrusionOk="0">
                  <a:moveTo>
                    <a:pt x="420" y="1"/>
                  </a:moveTo>
                  <a:cubicBezTo>
                    <a:pt x="166" y="1"/>
                    <a:pt x="254" y="221"/>
                    <a:pt x="414" y="390"/>
                  </a:cubicBezTo>
                  <a:lnTo>
                    <a:pt x="414" y="390"/>
                  </a:lnTo>
                  <a:cubicBezTo>
                    <a:pt x="512" y="286"/>
                    <a:pt x="625" y="198"/>
                    <a:pt x="729" y="152"/>
                  </a:cubicBezTo>
                  <a:lnTo>
                    <a:pt x="729" y="152"/>
                  </a:lnTo>
                  <a:cubicBezTo>
                    <a:pt x="648" y="62"/>
                    <a:pt x="534" y="1"/>
                    <a:pt x="420" y="1"/>
                  </a:cubicBezTo>
                  <a:close/>
                  <a:moveTo>
                    <a:pt x="865" y="120"/>
                  </a:moveTo>
                  <a:cubicBezTo>
                    <a:pt x="823" y="120"/>
                    <a:pt x="777" y="131"/>
                    <a:pt x="729" y="152"/>
                  </a:cubicBezTo>
                  <a:lnTo>
                    <a:pt x="729" y="152"/>
                  </a:lnTo>
                  <a:cubicBezTo>
                    <a:pt x="798" y="229"/>
                    <a:pt x="843" y="326"/>
                    <a:pt x="843" y="423"/>
                  </a:cubicBezTo>
                  <a:cubicBezTo>
                    <a:pt x="843" y="538"/>
                    <a:pt x="798" y="583"/>
                    <a:pt x="733" y="583"/>
                  </a:cubicBezTo>
                  <a:cubicBezTo>
                    <a:pt x="643" y="583"/>
                    <a:pt x="514" y="497"/>
                    <a:pt x="414" y="390"/>
                  </a:cubicBezTo>
                  <a:lnTo>
                    <a:pt x="414" y="390"/>
                  </a:lnTo>
                  <a:cubicBezTo>
                    <a:pt x="154" y="667"/>
                    <a:pt x="1" y="1057"/>
                    <a:pt x="420" y="1057"/>
                  </a:cubicBezTo>
                  <a:cubicBezTo>
                    <a:pt x="737" y="1057"/>
                    <a:pt x="1054" y="740"/>
                    <a:pt x="1054" y="423"/>
                  </a:cubicBezTo>
                  <a:cubicBezTo>
                    <a:pt x="1054" y="204"/>
                    <a:pt x="975" y="120"/>
                    <a:pt x="865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6"/>
            <p:cNvSpPr/>
            <p:nvPr/>
          </p:nvSpPr>
          <p:spPr>
            <a:xfrm>
              <a:off x="371748" y="361460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5" name="Google Shape;2485;p16"/>
            <p:cNvGrpSpPr/>
            <p:nvPr/>
          </p:nvGrpSpPr>
          <p:grpSpPr>
            <a:xfrm>
              <a:off x="504825" y="295950"/>
              <a:ext cx="8731935" cy="198675"/>
              <a:chOff x="504825" y="295950"/>
              <a:chExt cx="8731935" cy="198675"/>
            </a:xfrm>
          </p:grpSpPr>
          <p:grpSp>
            <p:nvGrpSpPr>
              <p:cNvPr id="2486" name="Google Shape;2486;p16"/>
              <p:cNvGrpSpPr/>
              <p:nvPr/>
            </p:nvGrpSpPr>
            <p:grpSpPr>
              <a:xfrm>
                <a:off x="504825" y="295950"/>
                <a:ext cx="8705930" cy="198675"/>
                <a:chOff x="504825" y="298750"/>
                <a:chExt cx="8705930" cy="198675"/>
              </a:xfrm>
            </p:grpSpPr>
            <p:grpSp>
              <p:nvGrpSpPr>
                <p:cNvPr id="2487" name="Google Shape;2487;p16"/>
                <p:cNvGrpSpPr/>
                <p:nvPr/>
              </p:nvGrpSpPr>
              <p:grpSpPr>
                <a:xfrm>
                  <a:off x="504825" y="298750"/>
                  <a:ext cx="8705930" cy="198675"/>
                  <a:chOff x="9017419" y="539512"/>
                  <a:chExt cx="5584662" cy="198675"/>
                </a:xfrm>
              </p:grpSpPr>
              <p:sp>
                <p:nvSpPr>
                  <p:cNvPr id="2488" name="Google Shape;2488;p16"/>
                  <p:cNvSpPr/>
                  <p:nvPr/>
                </p:nvSpPr>
                <p:spPr>
                  <a:xfrm>
                    <a:off x="9038813" y="685962"/>
                    <a:ext cx="5536467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20" h="107" extrusionOk="0">
                        <a:moveTo>
                          <a:pt x="1" y="0"/>
                        </a:moveTo>
                        <a:lnTo>
                          <a:pt x="1" y="106"/>
                        </a:lnTo>
                        <a:lnTo>
                          <a:pt x="41319" y="106"/>
                        </a:lnTo>
                        <a:lnTo>
                          <a:pt x="4131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9" name="Google Shape;2489;p16"/>
                  <p:cNvSpPr/>
                  <p:nvPr/>
                </p:nvSpPr>
                <p:spPr>
                  <a:xfrm>
                    <a:off x="96043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0" name="Google Shape;2490;p16"/>
                  <p:cNvSpPr/>
                  <p:nvPr/>
                </p:nvSpPr>
                <p:spPr>
                  <a:xfrm>
                    <a:off x="967738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1" name="Google Shape;2491;p16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2" name="Google Shape;2492;p16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3" name="Google Shape;2493;p16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4" name="Google Shape;2494;p16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5" name="Google Shape;2495;p16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6" name="Google Shape;2496;p16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7" name="Google Shape;2497;p16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8" name="Google Shape;2498;p16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9" name="Google Shape;2499;p16"/>
                  <p:cNvSpPr/>
                  <p:nvPr/>
                </p:nvSpPr>
                <p:spPr>
                  <a:xfrm>
                    <a:off x="10283499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0" name="Google Shape;2500;p16"/>
                  <p:cNvSpPr/>
                  <p:nvPr/>
                </p:nvSpPr>
                <p:spPr>
                  <a:xfrm>
                    <a:off x="103462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1" name="Google Shape;2501;p16"/>
                  <p:cNvSpPr/>
                  <p:nvPr/>
                </p:nvSpPr>
                <p:spPr>
                  <a:xfrm>
                    <a:off x="10419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2" name="Google Shape;2502;p16"/>
                  <p:cNvSpPr/>
                  <p:nvPr/>
                </p:nvSpPr>
                <p:spPr>
                  <a:xfrm>
                    <a:off x="10482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3" name="Google Shape;2503;p16"/>
                  <p:cNvSpPr/>
                  <p:nvPr/>
                </p:nvSpPr>
                <p:spPr>
                  <a:xfrm>
                    <a:off x="105552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4" name="Google Shape;2504;p16"/>
                  <p:cNvSpPr/>
                  <p:nvPr/>
                </p:nvSpPr>
                <p:spPr>
                  <a:xfrm>
                    <a:off x="10617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5" name="Google Shape;2505;p16"/>
                  <p:cNvSpPr/>
                  <p:nvPr/>
                </p:nvSpPr>
                <p:spPr>
                  <a:xfrm>
                    <a:off x="106911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6" name="Google Shape;2506;p16"/>
                  <p:cNvSpPr/>
                  <p:nvPr/>
                </p:nvSpPr>
                <p:spPr>
                  <a:xfrm>
                    <a:off x="107538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7" name="Google Shape;2507;p16"/>
                  <p:cNvSpPr/>
                  <p:nvPr/>
                </p:nvSpPr>
                <p:spPr>
                  <a:xfrm>
                    <a:off x="10826913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8" name="Google Shape;2508;p16"/>
                  <p:cNvSpPr/>
                  <p:nvPr/>
                </p:nvSpPr>
                <p:spPr>
                  <a:xfrm>
                    <a:off x="1088971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9" name="Google Shape;2509;p16"/>
                  <p:cNvSpPr/>
                  <p:nvPr/>
                </p:nvSpPr>
                <p:spPr>
                  <a:xfrm>
                    <a:off x="1096279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0" name="Google Shape;2510;p16"/>
                  <p:cNvSpPr/>
                  <p:nvPr/>
                </p:nvSpPr>
                <p:spPr>
                  <a:xfrm>
                    <a:off x="11025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1" name="Google Shape;2511;p16"/>
                  <p:cNvSpPr/>
                  <p:nvPr/>
                </p:nvSpPr>
                <p:spPr>
                  <a:xfrm>
                    <a:off x="110986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2" name="Google Shape;2512;p16"/>
                  <p:cNvSpPr/>
                  <p:nvPr/>
                </p:nvSpPr>
                <p:spPr>
                  <a:xfrm>
                    <a:off x="1116136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3" name="Google Shape;2513;p16"/>
                  <p:cNvSpPr/>
                  <p:nvPr/>
                </p:nvSpPr>
                <p:spPr>
                  <a:xfrm>
                    <a:off x="1123454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4" name="Google Shape;2514;p16"/>
                  <p:cNvSpPr/>
                  <p:nvPr/>
                </p:nvSpPr>
                <p:spPr>
                  <a:xfrm>
                    <a:off x="1129724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5" name="Google Shape;2515;p16"/>
                  <p:cNvSpPr/>
                  <p:nvPr/>
                </p:nvSpPr>
                <p:spPr>
                  <a:xfrm>
                    <a:off x="11370327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6" name="Google Shape;2516;p16"/>
                  <p:cNvSpPr/>
                  <p:nvPr/>
                </p:nvSpPr>
                <p:spPr>
                  <a:xfrm>
                    <a:off x="1143312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7" name="Google Shape;2517;p16"/>
                  <p:cNvSpPr/>
                  <p:nvPr/>
                </p:nvSpPr>
                <p:spPr>
                  <a:xfrm>
                    <a:off x="1150620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8" name="Google Shape;2518;p16"/>
                  <p:cNvSpPr/>
                  <p:nvPr/>
                </p:nvSpPr>
                <p:spPr>
                  <a:xfrm>
                    <a:off x="1156890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9" name="Google Shape;2519;p16"/>
                  <p:cNvSpPr/>
                  <p:nvPr/>
                </p:nvSpPr>
                <p:spPr>
                  <a:xfrm>
                    <a:off x="1164208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0" name="Google Shape;2520;p16"/>
                  <p:cNvSpPr/>
                  <p:nvPr/>
                </p:nvSpPr>
                <p:spPr>
                  <a:xfrm>
                    <a:off x="1170478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1" name="Google Shape;2521;p16"/>
                  <p:cNvSpPr/>
                  <p:nvPr/>
                </p:nvSpPr>
                <p:spPr>
                  <a:xfrm>
                    <a:off x="1177796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2" name="Google Shape;2522;p16"/>
                  <p:cNvSpPr/>
                  <p:nvPr/>
                </p:nvSpPr>
                <p:spPr>
                  <a:xfrm>
                    <a:off x="1184066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3" name="Google Shape;2523;p16"/>
                  <p:cNvSpPr/>
                  <p:nvPr/>
                </p:nvSpPr>
                <p:spPr>
                  <a:xfrm>
                    <a:off x="1191374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4" name="Google Shape;2524;p16"/>
                  <p:cNvSpPr/>
                  <p:nvPr/>
                </p:nvSpPr>
                <p:spPr>
                  <a:xfrm>
                    <a:off x="11976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5" name="Google Shape;2525;p16"/>
                  <p:cNvSpPr/>
                  <p:nvPr/>
                </p:nvSpPr>
                <p:spPr>
                  <a:xfrm>
                    <a:off x="120496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6" name="Google Shape;2526;p16"/>
                  <p:cNvSpPr/>
                  <p:nvPr/>
                </p:nvSpPr>
                <p:spPr>
                  <a:xfrm>
                    <a:off x="1211231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7" name="Google Shape;2527;p16"/>
                  <p:cNvSpPr/>
                  <p:nvPr/>
                </p:nvSpPr>
                <p:spPr>
                  <a:xfrm>
                    <a:off x="1218549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8" name="Google Shape;2528;p16"/>
                  <p:cNvSpPr/>
                  <p:nvPr/>
                </p:nvSpPr>
                <p:spPr>
                  <a:xfrm>
                    <a:off x="122481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9" name="Google Shape;2529;p16"/>
                  <p:cNvSpPr/>
                  <p:nvPr/>
                </p:nvSpPr>
                <p:spPr>
                  <a:xfrm>
                    <a:off x="12321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0" name="Google Shape;2530;p16"/>
                  <p:cNvSpPr/>
                  <p:nvPr/>
                </p:nvSpPr>
                <p:spPr>
                  <a:xfrm>
                    <a:off x="12384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1" name="Google Shape;2531;p16"/>
                  <p:cNvSpPr/>
                  <p:nvPr/>
                </p:nvSpPr>
                <p:spPr>
                  <a:xfrm>
                    <a:off x="124571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2" name="Google Shape;2532;p16"/>
                  <p:cNvSpPr/>
                  <p:nvPr/>
                </p:nvSpPr>
                <p:spPr>
                  <a:xfrm>
                    <a:off x="12519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3" name="Google Shape;2533;p16"/>
                  <p:cNvSpPr/>
                  <p:nvPr/>
                </p:nvSpPr>
                <p:spPr>
                  <a:xfrm>
                    <a:off x="125930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4" name="Google Shape;2534;p16"/>
                  <p:cNvSpPr/>
                  <p:nvPr/>
                </p:nvSpPr>
                <p:spPr>
                  <a:xfrm>
                    <a:off x="126557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5" name="Google Shape;2535;p16"/>
                  <p:cNvSpPr/>
                  <p:nvPr/>
                </p:nvSpPr>
                <p:spPr>
                  <a:xfrm>
                    <a:off x="1272891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6" name="Google Shape;2536;p16"/>
                  <p:cNvSpPr/>
                  <p:nvPr/>
                </p:nvSpPr>
                <p:spPr>
                  <a:xfrm>
                    <a:off x="1279161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7" name="Google Shape;2537;p16"/>
                  <p:cNvSpPr/>
                  <p:nvPr/>
                </p:nvSpPr>
                <p:spPr>
                  <a:xfrm>
                    <a:off x="1286479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8" name="Google Shape;2538;p16"/>
                  <p:cNvSpPr/>
                  <p:nvPr/>
                </p:nvSpPr>
                <p:spPr>
                  <a:xfrm>
                    <a:off x="12927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9" name="Google Shape;2539;p16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0" name="Google Shape;2540;p16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1" name="Google Shape;2541;p16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2" name="Google Shape;2542;p16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3" name="Google Shape;2543;p16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4" name="Google Shape;2544;p16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5" name="Google Shape;2545;p16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6" name="Google Shape;2546;p16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7" name="Google Shape;2547;p16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8" name="Google Shape;2548;p16"/>
                  <p:cNvSpPr/>
                  <p:nvPr/>
                </p:nvSpPr>
                <p:spPr>
                  <a:xfrm>
                    <a:off x="136067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9" name="Google Shape;2549;p16"/>
                  <p:cNvSpPr/>
                  <p:nvPr/>
                </p:nvSpPr>
                <p:spPr>
                  <a:xfrm>
                    <a:off x="9017419" y="539512"/>
                    <a:ext cx="5584662" cy="3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318" extrusionOk="0">
                        <a:moveTo>
                          <a:pt x="212" y="1"/>
                        </a:moveTo>
                        <a:cubicBezTo>
                          <a:pt x="1" y="1"/>
                          <a:pt x="1" y="212"/>
                          <a:pt x="212" y="318"/>
                        </a:cubicBezTo>
                        <a:lnTo>
                          <a:pt x="41530" y="318"/>
                        </a:lnTo>
                        <a:cubicBezTo>
                          <a:pt x="41741" y="318"/>
                          <a:pt x="41741" y="1"/>
                          <a:pt x="4153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0" name="Google Shape;2550;p16"/>
                  <p:cNvSpPr/>
                  <p:nvPr/>
                </p:nvSpPr>
                <p:spPr>
                  <a:xfrm>
                    <a:off x="9017419" y="717222"/>
                    <a:ext cx="5584662" cy="20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212" extrusionOk="0">
                        <a:moveTo>
                          <a:pt x="212" y="0"/>
                        </a:moveTo>
                        <a:cubicBezTo>
                          <a:pt x="1" y="0"/>
                          <a:pt x="1" y="211"/>
                          <a:pt x="212" y="211"/>
                        </a:cubicBezTo>
                        <a:lnTo>
                          <a:pt x="41530" y="211"/>
                        </a:lnTo>
                        <a:cubicBezTo>
                          <a:pt x="41741" y="211"/>
                          <a:pt x="41741" y="0"/>
                          <a:pt x="4153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51" name="Google Shape;2551;p16"/>
                <p:cNvGrpSpPr/>
                <p:nvPr/>
              </p:nvGrpSpPr>
              <p:grpSpPr>
                <a:xfrm>
                  <a:off x="569351" y="371931"/>
                  <a:ext cx="831096" cy="73279"/>
                  <a:chOff x="9740085" y="612693"/>
                  <a:chExt cx="533129" cy="73279"/>
                </a:xfrm>
              </p:grpSpPr>
              <p:sp>
                <p:nvSpPr>
                  <p:cNvPr id="2552" name="Google Shape;2552;p16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3" name="Google Shape;2553;p16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4" name="Google Shape;2554;p16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5" name="Google Shape;2555;p16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6" name="Google Shape;2556;p16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7" name="Google Shape;2557;p16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8" name="Google Shape;2558;p16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9" name="Google Shape;2559;p16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60" name="Google Shape;2560;p16"/>
                <p:cNvGrpSpPr/>
                <p:nvPr/>
              </p:nvGrpSpPr>
              <p:grpSpPr>
                <a:xfrm>
                  <a:off x="7658325" y="371931"/>
                  <a:ext cx="945022" cy="73279"/>
                  <a:chOff x="13000570" y="612693"/>
                  <a:chExt cx="606211" cy="73279"/>
                </a:xfrm>
              </p:grpSpPr>
              <p:sp>
                <p:nvSpPr>
                  <p:cNvPr id="2561" name="Google Shape;2561;p16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2" name="Google Shape;2562;p16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3" name="Google Shape;2563;p16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4" name="Google Shape;2564;p16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5" name="Google Shape;2565;p16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6" name="Google Shape;2566;p16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7" name="Google Shape;2567;p16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8" name="Google Shape;2568;p16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9" name="Google Shape;2569;p16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570" name="Google Shape;2570;p16"/>
              <p:cNvGrpSpPr/>
              <p:nvPr/>
            </p:nvGrpSpPr>
            <p:grpSpPr>
              <a:xfrm>
                <a:off x="8503558" y="369131"/>
                <a:ext cx="733202" cy="73279"/>
                <a:chOff x="13136449" y="612693"/>
                <a:chExt cx="470333" cy="73279"/>
              </a:xfrm>
            </p:grpSpPr>
            <p:sp>
              <p:nvSpPr>
                <p:cNvPr id="2571" name="Google Shape;2571;p16"/>
                <p:cNvSpPr/>
                <p:nvPr/>
              </p:nvSpPr>
              <p:spPr>
                <a:xfrm>
                  <a:off x="1313644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16"/>
                <p:cNvSpPr/>
                <p:nvPr/>
              </p:nvSpPr>
              <p:spPr>
                <a:xfrm>
                  <a:off x="1319914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16"/>
                <p:cNvSpPr/>
                <p:nvPr/>
              </p:nvSpPr>
              <p:spPr>
                <a:xfrm>
                  <a:off x="1327232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16"/>
                <p:cNvSpPr/>
                <p:nvPr/>
              </p:nvSpPr>
              <p:spPr>
                <a:xfrm>
                  <a:off x="1333502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16"/>
                <p:cNvSpPr/>
                <p:nvPr/>
              </p:nvSpPr>
              <p:spPr>
                <a:xfrm>
                  <a:off x="134082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16"/>
                <p:cNvSpPr/>
                <p:nvPr/>
              </p:nvSpPr>
              <p:spPr>
                <a:xfrm>
                  <a:off x="1347090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16"/>
                <p:cNvSpPr/>
                <p:nvPr/>
              </p:nvSpPr>
              <p:spPr>
                <a:xfrm>
                  <a:off x="1354398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78" name="Google Shape;2578;p16"/>
            <p:cNvGrpSpPr/>
            <p:nvPr/>
          </p:nvGrpSpPr>
          <p:grpSpPr>
            <a:xfrm>
              <a:off x="504825" y="4648875"/>
              <a:ext cx="8731935" cy="198675"/>
              <a:chOff x="504825" y="295950"/>
              <a:chExt cx="8731935" cy="198675"/>
            </a:xfrm>
          </p:grpSpPr>
          <p:grpSp>
            <p:nvGrpSpPr>
              <p:cNvPr id="2579" name="Google Shape;2579;p16"/>
              <p:cNvGrpSpPr/>
              <p:nvPr/>
            </p:nvGrpSpPr>
            <p:grpSpPr>
              <a:xfrm>
                <a:off x="504825" y="295950"/>
                <a:ext cx="8705930" cy="198675"/>
                <a:chOff x="504825" y="298750"/>
                <a:chExt cx="8705930" cy="198675"/>
              </a:xfrm>
            </p:grpSpPr>
            <p:grpSp>
              <p:nvGrpSpPr>
                <p:cNvPr id="2580" name="Google Shape;2580;p16"/>
                <p:cNvGrpSpPr/>
                <p:nvPr/>
              </p:nvGrpSpPr>
              <p:grpSpPr>
                <a:xfrm>
                  <a:off x="504825" y="298750"/>
                  <a:ext cx="8705930" cy="198675"/>
                  <a:chOff x="9017419" y="539512"/>
                  <a:chExt cx="5584662" cy="198675"/>
                </a:xfrm>
              </p:grpSpPr>
              <p:sp>
                <p:nvSpPr>
                  <p:cNvPr id="2581" name="Google Shape;2581;p16"/>
                  <p:cNvSpPr/>
                  <p:nvPr/>
                </p:nvSpPr>
                <p:spPr>
                  <a:xfrm>
                    <a:off x="9038813" y="685962"/>
                    <a:ext cx="5536467" cy="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20" h="107" extrusionOk="0">
                        <a:moveTo>
                          <a:pt x="1" y="0"/>
                        </a:moveTo>
                        <a:lnTo>
                          <a:pt x="1" y="106"/>
                        </a:lnTo>
                        <a:lnTo>
                          <a:pt x="41319" y="106"/>
                        </a:lnTo>
                        <a:lnTo>
                          <a:pt x="4131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2" name="Google Shape;2582;p16"/>
                  <p:cNvSpPr/>
                  <p:nvPr/>
                </p:nvSpPr>
                <p:spPr>
                  <a:xfrm>
                    <a:off x="96043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3" name="Google Shape;2583;p16"/>
                  <p:cNvSpPr/>
                  <p:nvPr/>
                </p:nvSpPr>
                <p:spPr>
                  <a:xfrm>
                    <a:off x="967738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4" name="Google Shape;2584;p16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5" name="Google Shape;2585;p16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6" name="Google Shape;2586;p16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7" name="Google Shape;2587;p16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8" name="Google Shape;2588;p16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9" name="Google Shape;2589;p16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0" name="Google Shape;2590;p16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1" name="Google Shape;2591;p16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2" name="Google Shape;2592;p16"/>
                  <p:cNvSpPr/>
                  <p:nvPr/>
                </p:nvSpPr>
                <p:spPr>
                  <a:xfrm>
                    <a:off x="10283499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3" name="Google Shape;2593;p16"/>
                  <p:cNvSpPr/>
                  <p:nvPr/>
                </p:nvSpPr>
                <p:spPr>
                  <a:xfrm>
                    <a:off x="103462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4" name="Google Shape;2594;p16"/>
                  <p:cNvSpPr/>
                  <p:nvPr/>
                </p:nvSpPr>
                <p:spPr>
                  <a:xfrm>
                    <a:off x="10419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5" name="Google Shape;2595;p16"/>
                  <p:cNvSpPr/>
                  <p:nvPr/>
                </p:nvSpPr>
                <p:spPr>
                  <a:xfrm>
                    <a:off x="10482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6" name="Google Shape;2596;p16"/>
                  <p:cNvSpPr/>
                  <p:nvPr/>
                </p:nvSpPr>
                <p:spPr>
                  <a:xfrm>
                    <a:off x="105552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7" name="Google Shape;2597;p16"/>
                  <p:cNvSpPr/>
                  <p:nvPr/>
                </p:nvSpPr>
                <p:spPr>
                  <a:xfrm>
                    <a:off x="10617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8" name="Google Shape;2598;p16"/>
                  <p:cNvSpPr/>
                  <p:nvPr/>
                </p:nvSpPr>
                <p:spPr>
                  <a:xfrm>
                    <a:off x="106911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9" name="Google Shape;2599;p16"/>
                  <p:cNvSpPr/>
                  <p:nvPr/>
                </p:nvSpPr>
                <p:spPr>
                  <a:xfrm>
                    <a:off x="107538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0" name="Google Shape;2600;p16"/>
                  <p:cNvSpPr/>
                  <p:nvPr/>
                </p:nvSpPr>
                <p:spPr>
                  <a:xfrm>
                    <a:off x="10826913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1" name="Google Shape;2601;p16"/>
                  <p:cNvSpPr/>
                  <p:nvPr/>
                </p:nvSpPr>
                <p:spPr>
                  <a:xfrm>
                    <a:off x="1088971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2" name="Google Shape;2602;p16"/>
                  <p:cNvSpPr/>
                  <p:nvPr/>
                </p:nvSpPr>
                <p:spPr>
                  <a:xfrm>
                    <a:off x="1096279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3" name="Google Shape;2603;p16"/>
                  <p:cNvSpPr/>
                  <p:nvPr/>
                </p:nvSpPr>
                <p:spPr>
                  <a:xfrm>
                    <a:off x="11025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4" name="Google Shape;2604;p16"/>
                  <p:cNvSpPr/>
                  <p:nvPr/>
                </p:nvSpPr>
                <p:spPr>
                  <a:xfrm>
                    <a:off x="110986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5" name="Google Shape;2605;p16"/>
                  <p:cNvSpPr/>
                  <p:nvPr/>
                </p:nvSpPr>
                <p:spPr>
                  <a:xfrm>
                    <a:off x="1116136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6" name="Google Shape;2606;p16"/>
                  <p:cNvSpPr/>
                  <p:nvPr/>
                </p:nvSpPr>
                <p:spPr>
                  <a:xfrm>
                    <a:off x="1123454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7" name="Google Shape;2607;p16"/>
                  <p:cNvSpPr/>
                  <p:nvPr/>
                </p:nvSpPr>
                <p:spPr>
                  <a:xfrm>
                    <a:off x="1129724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8" name="Google Shape;2608;p16"/>
                  <p:cNvSpPr/>
                  <p:nvPr/>
                </p:nvSpPr>
                <p:spPr>
                  <a:xfrm>
                    <a:off x="11370327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9" name="Google Shape;2609;p16"/>
                  <p:cNvSpPr/>
                  <p:nvPr/>
                </p:nvSpPr>
                <p:spPr>
                  <a:xfrm>
                    <a:off x="1143312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0" name="Google Shape;2610;p16"/>
                  <p:cNvSpPr/>
                  <p:nvPr/>
                </p:nvSpPr>
                <p:spPr>
                  <a:xfrm>
                    <a:off x="1150620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1" name="Google Shape;2611;p16"/>
                  <p:cNvSpPr/>
                  <p:nvPr/>
                </p:nvSpPr>
                <p:spPr>
                  <a:xfrm>
                    <a:off x="1156890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2" name="Google Shape;2612;p16"/>
                  <p:cNvSpPr/>
                  <p:nvPr/>
                </p:nvSpPr>
                <p:spPr>
                  <a:xfrm>
                    <a:off x="1164208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3" name="Google Shape;2613;p16"/>
                  <p:cNvSpPr/>
                  <p:nvPr/>
                </p:nvSpPr>
                <p:spPr>
                  <a:xfrm>
                    <a:off x="1170478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4" name="Google Shape;2614;p16"/>
                  <p:cNvSpPr/>
                  <p:nvPr/>
                </p:nvSpPr>
                <p:spPr>
                  <a:xfrm>
                    <a:off x="1177796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5" name="Google Shape;2615;p16"/>
                  <p:cNvSpPr/>
                  <p:nvPr/>
                </p:nvSpPr>
                <p:spPr>
                  <a:xfrm>
                    <a:off x="1184066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6" name="Google Shape;2616;p16"/>
                  <p:cNvSpPr/>
                  <p:nvPr/>
                </p:nvSpPr>
                <p:spPr>
                  <a:xfrm>
                    <a:off x="1191374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7" name="Google Shape;2617;p16"/>
                  <p:cNvSpPr/>
                  <p:nvPr/>
                </p:nvSpPr>
                <p:spPr>
                  <a:xfrm>
                    <a:off x="11976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8" name="Google Shape;2618;p16"/>
                  <p:cNvSpPr/>
                  <p:nvPr/>
                </p:nvSpPr>
                <p:spPr>
                  <a:xfrm>
                    <a:off x="120496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9" name="Google Shape;2619;p16"/>
                  <p:cNvSpPr/>
                  <p:nvPr/>
                </p:nvSpPr>
                <p:spPr>
                  <a:xfrm>
                    <a:off x="1211231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0" name="Google Shape;2620;p16"/>
                  <p:cNvSpPr/>
                  <p:nvPr/>
                </p:nvSpPr>
                <p:spPr>
                  <a:xfrm>
                    <a:off x="12185498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1" name="Google Shape;2621;p16"/>
                  <p:cNvSpPr/>
                  <p:nvPr/>
                </p:nvSpPr>
                <p:spPr>
                  <a:xfrm>
                    <a:off x="1224819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2" name="Google Shape;2622;p16"/>
                  <p:cNvSpPr/>
                  <p:nvPr/>
                </p:nvSpPr>
                <p:spPr>
                  <a:xfrm>
                    <a:off x="1232137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3" name="Google Shape;2623;p16"/>
                  <p:cNvSpPr/>
                  <p:nvPr/>
                </p:nvSpPr>
                <p:spPr>
                  <a:xfrm>
                    <a:off x="1238407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4" name="Google Shape;2624;p16"/>
                  <p:cNvSpPr/>
                  <p:nvPr/>
                </p:nvSpPr>
                <p:spPr>
                  <a:xfrm>
                    <a:off x="12457156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5" name="Google Shape;2625;p16"/>
                  <p:cNvSpPr/>
                  <p:nvPr/>
                </p:nvSpPr>
                <p:spPr>
                  <a:xfrm>
                    <a:off x="1251995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6" name="Google Shape;2626;p16"/>
                  <p:cNvSpPr/>
                  <p:nvPr/>
                </p:nvSpPr>
                <p:spPr>
                  <a:xfrm>
                    <a:off x="12593034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7" name="Google Shape;2627;p16"/>
                  <p:cNvSpPr/>
                  <p:nvPr/>
                </p:nvSpPr>
                <p:spPr>
                  <a:xfrm>
                    <a:off x="12655732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8" name="Google Shape;2628;p16"/>
                  <p:cNvSpPr/>
                  <p:nvPr/>
                </p:nvSpPr>
                <p:spPr>
                  <a:xfrm>
                    <a:off x="1272891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9" name="Google Shape;2629;p16"/>
                  <p:cNvSpPr/>
                  <p:nvPr/>
                </p:nvSpPr>
                <p:spPr>
                  <a:xfrm>
                    <a:off x="1279161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0" name="Google Shape;2630;p16"/>
                  <p:cNvSpPr/>
                  <p:nvPr/>
                </p:nvSpPr>
                <p:spPr>
                  <a:xfrm>
                    <a:off x="1286479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1" name="Google Shape;2631;p16"/>
                  <p:cNvSpPr/>
                  <p:nvPr/>
                </p:nvSpPr>
                <p:spPr>
                  <a:xfrm>
                    <a:off x="1292748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634" y="0"/>
                        </a:moveTo>
                        <a:lnTo>
                          <a:pt x="0" y="740"/>
                        </a:lnTo>
                        <a:lnTo>
                          <a:pt x="106" y="74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2" name="Google Shape;2632;p16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3" name="Google Shape;2633;p16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4" name="Google Shape;2634;p16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5" name="Google Shape;2635;p16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6" name="Google Shape;2636;p16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7" name="Google Shape;2637;p16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8" name="Google Shape;2638;p16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9" name="Google Shape;2639;p16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0" name="Google Shape;2640;p16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1" name="Google Shape;2641;p16"/>
                  <p:cNvSpPr/>
                  <p:nvPr/>
                </p:nvSpPr>
                <p:spPr>
                  <a:xfrm>
                    <a:off x="136067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2" name="Google Shape;2642;p16"/>
                  <p:cNvSpPr/>
                  <p:nvPr/>
                </p:nvSpPr>
                <p:spPr>
                  <a:xfrm>
                    <a:off x="9017419" y="539512"/>
                    <a:ext cx="5584662" cy="3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318" extrusionOk="0">
                        <a:moveTo>
                          <a:pt x="212" y="1"/>
                        </a:moveTo>
                        <a:cubicBezTo>
                          <a:pt x="1" y="1"/>
                          <a:pt x="1" y="212"/>
                          <a:pt x="212" y="318"/>
                        </a:cubicBezTo>
                        <a:lnTo>
                          <a:pt x="41530" y="318"/>
                        </a:lnTo>
                        <a:cubicBezTo>
                          <a:pt x="41741" y="318"/>
                          <a:pt x="41741" y="1"/>
                          <a:pt x="41530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3" name="Google Shape;2643;p16"/>
                  <p:cNvSpPr/>
                  <p:nvPr/>
                </p:nvSpPr>
                <p:spPr>
                  <a:xfrm>
                    <a:off x="9017419" y="717222"/>
                    <a:ext cx="5584662" cy="209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42" h="212" extrusionOk="0">
                        <a:moveTo>
                          <a:pt x="212" y="0"/>
                        </a:moveTo>
                        <a:cubicBezTo>
                          <a:pt x="1" y="0"/>
                          <a:pt x="1" y="211"/>
                          <a:pt x="212" y="211"/>
                        </a:cubicBezTo>
                        <a:lnTo>
                          <a:pt x="41530" y="211"/>
                        </a:lnTo>
                        <a:cubicBezTo>
                          <a:pt x="41741" y="211"/>
                          <a:pt x="41741" y="0"/>
                          <a:pt x="4153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44" name="Google Shape;2644;p16"/>
                <p:cNvGrpSpPr/>
                <p:nvPr/>
              </p:nvGrpSpPr>
              <p:grpSpPr>
                <a:xfrm>
                  <a:off x="569351" y="371931"/>
                  <a:ext cx="831096" cy="73279"/>
                  <a:chOff x="9740085" y="612693"/>
                  <a:chExt cx="533129" cy="73279"/>
                </a:xfrm>
              </p:grpSpPr>
              <p:sp>
                <p:nvSpPr>
                  <p:cNvPr id="2645" name="Google Shape;2645;p16"/>
                  <p:cNvSpPr/>
                  <p:nvPr/>
                </p:nvSpPr>
                <p:spPr>
                  <a:xfrm>
                    <a:off x="9740085" y="612693"/>
                    <a:ext cx="62896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6" name="Google Shape;2646;p16"/>
                  <p:cNvSpPr/>
                  <p:nvPr/>
                </p:nvSpPr>
                <p:spPr>
                  <a:xfrm>
                    <a:off x="980288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7" name="Google Shape;2647;p16"/>
                  <p:cNvSpPr/>
                  <p:nvPr/>
                </p:nvSpPr>
                <p:spPr>
                  <a:xfrm>
                    <a:off x="987596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8" name="Google Shape;2648;p16"/>
                  <p:cNvSpPr/>
                  <p:nvPr/>
                </p:nvSpPr>
                <p:spPr>
                  <a:xfrm>
                    <a:off x="993866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9" name="Google Shape;2649;p16"/>
                  <p:cNvSpPr/>
                  <p:nvPr/>
                </p:nvSpPr>
                <p:spPr>
                  <a:xfrm>
                    <a:off x="10011841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lnTo>
                          <a:pt x="0" y="74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0" name="Google Shape;2650;p16"/>
                  <p:cNvSpPr/>
                  <p:nvPr/>
                </p:nvSpPr>
                <p:spPr>
                  <a:xfrm>
                    <a:off x="1007453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1" name="Google Shape;2651;p16"/>
                  <p:cNvSpPr/>
                  <p:nvPr/>
                </p:nvSpPr>
                <p:spPr>
                  <a:xfrm>
                    <a:off x="1014772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2" name="Google Shape;2652;p16"/>
                  <p:cNvSpPr/>
                  <p:nvPr/>
                </p:nvSpPr>
                <p:spPr>
                  <a:xfrm>
                    <a:off x="1021041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653" name="Google Shape;2653;p16"/>
                <p:cNvGrpSpPr/>
                <p:nvPr/>
              </p:nvGrpSpPr>
              <p:grpSpPr>
                <a:xfrm>
                  <a:off x="7658325" y="371931"/>
                  <a:ext cx="945022" cy="73279"/>
                  <a:chOff x="13000570" y="612693"/>
                  <a:chExt cx="606211" cy="73279"/>
                </a:xfrm>
              </p:grpSpPr>
              <p:sp>
                <p:nvSpPr>
                  <p:cNvPr id="2654" name="Google Shape;2654;p16"/>
                  <p:cNvSpPr/>
                  <p:nvPr/>
                </p:nvSpPr>
                <p:spPr>
                  <a:xfrm>
                    <a:off x="13000570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5" name="Google Shape;2655;p16"/>
                  <p:cNvSpPr/>
                  <p:nvPr/>
                </p:nvSpPr>
                <p:spPr>
                  <a:xfrm>
                    <a:off x="13073751" y="612693"/>
                    <a:ext cx="52413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529" y="0"/>
                        </a:lnTo>
                        <a:lnTo>
                          <a:pt x="529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6" name="Google Shape;2656;p16"/>
                  <p:cNvSpPr/>
                  <p:nvPr/>
                </p:nvSpPr>
                <p:spPr>
                  <a:xfrm>
                    <a:off x="13136449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7" name="Google Shape;2657;p16"/>
                  <p:cNvSpPr/>
                  <p:nvPr/>
                </p:nvSpPr>
                <p:spPr>
                  <a:xfrm>
                    <a:off x="1319914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8" name="Google Shape;2658;p16"/>
                  <p:cNvSpPr/>
                  <p:nvPr/>
                </p:nvSpPr>
                <p:spPr>
                  <a:xfrm>
                    <a:off x="13272327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9" name="Google Shape;2659;p16"/>
                  <p:cNvSpPr/>
                  <p:nvPr/>
                </p:nvSpPr>
                <p:spPr>
                  <a:xfrm>
                    <a:off x="1333502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0" name="Google Shape;2660;p16"/>
                  <p:cNvSpPr/>
                  <p:nvPr/>
                </p:nvSpPr>
                <p:spPr>
                  <a:xfrm>
                    <a:off x="1340820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1" name="Google Shape;2661;p16"/>
                  <p:cNvSpPr/>
                  <p:nvPr/>
                </p:nvSpPr>
                <p:spPr>
                  <a:xfrm>
                    <a:off x="13470903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0" y="740"/>
                        </a:moveTo>
                        <a:lnTo>
                          <a:pt x="0" y="740"/>
                        </a:lnTo>
                        <a:lnTo>
                          <a:pt x="634" y="0"/>
                        </a:lnTo>
                        <a:lnTo>
                          <a:pt x="63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2" name="Google Shape;2662;p16"/>
                  <p:cNvSpPr/>
                  <p:nvPr/>
                </p:nvSpPr>
                <p:spPr>
                  <a:xfrm>
                    <a:off x="13543985" y="612693"/>
                    <a:ext cx="62797" cy="73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" h="741" extrusionOk="0">
                        <a:moveTo>
                          <a:pt x="1" y="740"/>
                        </a:moveTo>
                        <a:lnTo>
                          <a:pt x="1" y="740"/>
                        </a:lnTo>
                        <a:lnTo>
                          <a:pt x="635" y="0"/>
                        </a:lnTo>
                        <a:lnTo>
                          <a:pt x="6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1"/>
                      </a:gs>
                      <a:gs pos="24000">
                        <a:schemeClr val="lt2"/>
                      </a:gs>
                      <a:gs pos="45000">
                        <a:schemeClr val="lt2"/>
                      </a:gs>
                      <a:gs pos="76000">
                        <a:schemeClr val="lt2"/>
                      </a:gs>
                      <a:gs pos="100000">
                        <a:schemeClr val="dk1"/>
                      </a:gs>
                    </a:gsLst>
                    <a:lin ang="5400012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663" name="Google Shape;2663;p16"/>
              <p:cNvGrpSpPr/>
              <p:nvPr/>
            </p:nvGrpSpPr>
            <p:grpSpPr>
              <a:xfrm>
                <a:off x="8503558" y="369131"/>
                <a:ext cx="733202" cy="73279"/>
                <a:chOff x="13136449" y="612693"/>
                <a:chExt cx="470333" cy="73279"/>
              </a:xfrm>
            </p:grpSpPr>
            <p:sp>
              <p:nvSpPr>
                <p:cNvPr id="2664" name="Google Shape;2664;p16"/>
                <p:cNvSpPr/>
                <p:nvPr/>
              </p:nvSpPr>
              <p:spPr>
                <a:xfrm>
                  <a:off x="1313644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5" name="Google Shape;2665;p16"/>
                <p:cNvSpPr/>
                <p:nvPr/>
              </p:nvSpPr>
              <p:spPr>
                <a:xfrm>
                  <a:off x="1319914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6" name="Google Shape;2666;p16"/>
                <p:cNvSpPr/>
                <p:nvPr/>
              </p:nvSpPr>
              <p:spPr>
                <a:xfrm>
                  <a:off x="1327232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7" name="Google Shape;2667;p16"/>
                <p:cNvSpPr/>
                <p:nvPr/>
              </p:nvSpPr>
              <p:spPr>
                <a:xfrm>
                  <a:off x="1333502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8" name="Google Shape;2668;p16"/>
                <p:cNvSpPr/>
                <p:nvPr/>
              </p:nvSpPr>
              <p:spPr>
                <a:xfrm>
                  <a:off x="134082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9" name="Google Shape;2669;p16"/>
                <p:cNvSpPr/>
                <p:nvPr/>
              </p:nvSpPr>
              <p:spPr>
                <a:xfrm>
                  <a:off x="1347090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0" name="Google Shape;2670;p16"/>
                <p:cNvSpPr/>
                <p:nvPr/>
              </p:nvSpPr>
              <p:spPr>
                <a:xfrm>
                  <a:off x="1354398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71" name="Google Shape;2671;p16"/>
          <p:cNvSpPr txBox="1">
            <a:spLocks noGrp="1"/>
          </p:cNvSpPr>
          <p:nvPr>
            <p:ph type="title"/>
          </p:nvPr>
        </p:nvSpPr>
        <p:spPr>
          <a:xfrm>
            <a:off x="1323825" y="275506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72" name="Google Shape;2672;p16"/>
          <p:cNvSpPr txBox="1">
            <a:spLocks noGrp="1"/>
          </p:cNvSpPr>
          <p:nvPr>
            <p:ph type="title" idx="2" hasCustomPrompt="1"/>
          </p:nvPr>
        </p:nvSpPr>
        <p:spPr>
          <a:xfrm>
            <a:off x="1257150" y="1180848"/>
            <a:ext cx="1428900" cy="10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73" name="Google Shape;2673;p16"/>
          <p:cNvSpPr txBox="1">
            <a:spLocks noGrp="1"/>
          </p:cNvSpPr>
          <p:nvPr>
            <p:ph type="subTitle" idx="1"/>
          </p:nvPr>
        </p:nvSpPr>
        <p:spPr>
          <a:xfrm>
            <a:off x="1323825" y="3583985"/>
            <a:ext cx="5067600" cy="3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3" name="Google Shape;2943;p20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4" name="Google Shape;2944;p20"/>
          <p:cNvSpPr txBox="1">
            <a:spLocks noGrp="1"/>
          </p:cNvSpPr>
          <p:nvPr>
            <p:ph type="title"/>
          </p:nvPr>
        </p:nvSpPr>
        <p:spPr>
          <a:xfrm>
            <a:off x="709050" y="540275"/>
            <a:ext cx="77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45" name="Google Shape;2945;p20"/>
          <p:cNvGrpSpPr/>
          <p:nvPr/>
        </p:nvGrpSpPr>
        <p:grpSpPr>
          <a:xfrm>
            <a:off x="370363" y="4648875"/>
            <a:ext cx="8414046" cy="198675"/>
            <a:chOff x="370363" y="4648875"/>
            <a:chExt cx="8414046" cy="198675"/>
          </a:xfrm>
        </p:grpSpPr>
        <p:sp>
          <p:nvSpPr>
            <p:cNvPr id="2946" name="Google Shape;2946;p20"/>
            <p:cNvSpPr/>
            <p:nvPr/>
          </p:nvSpPr>
          <p:spPr>
            <a:xfrm>
              <a:off x="8685319" y="4708775"/>
              <a:ext cx="99090" cy="104628"/>
            </a:xfrm>
            <a:custGeom>
              <a:avLst/>
              <a:gdLst/>
              <a:ahLst/>
              <a:cxnLst/>
              <a:rect l="l" t="t" r="r" b="b"/>
              <a:pathLst>
                <a:path w="1002" h="1058" extrusionOk="0">
                  <a:moveTo>
                    <a:pt x="473" y="1"/>
                  </a:moveTo>
                  <a:cubicBezTo>
                    <a:pt x="168" y="1"/>
                    <a:pt x="229" y="220"/>
                    <a:pt x="375" y="390"/>
                  </a:cubicBezTo>
                  <a:lnTo>
                    <a:pt x="375" y="390"/>
                  </a:lnTo>
                  <a:cubicBezTo>
                    <a:pt x="479" y="274"/>
                    <a:pt x="603" y="178"/>
                    <a:pt x="714" y="138"/>
                  </a:cubicBezTo>
                  <a:lnTo>
                    <a:pt x="714" y="138"/>
                  </a:lnTo>
                  <a:cubicBezTo>
                    <a:pt x="661" y="56"/>
                    <a:pt x="581" y="1"/>
                    <a:pt x="473" y="1"/>
                  </a:cubicBezTo>
                  <a:close/>
                  <a:moveTo>
                    <a:pt x="813" y="120"/>
                  </a:moveTo>
                  <a:cubicBezTo>
                    <a:pt x="782" y="120"/>
                    <a:pt x="749" y="126"/>
                    <a:pt x="714" y="138"/>
                  </a:cubicBezTo>
                  <a:lnTo>
                    <a:pt x="714" y="138"/>
                  </a:lnTo>
                  <a:cubicBezTo>
                    <a:pt x="765" y="217"/>
                    <a:pt x="790" y="320"/>
                    <a:pt x="790" y="423"/>
                  </a:cubicBezTo>
                  <a:cubicBezTo>
                    <a:pt x="790" y="538"/>
                    <a:pt x="745" y="583"/>
                    <a:pt x="681" y="583"/>
                  </a:cubicBezTo>
                  <a:cubicBezTo>
                    <a:pt x="592" y="583"/>
                    <a:pt x="467" y="496"/>
                    <a:pt x="375" y="390"/>
                  </a:cubicBezTo>
                  <a:lnTo>
                    <a:pt x="375" y="390"/>
                  </a:lnTo>
                  <a:cubicBezTo>
                    <a:pt x="128" y="667"/>
                    <a:pt x="1" y="1057"/>
                    <a:pt x="473" y="1057"/>
                  </a:cubicBezTo>
                  <a:cubicBezTo>
                    <a:pt x="790" y="1057"/>
                    <a:pt x="1001" y="740"/>
                    <a:pt x="1001" y="423"/>
                  </a:cubicBezTo>
                  <a:cubicBezTo>
                    <a:pt x="1001" y="204"/>
                    <a:pt x="922" y="120"/>
                    <a:pt x="81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0"/>
            <p:cNvSpPr/>
            <p:nvPr/>
          </p:nvSpPr>
          <p:spPr>
            <a:xfrm>
              <a:off x="370363" y="4708775"/>
              <a:ext cx="104332" cy="104628"/>
            </a:xfrm>
            <a:custGeom>
              <a:avLst/>
              <a:gdLst/>
              <a:ahLst/>
              <a:cxnLst/>
              <a:rect l="l" t="t" r="r" b="b"/>
              <a:pathLst>
                <a:path w="1055" h="1058" extrusionOk="0">
                  <a:moveTo>
                    <a:pt x="420" y="1"/>
                  </a:moveTo>
                  <a:cubicBezTo>
                    <a:pt x="166" y="1"/>
                    <a:pt x="254" y="221"/>
                    <a:pt x="414" y="390"/>
                  </a:cubicBezTo>
                  <a:lnTo>
                    <a:pt x="414" y="390"/>
                  </a:lnTo>
                  <a:cubicBezTo>
                    <a:pt x="512" y="286"/>
                    <a:pt x="625" y="198"/>
                    <a:pt x="729" y="152"/>
                  </a:cubicBezTo>
                  <a:lnTo>
                    <a:pt x="729" y="152"/>
                  </a:lnTo>
                  <a:cubicBezTo>
                    <a:pt x="648" y="62"/>
                    <a:pt x="534" y="1"/>
                    <a:pt x="420" y="1"/>
                  </a:cubicBezTo>
                  <a:close/>
                  <a:moveTo>
                    <a:pt x="865" y="120"/>
                  </a:moveTo>
                  <a:cubicBezTo>
                    <a:pt x="823" y="120"/>
                    <a:pt x="777" y="131"/>
                    <a:pt x="729" y="152"/>
                  </a:cubicBezTo>
                  <a:lnTo>
                    <a:pt x="729" y="152"/>
                  </a:lnTo>
                  <a:cubicBezTo>
                    <a:pt x="798" y="229"/>
                    <a:pt x="843" y="326"/>
                    <a:pt x="843" y="423"/>
                  </a:cubicBezTo>
                  <a:cubicBezTo>
                    <a:pt x="843" y="538"/>
                    <a:pt x="798" y="583"/>
                    <a:pt x="733" y="583"/>
                  </a:cubicBezTo>
                  <a:cubicBezTo>
                    <a:pt x="643" y="583"/>
                    <a:pt x="514" y="497"/>
                    <a:pt x="414" y="390"/>
                  </a:cubicBezTo>
                  <a:lnTo>
                    <a:pt x="414" y="390"/>
                  </a:lnTo>
                  <a:cubicBezTo>
                    <a:pt x="154" y="667"/>
                    <a:pt x="1" y="1057"/>
                    <a:pt x="420" y="1057"/>
                  </a:cubicBezTo>
                  <a:cubicBezTo>
                    <a:pt x="737" y="1057"/>
                    <a:pt x="1054" y="740"/>
                    <a:pt x="1054" y="423"/>
                  </a:cubicBezTo>
                  <a:cubicBezTo>
                    <a:pt x="1054" y="204"/>
                    <a:pt x="975" y="120"/>
                    <a:pt x="865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8" name="Google Shape;2948;p20"/>
            <p:cNvGrpSpPr/>
            <p:nvPr/>
          </p:nvGrpSpPr>
          <p:grpSpPr>
            <a:xfrm>
              <a:off x="504825" y="4648875"/>
              <a:ext cx="8122726" cy="198675"/>
              <a:chOff x="504825" y="298750"/>
              <a:chExt cx="8122726" cy="198675"/>
            </a:xfrm>
          </p:grpSpPr>
          <p:grpSp>
            <p:nvGrpSpPr>
              <p:cNvPr id="2949" name="Google Shape;2949;p20"/>
              <p:cNvGrpSpPr/>
              <p:nvPr/>
            </p:nvGrpSpPr>
            <p:grpSpPr>
              <a:xfrm>
                <a:off x="504825" y="298750"/>
                <a:ext cx="8122726" cy="198675"/>
                <a:chOff x="9017419" y="539512"/>
                <a:chExt cx="5210550" cy="198675"/>
              </a:xfrm>
            </p:grpSpPr>
            <p:sp>
              <p:nvSpPr>
                <p:cNvPr id="2950" name="Google Shape;2950;p20"/>
                <p:cNvSpPr/>
                <p:nvPr/>
              </p:nvSpPr>
              <p:spPr>
                <a:xfrm>
                  <a:off x="9038813" y="685962"/>
                  <a:ext cx="5150745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20" h="107" extrusionOk="0">
                      <a:moveTo>
                        <a:pt x="1" y="0"/>
                      </a:moveTo>
                      <a:lnTo>
                        <a:pt x="1" y="106"/>
                      </a:lnTo>
                      <a:lnTo>
                        <a:pt x="41319" y="106"/>
                      </a:lnTo>
                      <a:lnTo>
                        <a:pt x="4131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20"/>
                <p:cNvSpPr/>
                <p:nvPr/>
              </p:nvSpPr>
              <p:spPr>
                <a:xfrm>
                  <a:off x="96043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20"/>
                <p:cNvSpPr/>
                <p:nvPr/>
              </p:nvSpPr>
              <p:spPr>
                <a:xfrm>
                  <a:off x="967738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20"/>
                <p:cNvSpPr/>
                <p:nvPr/>
              </p:nvSpPr>
              <p:spPr>
                <a:xfrm>
                  <a:off x="9740085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20"/>
                <p:cNvSpPr/>
                <p:nvPr/>
              </p:nvSpPr>
              <p:spPr>
                <a:xfrm>
                  <a:off x="98028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5" name="Google Shape;2955;p20"/>
                <p:cNvSpPr/>
                <p:nvPr/>
              </p:nvSpPr>
              <p:spPr>
                <a:xfrm>
                  <a:off x="987596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6" name="Google Shape;2956;p20"/>
                <p:cNvSpPr/>
                <p:nvPr/>
              </p:nvSpPr>
              <p:spPr>
                <a:xfrm>
                  <a:off x="993866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20"/>
                <p:cNvSpPr/>
                <p:nvPr/>
              </p:nvSpPr>
              <p:spPr>
                <a:xfrm>
                  <a:off x="1001184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20"/>
                <p:cNvSpPr/>
                <p:nvPr/>
              </p:nvSpPr>
              <p:spPr>
                <a:xfrm>
                  <a:off x="10074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9" name="Google Shape;2959;p20"/>
                <p:cNvSpPr/>
                <p:nvPr/>
              </p:nvSpPr>
              <p:spPr>
                <a:xfrm>
                  <a:off x="101477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20"/>
                <p:cNvSpPr/>
                <p:nvPr/>
              </p:nvSpPr>
              <p:spPr>
                <a:xfrm>
                  <a:off x="1021041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1" name="Google Shape;2961;p20"/>
                <p:cNvSpPr/>
                <p:nvPr/>
              </p:nvSpPr>
              <p:spPr>
                <a:xfrm>
                  <a:off x="10283499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2" name="Google Shape;2962;p20"/>
                <p:cNvSpPr/>
                <p:nvPr/>
              </p:nvSpPr>
              <p:spPr>
                <a:xfrm>
                  <a:off x="1034629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20"/>
                <p:cNvSpPr/>
                <p:nvPr/>
              </p:nvSpPr>
              <p:spPr>
                <a:xfrm>
                  <a:off x="1041937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20"/>
                <p:cNvSpPr/>
                <p:nvPr/>
              </p:nvSpPr>
              <p:spPr>
                <a:xfrm>
                  <a:off x="1048207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20"/>
                <p:cNvSpPr/>
                <p:nvPr/>
              </p:nvSpPr>
              <p:spPr>
                <a:xfrm>
                  <a:off x="1055525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6" name="Google Shape;2966;p20"/>
                <p:cNvSpPr/>
                <p:nvPr/>
              </p:nvSpPr>
              <p:spPr>
                <a:xfrm>
                  <a:off x="1061795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20"/>
                <p:cNvSpPr/>
                <p:nvPr/>
              </p:nvSpPr>
              <p:spPr>
                <a:xfrm>
                  <a:off x="1069113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20"/>
                <p:cNvSpPr/>
                <p:nvPr/>
              </p:nvSpPr>
              <p:spPr>
                <a:xfrm>
                  <a:off x="1075383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20"/>
                <p:cNvSpPr/>
                <p:nvPr/>
              </p:nvSpPr>
              <p:spPr>
                <a:xfrm>
                  <a:off x="10826913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20"/>
                <p:cNvSpPr/>
                <p:nvPr/>
              </p:nvSpPr>
              <p:spPr>
                <a:xfrm>
                  <a:off x="1088971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1" name="Google Shape;2971;p20"/>
                <p:cNvSpPr/>
                <p:nvPr/>
              </p:nvSpPr>
              <p:spPr>
                <a:xfrm>
                  <a:off x="1096279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20"/>
                <p:cNvSpPr/>
                <p:nvPr/>
              </p:nvSpPr>
              <p:spPr>
                <a:xfrm>
                  <a:off x="1102548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20"/>
                <p:cNvSpPr/>
                <p:nvPr/>
              </p:nvSpPr>
              <p:spPr>
                <a:xfrm>
                  <a:off x="110986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4" name="Google Shape;2974;p20"/>
                <p:cNvSpPr/>
                <p:nvPr/>
              </p:nvSpPr>
              <p:spPr>
                <a:xfrm>
                  <a:off x="1116136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5" name="Google Shape;2975;p20"/>
                <p:cNvSpPr/>
                <p:nvPr/>
              </p:nvSpPr>
              <p:spPr>
                <a:xfrm>
                  <a:off x="1123454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976;p20"/>
                <p:cNvSpPr/>
                <p:nvPr/>
              </p:nvSpPr>
              <p:spPr>
                <a:xfrm>
                  <a:off x="1129724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7" name="Google Shape;2977;p20"/>
                <p:cNvSpPr/>
                <p:nvPr/>
              </p:nvSpPr>
              <p:spPr>
                <a:xfrm>
                  <a:off x="11370327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20"/>
                <p:cNvSpPr/>
                <p:nvPr/>
              </p:nvSpPr>
              <p:spPr>
                <a:xfrm>
                  <a:off x="1143312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20"/>
                <p:cNvSpPr/>
                <p:nvPr/>
              </p:nvSpPr>
              <p:spPr>
                <a:xfrm>
                  <a:off x="1150620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20"/>
                <p:cNvSpPr/>
                <p:nvPr/>
              </p:nvSpPr>
              <p:spPr>
                <a:xfrm>
                  <a:off x="1156890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981;p20"/>
                <p:cNvSpPr/>
                <p:nvPr/>
              </p:nvSpPr>
              <p:spPr>
                <a:xfrm>
                  <a:off x="1164208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2" name="Google Shape;2982;p20"/>
                <p:cNvSpPr/>
                <p:nvPr/>
              </p:nvSpPr>
              <p:spPr>
                <a:xfrm>
                  <a:off x="1170478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3" name="Google Shape;2983;p20"/>
                <p:cNvSpPr/>
                <p:nvPr/>
              </p:nvSpPr>
              <p:spPr>
                <a:xfrm>
                  <a:off x="1177796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4" name="Google Shape;2984;p20"/>
                <p:cNvSpPr/>
                <p:nvPr/>
              </p:nvSpPr>
              <p:spPr>
                <a:xfrm>
                  <a:off x="1184066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5" name="Google Shape;2985;p20"/>
                <p:cNvSpPr/>
                <p:nvPr/>
              </p:nvSpPr>
              <p:spPr>
                <a:xfrm>
                  <a:off x="1191374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6" name="Google Shape;2986;p20"/>
                <p:cNvSpPr/>
                <p:nvPr/>
              </p:nvSpPr>
              <p:spPr>
                <a:xfrm>
                  <a:off x="11976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7" name="Google Shape;2987;p20"/>
                <p:cNvSpPr/>
                <p:nvPr/>
              </p:nvSpPr>
              <p:spPr>
                <a:xfrm>
                  <a:off x="120496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20"/>
                <p:cNvSpPr/>
                <p:nvPr/>
              </p:nvSpPr>
              <p:spPr>
                <a:xfrm>
                  <a:off x="1211231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20"/>
                <p:cNvSpPr/>
                <p:nvPr/>
              </p:nvSpPr>
              <p:spPr>
                <a:xfrm>
                  <a:off x="1218549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20"/>
                <p:cNvSpPr/>
                <p:nvPr/>
              </p:nvSpPr>
              <p:spPr>
                <a:xfrm>
                  <a:off x="1224819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20"/>
                <p:cNvSpPr/>
                <p:nvPr/>
              </p:nvSpPr>
              <p:spPr>
                <a:xfrm>
                  <a:off x="1232137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20"/>
                <p:cNvSpPr/>
                <p:nvPr/>
              </p:nvSpPr>
              <p:spPr>
                <a:xfrm>
                  <a:off x="1238407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20"/>
                <p:cNvSpPr/>
                <p:nvPr/>
              </p:nvSpPr>
              <p:spPr>
                <a:xfrm>
                  <a:off x="1245715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20"/>
                <p:cNvSpPr/>
                <p:nvPr/>
              </p:nvSpPr>
              <p:spPr>
                <a:xfrm>
                  <a:off x="1251995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20"/>
                <p:cNvSpPr/>
                <p:nvPr/>
              </p:nvSpPr>
              <p:spPr>
                <a:xfrm>
                  <a:off x="1259303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20"/>
                <p:cNvSpPr/>
                <p:nvPr/>
              </p:nvSpPr>
              <p:spPr>
                <a:xfrm>
                  <a:off x="1265573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20"/>
                <p:cNvSpPr/>
                <p:nvPr/>
              </p:nvSpPr>
              <p:spPr>
                <a:xfrm>
                  <a:off x="1272891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20"/>
                <p:cNvSpPr/>
                <p:nvPr/>
              </p:nvSpPr>
              <p:spPr>
                <a:xfrm>
                  <a:off x="1279161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20"/>
                <p:cNvSpPr/>
                <p:nvPr/>
              </p:nvSpPr>
              <p:spPr>
                <a:xfrm>
                  <a:off x="1286479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20"/>
                <p:cNvSpPr/>
                <p:nvPr/>
              </p:nvSpPr>
              <p:spPr>
                <a:xfrm>
                  <a:off x="1292748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3001;p20"/>
                <p:cNvSpPr/>
                <p:nvPr/>
              </p:nvSpPr>
              <p:spPr>
                <a:xfrm>
                  <a:off x="130005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2" name="Google Shape;3002;p20"/>
                <p:cNvSpPr/>
                <p:nvPr/>
              </p:nvSpPr>
              <p:spPr>
                <a:xfrm>
                  <a:off x="13073751" y="612693"/>
                  <a:ext cx="5241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529" y="0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3" name="Google Shape;3003;p20"/>
                <p:cNvSpPr/>
                <p:nvPr/>
              </p:nvSpPr>
              <p:spPr>
                <a:xfrm>
                  <a:off x="1313644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4" name="Google Shape;3004;p20"/>
                <p:cNvSpPr/>
                <p:nvPr/>
              </p:nvSpPr>
              <p:spPr>
                <a:xfrm>
                  <a:off x="1319914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5" name="Google Shape;3005;p20"/>
                <p:cNvSpPr/>
                <p:nvPr/>
              </p:nvSpPr>
              <p:spPr>
                <a:xfrm>
                  <a:off x="1327232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6" name="Google Shape;3006;p20"/>
                <p:cNvSpPr/>
                <p:nvPr/>
              </p:nvSpPr>
              <p:spPr>
                <a:xfrm>
                  <a:off x="1333502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7" name="Google Shape;3007;p20"/>
                <p:cNvSpPr/>
                <p:nvPr/>
              </p:nvSpPr>
              <p:spPr>
                <a:xfrm>
                  <a:off x="134082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8" name="Google Shape;3008;p20"/>
                <p:cNvSpPr/>
                <p:nvPr/>
              </p:nvSpPr>
              <p:spPr>
                <a:xfrm>
                  <a:off x="1347090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9" name="Google Shape;3009;p20"/>
                <p:cNvSpPr/>
                <p:nvPr/>
              </p:nvSpPr>
              <p:spPr>
                <a:xfrm>
                  <a:off x="1354398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0" name="Google Shape;3010;p20"/>
                <p:cNvSpPr/>
                <p:nvPr/>
              </p:nvSpPr>
              <p:spPr>
                <a:xfrm>
                  <a:off x="136067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1" name="Google Shape;3011;p20"/>
                <p:cNvSpPr/>
                <p:nvPr/>
              </p:nvSpPr>
              <p:spPr>
                <a:xfrm>
                  <a:off x="9017419" y="539512"/>
                  <a:ext cx="5210550" cy="3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318" extrusionOk="0">
                      <a:moveTo>
                        <a:pt x="212" y="1"/>
                      </a:moveTo>
                      <a:cubicBezTo>
                        <a:pt x="1" y="1"/>
                        <a:pt x="1" y="212"/>
                        <a:pt x="212" y="318"/>
                      </a:cubicBezTo>
                      <a:lnTo>
                        <a:pt x="41530" y="318"/>
                      </a:lnTo>
                      <a:cubicBezTo>
                        <a:pt x="41741" y="318"/>
                        <a:pt x="41741" y="1"/>
                        <a:pt x="415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2" name="Google Shape;3012;p20"/>
                <p:cNvSpPr/>
                <p:nvPr/>
              </p:nvSpPr>
              <p:spPr>
                <a:xfrm>
                  <a:off x="9017419" y="717222"/>
                  <a:ext cx="5210550" cy="20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212" extrusionOk="0">
                      <a:moveTo>
                        <a:pt x="212" y="0"/>
                      </a:moveTo>
                      <a:cubicBezTo>
                        <a:pt x="1" y="0"/>
                        <a:pt x="1" y="211"/>
                        <a:pt x="212" y="211"/>
                      </a:cubicBezTo>
                      <a:lnTo>
                        <a:pt x="41530" y="211"/>
                      </a:lnTo>
                      <a:cubicBezTo>
                        <a:pt x="41741" y="211"/>
                        <a:pt x="41741" y="0"/>
                        <a:pt x="415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13" name="Google Shape;3013;p20"/>
              <p:cNvGrpSpPr/>
              <p:nvPr/>
            </p:nvGrpSpPr>
            <p:grpSpPr>
              <a:xfrm>
                <a:off x="569351" y="371931"/>
                <a:ext cx="831096" cy="73279"/>
                <a:chOff x="9740085" y="612693"/>
                <a:chExt cx="533129" cy="73279"/>
              </a:xfrm>
            </p:grpSpPr>
            <p:sp>
              <p:nvSpPr>
                <p:cNvPr id="3014" name="Google Shape;3014;p20"/>
                <p:cNvSpPr/>
                <p:nvPr/>
              </p:nvSpPr>
              <p:spPr>
                <a:xfrm>
                  <a:off x="9740085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5" name="Google Shape;3015;p20"/>
                <p:cNvSpPr/>
                <p:nvPr/>
              </p:nvSpPr>
              <p:spPr>
                <a:xfrm>
                  <a:off x="98028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6" name="Google Shape;3016;p20"/>
                <p:cNvSpPr/>
                <p:nvPr/>
              </p:nvSpPr>
              <p:spPr>
                <a:xfrm>
                  <a:off x="987596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7" name="Google Shape;3017;p20"/>
                <p:cNvSpPr/>
                <p:nvPr/>
              </p:nvSpPr>
              <p:spPr>
                <a:xfrm>
                  <a:off x="993866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8" name="Google Shape;3018;p20"/>
                <p:cNvSpPr/>
                <p:nvPr/>
              </p:nvSpPr>
              <p:spPr>
                <a:xfrm>
                  <a:off x="1001184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9" name="Google Shape;3019;p20"/>
                <p:cNvSpPr/>
                <p:nvPr/>
              </p:nvSpPr>
              <p:spPr>
                <a:xfrm>
                  <a:off x="10074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0" name="Google Shape;3020;p20"/>
                <p:cNvSpPr/>
                <p:nvPr/>
              </p:nvSpPr>
              <p:spPr>
                <a:xfrm>
                  <a:off x="101477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1" name="Google Shape;3021;p20"/>
                <p:cNvSpPr/>
                <p:nvPr/>
              </p:nvSpPr>
              <p:spPr>
                <a:xfrm>
                  <a:off x="1021041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22" name="Google Shape;3022;p20"/>
              <p:cNvGrpSpPr/>
              <p:nvPr/>
            </p:nvGrpSpPr>
            <p:grpSpPr>
              <a:xfrm>
                <a:off x="7658325" y="371931"/>
                <a:ext cx="945022" cy="73279"/>
                <a:chOff x="13000570" y="612693"/>
                <a:chExt cx="606211" cy="73279"/>
              </a:xfrm>
            </p:grpSpPr>
            <p:sp>
              <p:nvSpPr>
                <p:cNvPr id="3023" name="Google Shape;3023;p20"/>
                <p:cNvSpPr/>
                <p:nvPr/>
              </p:nvSpPr>
              <p:spPr>
                <a:xfrm>
                  <a:off x="130005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4" name="Google Shape;3024;p20"/>
                <p:cNvSpPr/>
                <p:nvPr/>
              </p:nvSpPr>
              <p:spPr>
                <a:xfrm>
                  <a:off x="13073751" y="612693"/>
                  <a:ext cx="5241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529" y="0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5" name="Google Shape;3025;p20"/>
                <p:cNvSpPr/>
                <p:nvPr/>
              </p:nvSpPr>
              <p:spPr>
                <a:xfrm>
                  <a:off x="1313644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6" name="Google Shape;3026;p20"/>
                <p:cNvSpPr/>
                <p:nvPr/>
              </p:nvSpPr>
              <p:spPr>
                <a:xfrm>
                  <a:off x="1319914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7" name="Google Shape;3027;p20"/>
                <p:cNvSpPr/>
                <p:nvPr/>
              </p:nvSpPr>
              <p:spPr>
                <a:xfrm>
                  <a:off x="1327232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8" name="Google Shape;3028;p20"/>
                <p:cNvSpPr/>
                <p:nvPr/>
              </p:nvSpPr>
              <p:spPr>
                <a:xfrm>
                  <a:off x="1333502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9" name="Google Shape;3029;p20"/>
                <p:cNvSpPr/>
                <p:nvPr/>
              </p:nvSpPr>
              <p:spPr>
                <a:xfrm>
                  <a:off x="134082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0" name="Google Shape;3030;p20"/>
                <p:cNvSpPr/>
                <p:nvPr/>
              </p:nvSpPr>
              <p:spPr>
                <a:xfrm>
                  <a:off x="1347090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1" name="Google Shape;3031;p20"/>
                <p:cNvSpPr/>
                <p:nvPr/>
              </p:nvSpPr>
              <p:spPr>
                <a:xfrm>
                  <a:off x="1354398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032" name="Google Shape;3032;p20"/>
          <p:cNvGrpSpPr/>
          <p:nvPr/>
        </p:nvGrpSpPr>
        <p:grpSpPr>
          <a:xfrm>
            <a:off x="371748" y="295950"/>
            <a:ext cx="3149667" cy="198675"/>
            <a:chOff x="371748" y="295950"/>
            <a:chExt cx="3149667" cy="198675"/>
          </a:xfrm>
        </p:grpSpPr>
        <p:sp>
          <p:nvSpPr>
            <p:cNvPr id="3033" name="Google Shape;3033;p20"/>
            <p:cNvSpPr/>
            <p:nvPr/>
          </p:nvSpPr>
          <p:spPr>
            <a:xfrm>
              <a:off x="371748" y="361460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4" name="Google Shape;3034;p20"/>
            <p:cNvGrpSpPr/>
            <p:nvPr/>
          </p:nvGrpSpPr>
          <p:grpSpPr>
            <a:xfrm>
              <a:off x="504825" y="295950"/>
              <a:ext cx="3016590" cy="198675"/>
              <a:chOff x="504825" y="295950"/>
              <a:chExt cx="3016590" cy="198675"/>
            </a:xfrm>
          </p:grpSpPr>
          <p:sp>
            <p:nvSpPr>
              <p:cNvPr id="3035" name="Google Shape;3035;p20"/>
              <p:cNvSpPr/>
              <p:nvPr/>
            </p:nvSpPr>
            <p:spPr>
              <a:xfrm>
                <a:off x="569351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20"/>
              <p:cNvSpPr/>
              <p:nvPr/>
            </p:nvSpPr>
            <p:spPr>
              <a:xfrm>
                <a:off x="667244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20"/>
              <p:cNvSpPr/>
              <p:nvPr/>
            </p:nvSpPr>
            <p:spPr>
              <a:xfrm>
                <a:off x="78117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20"/>
              <p:cNvSpPr/>
              <p:nvPr/>
            </p:nvSpPr>
            <p:spPr>
              <a:xfrm>
                <a:off x="87891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20"/>
              <p:cNvSpPr/>
              <p:nvPr/>
            </p:nvSpPr>
            <p:spPr>
              <a:xfrm>
                <a:off x="99299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109073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1204813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20"/>
              <p:cNvSpPr/>
              <p:nvPr/>
            </p:nvSpPr>
            <p:spPr>
              <a:xfrm>
                <a:off x="130255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20"/>
              <p:cNvSpPr/>
              <p:nvPr/>
            </p:nvSpPr>
            <p:spPr>
              <a:xfrm>
                <a:off x="529550" y="443225"/>
                <a:ext cx="2962747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1320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41319" y="106"/>
                    </a:lnTo>
                    <a:lnTo>
                      <a:pt x="41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141972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15336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1631388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172928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20"/>
              <p:cNvSpPr/>
              <p:nvPr/>
            </p:nvSpPr>
            <p:spPr>
              <a:xfrm>
                <a:off x="184320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20"/>
              <p:cNvSpPr/>
              <p:nvPr/>
            </p:nvSpPr>
            <p:spPr>
              <a:xfrm>
                <a:off x="19409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20"/>
              <p:cNvSpPr/>
              <p:nvPr/>
            </p:nvSpPr>
            <p:spPr>
              <a:xfrm>
                <a:off x="205502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20"/>
              <p:cNvSpPr/>
              <p:nvPr/>
            </p:nvSpPr>
            <p:spPr>
              <a:xfrm>
                <a:off x="215276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20"/>
              <p:cNvSpPr/>
              <p:nvPr/>
            </p:nvSpPr>
            <p:spPr>
              <a:xfrm>
                <a:off x="226685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20"/>
              <p:cNvSpPr/>
              <p:nvPr/>
            </p:nvSpPr>
            <p:spPr>
              <a:xfrm>
                <a:off x="236459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20"/>
              <p:cNvSpPr/>
              <p:nvPr/>
            </p:nvSpPr>
            <p:spPr>
              <a:xfrm>
                <a:off x="2478517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20"/>
              <p:cNvSpPr/>
              <p:nvPr/>
            </p:nvSpPr>
            <p:spPr>
              <a:xfrm>
                <a:off x="257641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20"/>
              <p:cNvSpPr/>
              <p:nvPr/>
            </p:nvSpPr>
            <p:spPr>
              <a:xfrm>
                <a:off x="269033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20"/>
              <p:cNvSpPr/>
              <p:nvPr/>
            </p:nvSpPr>
            <p:spPr>
              <a:xfrm>
                <a:off x="278807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20"/>
              <p:cNvSpPr/>
              <p:nvPr/>
            </p:nvSpPr>
            <p:spPr>
              <a:xfrm>
                <a:off x="290215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20"/>
              <p:cNvSpPr/>
              <p:nvPr/>
            </p:nvSpPr>
            <p:spPr>
              <a:xfrm>
                <a:off x="299989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20"/>
              <p:cNvSpPr/>
              <p:nvPr/>
            </p:nvSpPr>
            <p:spPr>
              <a:xfrm>
                <a:off x="311397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0"/>
              <p:cNvSpPr/>
              <p:nvPr/>
            </p:nvSpPr>
            <p:spPr>
              <a:xfrm>
                <a:off x="321171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0"/>
              <p:cNvSpPr/>
              <p:nvPr/>
            </p:nvSpPr>
            <p:spPr>
              <a:xfrm>
                <a:off x="3325645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20"/>
              <p:cNvSpPr/>
              <p:nvPr/>
            </p:nvSpPr>
            <p:spPr>
              <a:xfrm>
                <a:off x="504825" y="295950"/>
                <a:ext cx="3016590" cy="31448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318" extrusionOk="0">
                    <a:moveTo>
                      <a:pt x="212" y="1"/>
                    </a:moveTo>
                    <a:cubicBezTo>
                      <a:pt x="1" y="1"/>
                      <a:pt x="1" y="212"/>
                      <a:pt x="212" y="318"/>
                    </a:cubicBezTo>
                    <a:lnTo>
                      <a:pt x="41530" y="318"/>
                    </a:lnTo>
                    <a:cubicBezTo>
                      <a:pt x="41741" y="318"/>
                      <a:pt x="41741" y="1"/>
                      <a:pt x="415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20"/>
              <p:cNvSpPr/>
              <p:nvPr/>
            </p:nvSpPr>
            <p:spPr>
              <a:xfrm>
                <a:off x="504825" y="473660"/>
                <a:ext cx="3016590" cy="20965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212" extrusionOk="0">
                    <a:moveTo>
                      <a:pt x="212" y="0"/>
                    </a:moveTo>
                    <a:cubicBezTo>
                      <a:pt x="1" y="0"/>
                      <a:pt x="1" y="211"/>
                      <a:pt x="212" y="211"/>
                    </a:cubicBezTo>
                    <a:lnTo>
                      <a:pt x="41530" y="211"/>
                    </a:lnTo>
                    <a:cubicBezTo>
                      <a:pt x="41741" y="211"/>
                      <a:pt x="41741" y="0"/>
                      <a:pt x="415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5" name="Google Shape;3065;p20"/>
          <p:cNvGrpSpPr/>
          <p:nvPr/>
        </p:nvGrpSpPr>
        <p:grpSpPr>
          <a:xfrm>
            <a:off x="5629548" y="295950"/>
            <a:ext cx="3149667" cy="198675"/>
            <a:chOff x="5629548" y="295950"/>
            <a:chExt cx="3149667" cy="198675"/>
          </a:xfrm>
        </p:grpSpPr>
        <p:sp>
          <p:nvSpPr>
            <p:cNvPr id="3066" name="Google Shape;3066;p20"/>
            <p:cNvSpPr/>
            <p:nvPr/>
          </p:nvSpPr>
          <p:spPr>
            <a:xfrm flipH="1">
              <a:off x="8676268" y="361460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7" name="Google Shape;3067;p20"/>
            <p:cNvGrpSpPr/>
            <p:nvPr/>
          </p:nvGrpSpPr>
          <p:grpSpPr>
            <a:xfrm>
              <a:off x="5629548" y="295950"/>
              <a:ext cx="3016590" cy="198675"/>
              <a:chOff x="504825" y="295950"/>
              <a:chExt cx="3016590" cy="198675"/>
            </a:xfrm>
          </p:grpSpPr>
          <p:sp>
            <p:nvSpPr>
              <p:cNvPr id="3068" name="Google Shape;3068;p20"/>
              <p:cNvSpPr/>
              <p:nvPr/>
            </p:nvSpPr>
            <p:spPr>
              <a:xfrm>
                <a:off x="569351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0"/>
              <p:cNvSpPr/>
              <p:nvPr/>
            </p:nvSpPr>
            <p:spPr>
              <a:xfrm>
                <a:off x="667244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0"/>
              <p:cNvSpPr/>
              <p:nvPr/>
            </p:nvSpPr>
            <p:spPr>
              <a:xfrm>
                <a:off x="78117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20"/>
              <p:cNvSpPr/>
              <p:nvPr/>
            </p:nvSpPr>
            <p:spPr>
              <a:xfrm>
                <a:off x="878911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20"/>
              <p:cNvSpPr/>
              <p:nvPr/>
            </p:nvSpPr>
            <p:spPr>
              <a:xfrm>
                <a:off x="99299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0"/>
              <p:cNvSpPr/>
              <p:nvPr/>
            </p:nvSpPr>
            <p:spPr>
              <a:xfrm>
                <a:off x="109073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0"/>
              <p:cNvSpPr/>
              <p:nvPr/>
            </p:nvSpPr>
            <p:spPr>
              <a:xfrm>
                <a:off x="1204813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0"/>
              <p:cNvSpPr/>
              <p:nvPr/>
            </p:nvSpPr>
            <p:spPr>
              <a:xfrm>
                <a:off x="130255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20"/>
              <p:cNvSpPr/>
              <p:nvPr/>
            </p:nvSpPr>
            <p:spPr>
              <a:xfrm>
                <a:off x="529550" y="443225"/>
                <a:ext cx="2962747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41320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41319" y="106"/>
                    </a:lnTo>
                    <a:lnTo>
                      <a:pt x="41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20"/>
              <p:cNvSpPr/>
              <p:nvPr/>
            </p:nvSpPr>
            <p:spPr>
              <a:xfrm>
                <a:off x="141972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20"/>
              <p:cNvSpPr/>
              <p:nvPr/>
            </p:nvSpPr>
            <p:spPr>
              <a:xfrm>
                <a:off x="15336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20"/>
              <p:cNvSpPr/>
              <p:nvPr/>
            </p:nvSpPr>
            <p:spPr>
              <a:xfrm>
                <a:off x="1631388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20"/>
              <p:cNvSpPr/>
              <p:nvPr/>
            </p:nvSpPr>
            <p:spPr>
              <a:xfrm>
                <a:off x="1729282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20"/>
              <p:cNvSpPr/>
              <p:nvPr/>
            </p:nvSpPr>
            <p:spPr>
              <a:xfrm>
                <a:off x="184320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0"/>
              <p:cNvSpPr/>
              <p:nvPr/>
            </p:nvSpPr>
            <p:spPr>
              <a:xfrm>
                <a:off x="194094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0"/>
              <p:cNvSpPr/>
              <p:nvPr/>
            </p:nvSpPr>
            <p:spPr>
              <a:xfrm>
                <a:off x="205502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0"/>
              <p:cNvSpPr/>
              <p:nvPr/>
            </p:nvSpPr>
            <p:spPr>
              <a:xfrm>
                <a:off x="215276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0"/>
              <p:cNvSpPr/>
              <p:nvPr/>
            </p:nvSpPr>
            <p:spPr>
              <a:xfrm>
                <a:off x="226685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0"/>
              <p:cNvSpPr/>
              <p:nvPr/>
            </p:nvSpPr>
            <p:spPr>
              <a:xfrm>
                <a:off x="236459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0"/>
              <p:cNvSpPr/>
              <p:nvPr/>
            </p:nvSpPr>
            <p:spPr>
              <a:xfrm>
                <a:off x="2478517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0"/>
              <p:cNvSpPr/>
              <p:nvPr/>
            </p:nvSpPr>
            <p:spPr>
              <a:xfrm>
                <a:off x="2576410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0"/>
              <p:cNvSpPr/>
              <p:nvPr/>
            </p:nvSpPr>
            <p:spPr>
              <a:xfrm>
                <a:off x="269033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0"/>
              <p:cNvSpPr/>
              <p:nvPr/>
            </p:nvSpPr>
            <p:spPr>
              <a:xfrm>
                <a:off x="2788077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20"/>
              <p:cNvSpPr/>
              <p:nvPr/>
            </p:nvSpPr>
            <p:spPr>
              <a:xfrm>
                <a:off x="290215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20"/>
              <p:cNvSpPr/>
              <p:nvPr/>
            </p:nvSpPr>
            <p:spPr>
              <a:xfrm>
                <a:off x="299989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0"/>
              <p:cNvSpPr/>
              <p:nvPr/>
            </p:nvSpPr>
            <p:spPr>
              <a:xfrm>
                <a:off x="3113979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0"/>
              <p:cNvSpPr/>
              <p:nvPr/>
            </p:nvSpPr>
            <p:spPr>
              <a:xfrm>
                <a:off x="3211718" y="369131"/>
                <a:ext cx="9789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0"/>
              <p:cNvSpPr/>
              <p:nvPr/>
            </p:nvSpPr>
            <p:spPr>
              <a:xfrm>
                <a:off x="3325645" y="369131"/>
                <a:ext cx="9804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0"/>
              <p:cNvSpPr/>
              <p:nvPr/>
            </p:nvSpPr>
            <p:spPr>
              <a:xfrm>
                <a:off x="504825" y="295950"/>
                <a:ext cx="3016590" cy="31448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318" extrusionOk="0">
                    <a:moveTo>
                      <a:pt x="212" y="1"/>
                    </a:moveTo>
                    <a:cubicBezTo>
                      <a:pt x="1" y="1"/>
                      <a:pt x="1" y="212"/>
                      <a:pt x="212" y="318"/>
                    </a:cubicBezTo>
                    <a:lnTo>
                      <a:pt x="41530" y="318"/>
                    </a:lnTo>
                    <a:cubicBezTo>
                      <a:pt x="41741" y="318"/>
                      <a:pt x="41741" y="1"/>
                      <a:pt x="415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0"/>
              <p:cNvSpPr/>
              <p:nvPr/>
            </p:nvSpPr>
            <p:spPr>
              <a:xfrm>
                <a:off x="504825" y="473660"/>
                <a:ext cx="3016590" cy="20965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212" extrusionOk="0">
                    <a:moveTo>
                      <a:pt x="212" y="0"/>
                    </a:moveTo>
                    <a:cubicBezTo>
                      <a:pt x="1" y="0"/>
                      <a:pt x="1" y="211"/>
                      <a:pt x="212" y="211"/>
                    </a:cubicBezTo>
                    <a:lnTo>
                      <a:pt x="41530" y="211"/>
                    </a:lnTo>
                    <a:cubicBezTo>
                      <a:pt x="41741" y="211"/>
                      <a:pt x="41741" y="0"/>
                      <a:pt x="415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8" name="Google Shape;3098;p20"/>
          <p:cNvGrpSpPr/>
          <p:nvPr/>
        </p:nvGrpSpPr>
        <p:grpSpPr>
          <a:xfrm rot="-485498">
            <a:off x="3828372" y="133289"/>
            <a:ext cx="1495596" cy="476370"/>
            <a:chOff x="4440625" y="1955050"/>
            <a:chExt cx="825550" cy="262950"/>
          </a:xfrm>
        </p:grpSpPr>
        <p:sp>
          <p:nvSpPr>
            <p:cNvPr id="3099" name="Google Shape;3099;p20"/>
            <p:cNvSpPr/>
            <p:nvPr/>
          </p:nvSpPr>
          <p:spPr>
            <a:xfrm>
              <a:off x="4440625" y="1955050"/>
              <a:ext cx="825550" cy="262950"/>
            </a:xfrm>
            <a:custGeom>
              <a:avLst/>
              <a:gdLst/>
              <a:ahLst/>
              <a:cxnLst/>
              <a:rect l="l" t="t" r="r" b="b"/>
              <a:pathLst>
                <a:path w="33022" h="10518" extrusionOk="0">
                  <a:moveTo>
                    <a:pt x="21149" y="0"/>
                  </a:moveTo>
                  <a:cubicBezTo>
                    <a:pt x="21003" y="0"/>
                    <a:pt x="20856" y="17"/>
                    <a:pt x="20711" y="52"/>
                  </a:cubicBezTo>
                  <a:lnTo>
                    <a:pt x="20560" y="90"/>
                  </a:lnTo>
                  <a:lnTo>
                    <a:pt x="20484" y="103"/>
                  </a:lnTo>
                  <a:cubicBezTo>
                    <a:pt x="20371" y="140"/>
                    <a:pt x="20208" y="191"/>
                    <a:pt x="20019" y="254"/>
                  </a:cubicBezTo>
                  <a:lnTo>
                    <a:pt x="19956" y="279"/>
                  </a:lnTo>
                  <a:cubicBezTo>
                    <a:pt x="19780" y="342"/>
                    <a:pt x="19579" y="430"/>
                    <a:pt x="19365" y="530"/>
                  </a:cubicBezTo>
                  <a:lnTo>
                    <a:pt x="19290" y="568"/>
                  </a:lnTo>
                  <a:cubicBezTo>
                    <a:pt x="19152" y="643"/>
                    <a:pt x="19026" y="706"/>
                    <a:pt x="18887" y="794"/>
                  </a:cubicBezTo>
                  <a:lnTo>
                    <a:pt x="18774" y="794"/>
                  </a:lnTo>
                  <a:cubicBezTo>
                    <a:pt x="18334" y="832"/>
                    <a:pt x="17894" y="882"/>
                    <a:pt x="17454" y="970"/>
                  </a:cubicBezTo>
                  <a:cubicBezTo>
                    <a:pt x="17341" y="945"/>
                    <a:pt x="17240" y="945"/>
                    <a:pt x="17140" y="945"/>
                  </a:cubicBezTo>
                  <a:lnTo>
                    <a:pt x="16762" y="945"/>
                  </a:lnTo>
                  <a:cubicBezTo>
                    <a:pt x="16486" y="970"/>
                    <a:pt x="16209" y="1021"/>
                    <a:pt x="15932" y="1084"/>
                  </a:cubicBezTo>
                  <a:lnTo>
                    <a:pt x="15882" y="1096"/>
                  </a:lnTo>
                  <a:cubicBezTo>
                    <a:pt x="15543" y="1184"/>
                    <a:pt x="15228" y="1285"/>
                    <a:pt x="14901" y="1423"/>
                  </a:cubicBezTo>
                  <a:lnTo>
                    <a:pt x="14864" y="1436"/>
                  </a:lnTo>
                  <a:cubicBezTo>
                    <a:pt x="14612" y="1549"/>
                    <a:pt x="14373" y="1662"/>
                    <a:pt x="14159" y="1775"/>
                  </a:cubicBezTo>
                  <a:cubicBezTo>
                    <a:pt x="14065" y="1764"/>
                    <a:pt x="13971" y="1758"/>
                    <a:pt x="13877" y="1758"/>
                  </a:cubicBezTo>
                  <a:cubicBezTo>
                    <a:pt x="13657" y="1758"/>
                    <a:pt x="13440" y="1789"/>
                    <a:pt x="13229" y="1851"/>
                  </a:cubicBezTo>
                  <a:cubicBezTo>
                    <a:pt x="12927" y="1939"/>
                    <a:pt x="12600" y="1989"/>
                    <a:pt x="12286" y="2002"/>
                  </a:cubicBezTo>
                  <a:lnTo>
                    <a:pt x="12248" y="2002"/>
                  </a:lnTo>
                  <a:cubicBezTo>
                    <a:pt x="11883" y="1939"/>
                    <a:pt x="11506" y="1914"/>
                    <a:pt x="11141" y="1914"/>
                  </a:cubicBezTo>
                  <a:cubicBezTo>
                    <a:pt x="10613" y="1914"/>
                    <a:pt x="10085" y="1989"/>
                    <a:pt x="9582" y="2115"/>
                  </a:cubicBezTo>
                  <a:cubicBezTo>
                    <a:pt x="9392" y="2051"/>
                    <a:pt x="9196" y="2021"/>
                    <a:pt x="9000" y="2021"/>
                  </a:cubicBezTo>
                  <a:cubicBezTo>
                    <a:pt x="8652" y="2021"/>
                    <a:pt x="8308" y="2118"/>
                    <a:pt x="8010" y="2303"/>
                  </a:cubicBezTo>
                  <a:lnTo>
                    <a:pt x="7897" y="2366"/>
                  </a:lnTo>
                  <a:lnTo>
                    <a:pt x="7809" y="2429"/>
                  </a:lnTo>
                  <a:cubicBezTo>
                    <a:pt x="7784" y="2454"/>
                    <a:pt x="7708" y="2492"/>
                    <a:pt x="7620" y="2542"/>
                  </a:cubicBezTo>
                  <a:cubicBezTo>
                    <a:pt x="7583" y="2567"/>
                    <a:pt x="7545" y="2593"/>
                    <a:pt x="7507" y="2605"/>
                  </a:cubicBezTo>
                  <a:cubicBezTo>
                    <a:pt x="7482" y="2630"/>
                    <a:pt x="7394" y="2681"/>
                    <a:pt x="7231" y="2781"/>
                  </a:cubicBezTo>
                  <a:lnTo>
                    <a:pt x="7180" y="2806"/>
                  </a:lnTo>
                  <a:cubicBezTo>
                    <a:pt x="7055" y="2882"/>
                    <a:pt x="6941" y="2945"/>
                    <a:pt x="6841" y="2995"/>
                  </a:cubicBezTo>
                  <a:lnTo>
                    <a:pt x="6753" y="3045"/>
                  </a:lnTo>
                  <a:cubicBezTo>
                    <a:pt x="6627" y="3096"/>
                    <a:pt x="6514" y="3158"/>
                    <a:pt x="6426" y="3196"/>
                  </a:cubicBezTo>
                  <a:cubicBezTo>
                    <a:pt x="6199" y="3158"/>
                    <a:pt x="5973" y="3108"/>
                    <a:pt x="5759" y="3070"/>
                  </a:cubicBezTo>
                  <a:cubicBezTo>
                    <a:pt x="4716" y="2857"/>
                    <a:pt x="3684" y="2618"/>
                    <a:pt x="2892" y="2442"/>
                  </a:cubicBezTo>
                  <a:cubicBezTo>
                    <a:pt x="2741" y="2404"/>
                    <a:pt x="2578" y="2391"/>
                    <a:pt x="2427" y="2391"/>
                  </a:cubicBezTo>
                  <a:cubicBezTo>
                    <a:pt x="1962" y="2391"/>
                    <a:pt x="1509" y="2542"/>
                    <a:pt x="1144" y="2831"/>
                  </a:cubicBezTo>
                  <a:cubicBezTo>
                    <a:pt x="0" y="3737"/>
                    <a:pt x="226" y="5535"/>
                    <a:pt x="1559" y="6126"/>
                  </a:cubicBezTo>
                  <a:cubicBezTo>
                    <a:pt x="2565" y="6579"/>
                    <a:pt x="3622" y="6906"/>
                    <a:pt x="4703" y="7145"/>
                  </a:cubicBezTo>
                  <a:cubicBezTo>
                    <a:pt x="5244" y="7258"/>
                    <a:pt x="5797" y="7371"/>
                    <a:pt x="6388" y="7472"/>
                  </a:cubicBezTo>
                  <a:cubicBezTo>
                    <a:pt x="6476" y="7522"/>
                    <a:pt x="6552" y="7572"/>
                    <a:pt x="6640" y="7622"/>
                  </a:cubicBezTo>
                  <a:lnTo>
                    <a:pt x="6690" y="7660"/>
                  </a:lnTo>
                  <a:cubicBezTo>
                    <a:pt x="6765" y="7710"/>
                    <a:pt x="6841" y="7761"/>
                    <a:pt x="6904" y="7824"/>
                  </a:cubicBezTo>
                  <a:cubicBezTo>
                    <a:pt x="6941" y="7849"/>
                    <a:pt x="6992" y="7887"/>
                    <a:pt x="7029" y="7912"/>
                  </a:cubicBezTo>
                  <a:lnTo>
                    <a:pt x="7105" y="7975"/>
                  </a:lnTo>
                  <a:cubicBezTo>
                    <a:pt x="7130" y="8000"/>
                    <a:pt x="7155" y="8025"/>
                    <a:pt x="7180" y="8050"/>
                  </a:cubicBezTo>
                  <a:lnTo>
                    <a:pt x="7293" y="8151"/>
                  </a:lnTo>
                  <a:cubicBezTo>
                    <a:pt x="7595" y="8415"/>
                    <a:pt x="7960" y="8578"/>
                    <a:pt x="8350" y="8628"/>
                  </a:cubicBezTo>
                  <a:lnTo>
                    <a:pt x="8476" y="8716"/>
                  </a:lnTo>
                  <a:lnTo>
                    <a:pt x="8538" y="8754"/>
                  </a:lnTo>
                  <a:cubicBezTo>
                    <a:pt x="8702" y="8867"/>
                    <a:pt x="8853" y="8955"/>
                    <a:pt x="8978" y="9043"/>
                  </a:cubicBezTo>
                  <a:lnTo>
                    <a:pt x="9041" y="9094"/>
                  </a:lnTo>
                  <a:lnTo>
                    <a:pt x="9393" y="9307"/>
                  </a:lnTo>
                  <a:lnTo>
                    <a:pt x="9456" y="9333"/>
                  </a:lnTo>
                  <a:lnTo>
                    <a:pt x="9595" y="9421"/>
                  </a:lnTo>
                  <a:cubicBezTo>
                    <a:pt x="9834" y="9559"/>
                    <a:pt x="10098" y="9634"/>
                    <a:pt x="10374" y="9660"/>
                  </a:cubicBezTo>
                  <a:cubicBezTo>
                    <a:pt x="10664" y="9798"/>
                    <a:pt x="10940" y="9911"/>
                    <a:pt x="11204" y="9999"/>
                  </a:cubicBezTo>
                  <a:lnTo>
                    <a:pt x="11255" y="10024"/>
                  </a:lnTo>
                  <a:cubicBezTo>
                    <a:pt x="11544" y="10112"/>
                    <a:pt x="11833" y="10188"/>
                    <a:pt x="12135" y="10251"/>
                  </a:cubicBezTo>
                  <a:cubicBezTo>
                    <a:pt x="12223" y="10276"/>
                    <a:pt x="12311" y="10288"/>
                    <a:pt x="12374" y="10288"/>
                  </a:cubicBezTo>
                  <a:lnTo>
                    <a:pt x="12474" y="10313"/>
                  </a:lnTo>
                  <a:cubicBezTo>
                    <a:pt x="12555" y="10323"/>
                    <a:pt x="12636" y="10328"/>
                    <a:pt x="12717" y="10328"/>
                  </a:cubicBezTo>
                  <a:cubicBezTo>
                    <a:pt x="12953" y="10328"/>
                    <a:pt x="13189" y="10288"/>
                    <a:pt x="13405" y="10213"/>
                  </a:cubicBezTo>
                  <a:cubicBezTo>
                    <a:pt x="14637" y="10401"/>
                    <a:pt x="15882" y="10502"/>
                    <a:pt x="17140" y="10515"/>
                  </a:cubicBezTo>
                  <a:cubicBezTo>
                    <a:pt x="17232" y="10517"/>
                    <a:pt x="17325" y="10518"/>
                    <a:pt x="17418" y="10518"/>
                  </a:cubicBezTo>
                  <a:cubicBezTo>
                    <a:pt x="17885" y="10518"/>
                    <a:pt x="18363" y="10492"/>
                    <a:pt x="18825" y="10439"/>
                  </a:cubicBezTo>
                  <a:cubicBezTo>
                    <a:pt x="19013" y="10414"/>
                    <a:pt x="19189" y="10364"/>
                    <a:pt x="19353" y="10301"/>
                  </a:cubicBezTo>
                  <a:lnTo>
                    <a:pt x="19655" y="10351"/>
                  </a:lnTo>
                  <a:lnTo>
                    <a:pt x="19705" y="10351"/>
                  </a:lnTo>
                  <a:cubicBezTo>
                    <a:pt x="20019" y="10389"/>
                    <a:pt x="20296" y="10414"/>
                    <a:pt x="20547" y="10439"/>
                  </a:cubicBezTo>
                  <a:lnTo>
                    <a:pt x="20585" y="10439"/>
                  </a:lnTo>
                  <a:cubicBezTo>
                    <a:pt x="20837" y="10452"/>
                    <a:pt x="21038" y="10464"/>
                    <a:pt x="21189" y="10464"/>
                  </a:cubicBezTo>
                  <a:lnTo>
                    <a:pt x="21465" y="10464"/>
                  </a:lnTo>
                  <a:cubicBezTo>
                    <a:pt x="21993" y="10464"/>
                    <a:pt x="22496" y="10238"/>
                    <a:pt x="22849" y="9861"/>
                  </a:cubicBezTo>
                  <a:cubicBezTo>
                    <a:pt x="23100" y="9773"/>
                    <a:pt x="23352" y="9697"/>
                    <a:pt x="23603" y="9609"/>
                  </a:cubicBezTo>
                  <a:cubicBezTo>
                    <a:pt x="23892" y="9509"/>
                    <a:pt x="24383" y="9345"/>
                    <a:pt x="24559" y="9307"/>
                  </a:cubicBezTo>
                  <a:cubicBezTo>
                    <a:pt x="25313" y="9257"/>
                    <a:pt x="26357" y="9245"/>
                    <a:pt x="26395" y="9245"/>
                  </a:cubicBezTo>
                  <a:cubicBezTo>
                    <a:pt x="26747" y="9245"/>
                    <a:pt x="27099" y="9157"/>
                    <a:pt x="27426" y="9006"/>
                  </a:cubicBezTo>
                  <a:cubicBezTo>
                    <a:pt x="27523" y="9022"/>
                    <a:pt x="27620" y="9029"/>
                    <a:pt x="27716" y="9029"/>
                  </a:cubicBezTo>
                  <a:cubicBezTo>
                    <a:pt x="28309" y="9029"/>
                    <a:pt x="28880" y="8738"/>
                    <a:pt x="29237" y="8251"/>
                  </a:cubicBezTo>
                  <a:cubicBezTo>
                    <a:pt x="29287" y="8226"/>
                    <a:pt x="29337" y="8226"/>
                    <a:pt x="29400" y="8226"/>
                  </a:cubicBezTo>
                  <a:cubicBezTo>
                    <a:pt x="32267" y="7987"/>
                    <a:pt x="32946" y="6554"/>
                    <a:pt x="33009" y="5397"/>
                  </a:cubicBezTo>
                  <a:cubicBezTo>
                    <a:pt x="33022" y="5309"/>
                    <a:pt x="33022" y="5221"/>
                    <a:pt x="33009" y="5133"/>
                  </a:cubicBezTo>
                  <a:cubicBezTo>
                    <a:pt x="32934" y="3687"/>
                    <a:pt x="31726" y="3058"/>
                    <a:pt x="31072" y="2718"/>
                  </a:cubicBezTo>
                  <a:cubicBezTo>
                    <a:pt x="30821" y="2593"/>
                    <a:pt x="30582" y="2454"/>
                    <a:pt x="30356" y="2291"/>
                  </a:cubicBezTo>
                  <a:cubicBezTo>
                    <a:pt x="29928" y="1964"/>
                    <a:pt x="29438" y="1737"/>
                    <a:pt x="28922" y="1624"/>
                  </a:cubicBezTo>
                  <a:cubicBezTo>
                    <a:pt x="28847" y="1536"/>
                    <a:pt x="28759" y="1461"/>
                    <a:pt x="28671" y="1398"/>
                  </a:cubicBezTo>
                  <a:cubicBezTo>
                    <a:pt x="28432" y="1209"/>
                    <a:pt x="27514" y="606"/>
                    <a:pt x="25942" y="354"/>
                  </a:cubicBezTo>
                  <a:cubicBezTo>
                    <a:pt x="25791" y="329"/>
                    <a:pt x="25602" y="304"/>
                    <a:pt x="25389" y="279"/>
                  </a:cubicBezTo>
                  <a:cubicBezTo>
                    <a:pt x="25099" y="115"/>
                    <a:pt x="24772" y="27"/>
                    <a:pt x="24446" y="27"/>
                  </a:cubicBezTo>
                  <a:lnTo>
                    <a:pt x="24207" y="27"/>
                  </a:lnTo>
                  <a:lnTo>
                    <a:pt x="24093" y="40"/>
                  </a:lnTo>
                  <a:cubicBezTo>
                    <a:pt x="23993" y="52"/>
                    <a:pt x="23842" y="78"/>
                    <a:pt x="23666" y="115"/>
                  </a:cubicBezTo>
                  <a:lnTo>
                    <a:pt x="23603" y="128"/>
                  </a:lnTo>
                  <a:cubicBezTo>
                    <a:pt x="23515" y="103"/>
                    <a:pt x="23427" y="90"/>
                    <a:pt x="23352" y="90"/>
                  </a:cubicBezTo>
                  <a:cubicBezTo>
                    <a:pt x="23289" y="78"/>
                    <a:pt x="23100" y="65"/>
                    <a:pt x="22811" y="65"/>
                  </a:cubicBezTo>
                  <a:cubicBezTo>
                    <a:pt x="22559" y="65"/>
                    <a:pt x="22220" y="78"/>
                    <a:pt x="21792" y="115"/>
                  </a:cubicBezTo>
                  <a:cubicBezTo>
                    <a:pt x="21588" y="40"/>
                    <a:pt x="21370" y="0"/>
                    <a:pt x="21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9525" dir="5400000" algn="bl" rotWithShape="0">
                <a:schemeClr val="dk2">
                  <a:alpha val="3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4497525" y="2001925"/>
              <a:ext cx="721175" cy="168925"/>
            </a:xfrm>
            <a:custGeom>
              <a:avLst/>
              <a:gdLst/>
              <a:ahLst/>
              <a:cxnLst/>
              <a:rect l="l" t="t" r="r" b="b"/>
              <a:pathLst>
                <a:path w="28847" h="6757" extrusionOk="0">
                  <a:moveTo>
                    <a:pt x="18875" y="1"/>
                  </a:moveTo>
                  <a:lnTo>
                    <a:pt x="18724" y="39"/>
                  </a:lnTo>
                  <a:cubicBezTo>
                    <a:pt x="18636" y="64"/>
                    <a:pt x="18510" y="101"/>
                    <a:pt x="18359" y="152"/>
                  </a:cubicBezTo>
                  <a:cubicBezTo>
                    <a:pt x="18208" y="202"/>
                    <a:pt x="18058" y="277"/>
                    <a:pt x="17894" y="353"/>
                  </a:cubicBezTo>
                  <a:cubicBezTo>
                    <a:pt x="17718" y="428"/>
                    <a:pt x="17567" y="541"/>
                    <a:pt x="17404" y="642"/>
                  </a:cubicBezTo>
                  <a:cubicBezTo>
                    <a:pt x="17253" y="730"/>
                    <a:pt x="17127" y="856"/>
                    <a:pt x="17001" y="956"/>
                  </a:cubicBezTo>
                  <a:lnTo>
                    <a:pt x="16976" y="994"/>
                  </a:lnTo>
                  <a:cubicBezTo>
                    <a:pt x="16976" y="944"/>
                    <a:pt x="16938" y="894"/>
                    <a:pt x="16901" y="868"/>
                  </a:cubicBezTo>
                  <a:cubicBezTo>
                    <a:pt x="16828" y="827"/>
                    <a:pt x="16746" y="802"/>
                    <a:pt x="16663" y="802"/>
                  </a:cubicBezTo>
                  <a:cubicBezTo>
                    <a:pt x="16646" y="802"/>
                    <a:pt x="16629" y="803"/>
                    <a:pt x="16611" y="806"/>
                  </a:cubicBezTo>
                  <a:cubicBezTo>
                    <a:pt x="15668" y="868"/>
                    <a:pt x="14750" y="1070"/>
                    <a:pt x="13858" y="1384"/>
                  </a:cubicBezTo>
                  <a:lnTo>
                    <a:pt x="13342" y="1585"/>
                  </a:lnTo>
                  <a:lnTo>
                    <a:pt x="12965" y="1724"/>
                  </a:lnTo>
                  <a:cubicBezTo>
                    <a:pt x="13153" y="1623"/>
                    <a:pt x="13342" y="1522"/>
                    <a:pt x="13518" y="1434"/>
                  </a:cubicBezTo>
                  <a:cubicBezTo>
                    <a:pt x="13719" y="1321"/>
                    <a:pt x="13933" y="1233"/>
                    <a:pt x="14159" y="1145"/>
                  </a:cubicBezTo>
                  <a:cubicBezTo>
                    <a:pt x="14323" y="1082"/>
                    <a:pt x="14486" y="1032"/>
                    <a:pt x="14662" y="994"/>
                  </a:cubicBezTo>
                  <a:cubicBezTo>
                    <a:pt x="14725" y="982"/>
                    <a:pt x="14776" y="969"/>
                    <a:pt x="14813" y="956"/>
                  </a:cubicBezTo>
                  <a:lnTo>
                    <a:pt x="14876" y="944"/>
                  </a:lnTo>
                  <a:lnTo>
                    <a:pt x="14662" y="944"/>
                  </a:lnTo>
                  <a:cubicBezTo>
                    <a:pt x="14461" y="956"/>
                    <a:pt x="14273" y="994"/>
                    <a:pt x="14084" y="1032"/>
                  </a:cubicBezTo>
                  <a:cubicBezTo>
                    <a:pt x="13845" y="1095"/>
                    <a:pt x="13593" y="1183"/>
                    <a:pt x="13355" y="1283"/>
                  </a:cubicBezTo>
                  <a:cubicBezTo>
                    <a:pt x="13103" y="1384"/>
                    <a:pt x="12852" y="1510"/>
                    <a:pt x="12613" y="1635"/>
                  </a:cubicBezTo>
                  <a:cubicBezTo>
                    <a:pt x="12374" y="1761"/>
                    <a:pt x="12160" y="1900"/>
                    <a:pt x="11934" y="2013"/>
                  </a:cubicBezTo>
                  <a:cubicBezTo>
                    <a:pt x="11946" y="2000"/>
                    <a:pt x="11946" y="1975"/>
                    <a:pt x="11946" y="1950"/>
                  </a:cubicBezTo>
                  <a:cubicBezTo>
                    <a:pt x="11946" y="1912"/>
                    <a:pt x="11921" y="1874"/>
                    <a:pt x="11883" y="1849"/>
                  </a:cubicBezTo>
                  <a:cubicBezTo>
                    <a:pt x="11809" y="1791"/>
                    <a:pt x="11713" y="1761"/>
                    <a:pt x="11617" y="1761"/>
                  </a:cubicBezTo>
                  <a:cubicBezTo>
                    <a:pt x="11566" y="1761"/>
                    <a:pt x="11516" y="1769"/>
                    <a:pt x="11468" y="1786"/>
                  </a:cubicBezTo>
                  <a:cubicBezTo>
                    <a:pt x="11219" y="1849"/>
                    <a:pt x="10558" y="1997"/>
                    <a:pt x="10030" y="1997"/>
                  </a:cubicBezTo>
                  <a:cubicBezTo>
                    <a:pt x="9919" y="1997"/>
                    <a:pt x="9814" y="1990"/>
                    <a:pt x="9720" y="1975"/>
                  </a:cubicBezTo>
                  <a:cubicBezTo>
                    <a:pt x="9411" y="1928"/>
                    <a:pt x="9147" y="1900"/>
                    <a:pt x="8882" y="1900"/>
                  </a:cubicBezTo>
                  <a:cubicBezTo>
                    <a:pt x="8374" y="1900"/>
                    <a:pt x="7865" y="2004"/>
                    <a:pt x="7029" y="2277"/>
                  </a:cubicBezTo>
                  <a:cubicBezTo>
                    <a:pt x="6791" y="2352"/>
                    <a:pt x="6501" y="2453"/>
                    <a:pt x="6200" y="2579"/>
                  </a:cubicBezTo>
                  <a:cubicBezTo>
                    <a:pt x="6300" y="2491"/>
                    <a:pt x="6388" y="2415"/>
                    <a:pt x="6464" y="2340"/>
                  </a:cubicBezTo>
                  <a:cubicBezTo>
                    <a:pt x="6552" y="2252"/>
                    <a:pt x="6614" y="2164"/>
                    <a:pt x="6665" y="2113"/>
                  </a:cubicBezTo>
                  <a:lnTo>
                    <a:pt x="6728" y="2013"/>
                  </a:lnTo>
                  <a:lnTo>
                    <a:pt x="6728" y="2013"/>
                  </a:lnTo>
                  <a:lnTo>
                    <a:pt x="6602" y="2088"/>
                  </a:lnTo>
                  <a:cubicBezTo>
                    <a:pt x="6539" y="2138"/>
                    <a:pt x="6438" y="2201"/>
                    <a:pt x="6313" y="2277"/>
                  </a:cubicBezTo>
                  <a:cubicBezTo>
                    <a:pt x="6187" y="2352"/>
                    <a:pt x="6049" y="2440"/>
                    <a:pt x="5885" y="2528"/>
                  </a:cubicBezTo>
                  <a:cubicBezTo>
                    <a:pt x="5722" y="2616"/>
                    <a:pt x="5558" y="2717"/>
                    <a:pt x="5382" y="2805"/>
                  </a:cubicBezTo>
                  <a:cubicBezTo>
                    <a:pt x="5206" y="2893"/>
                    <a:pt x="5030" y="2981"/>
                    <a:pt x="4854" y="3056"/>
                  </a:cubicBezTo>
                  <a:cubicBezTo>
                    <a:pt x="4678" y="3132"/>
                    <a:pt x="4527" y="3220"/>
                    <a:pt x="4376" y="3270"/>
                  </a:cubicBezTo>
                  <a:cubicBezTo>
                    <a:pt x="3961" y="3195"/>
                    <a:pt x="3534" y="3119"/>
                    <a:pt x="3119" y="3031"/>
                  </a:cubicBezTo>
                  <a:cubicBezTo>
                    <a:pt x="2138" y="2843"/>
                    <a:pt x="1170" y="2629"/>
                    <a:pt x="201" y="2403"/>
                  </a:cubicBezTo>
                  <a:cubicBezTo>
                    <a:pt x="188" y="2399"/>
                    <a:pt x="174" y="2398"/>
                    <a:pt x="161" y="2398"/>
                  </a:cubicBezTo>
                  <a:cubicBezTo>
                    <a:pt x="124" y="2398"/>
                    <a:pt x="87" y="2409"/>
                    <a:pt x="50" y="2428"/>
                  </a:cubicBezTo>
                  <a:cubicBezTo>
                    <a:pt x="0" y="2465"/>
                    <a:pt x="13" y="2516"/>
                    <a:pt x="63" y="2541"/>
                  </a:cubicBezTo>
                  <a:cubicBezTo>
                    <a:pt x="968" y="2931"/>
                    <a:pt x="1899" y="3232"/>
                    <a:pt x="2855" y="3434"/>
                  </a:cubicBezTo>
                  <a:cubicBezTo>
                    <a:pt x="3458" y="3572"/>
                    <a:pt x="4074" y="3685"/>
                    <a:pt x="4703" y="3786"/>
                  </a:cubicBezTo>
                  <a:lnTo>
                    <a:pt x="4816" y="3849"/>
                  </a:lnTo>
                  <a:cubicBezTo>
                    <a:pt x="5030" y="3937"/>
                    <a:pt x="5231" y="4050"/>
                    <a:pt x="5420" y="4188"/>
                  </a:cubicBezTo>
                  <a:cubicBezTo>
                    <a:pt x="5583" y="4289"/>
                    <a:pt x="5734" y="4389"/>
                    <a:pt x="5873" y="4515"/>
                  </a:cubicBezTo>
                  <a:cubicBezTo>
                    <a:pt x="5948" y="4565"/>
                    <a:pt x="5998" y="4616"/>
                    <a:pt x="6049" y="4666"/>
                  </a:cubicBezTo>
                  <a:cubicBezTo>
                    <a:pt x="6099" y="4691"/>
                    <a:pt x="6137" y="4741"/>
                    <a:pt x="6174" y="4779"/>
                  </a:cubicBezTo>
                  <a:lnTo>
                    <a:pt x="6288" y="4880"/>
                  </a:lnTo>
                  <a:lnTo>
                    <a:pt x="6237" y="4754"/>
                  </a:lnTo>
                  <a:cubicBezTo>
                    <a:pt x="6212" y="4716"/>
                    <a:pt x="6187" y="4666"/>
                    <a:pt x="6162" y="4628"/>
                  </a:cubicBezTo>
                  <a:cubicBezTo>
                    <a:pt x="6124" y="4565"/>
                    <a:pt x="6086" y="4503"/>
                    <a:pt x="6049" y="4452"/>
                  </a:cubicBezTo>
                  <a:cubicBezTo>
                    <a:pt x="5998" y="4389"/>
                    <a:pt x="5948" y="4326"/>
                    <a:pt x="5873" y="4264"/>
                  </a:cubicBezTo>
                  <a:lnTo>
                    <a:pt x="5873" y="4264"/>
                  </a:lnTo>
                  <a:cubicBezTo>
                    <a:pt x="5998" y="4352"/>
                    <a:pt x="6137" y="4452"/>
                    <a:pt x="6275" y="4565"/>
                  </a:cubicBezTo>
                  <a:cubicBezTo>
                    <a:pt x="6413" y="4679"/>
                    <a:pt x="6614" y="4817"/>
                    <a:pt x="6778" y="4943"/>
                  </a:cubicBezTo>
                  <a:cubicBezTo>
                    <a:pt x="6954" y="5068"/>
                    <a:pt x="7143" y="5182"/>
                    <a:pt x="7306" y="5295"/>
                  </a:cubicBezTo>
                  <a:cubicBezTo>
                    <a:pt x="7470" y="5421"/>
                    <a:pt x="7633" y="5521"/>
                    <a:pt x="7771" y="5609"/>
                  </a:cubicBezTo>
                  <a:lnTo>
                    <a:pt x="8123" y="5823"/>
                  </a:lnTo>
                  <a:lnTo>
                    <a:pt x="8262" y="5911"/>
                  </a:lnTo>
                  <a:lnTo>
                    <a:pt x="8174" y="5798"/>
                  </a:lnTo>
                  <a:lnTo>
                    <a:pt x="7935" y="5534"/>
                  </a:lnTo>
                  <a:lnTo>
                    <a:pt x="7947" y="5546"/>
                  </a:lnTo>
                  <a:cubicBezTo>
                    <a:pt x="8224" y="5710"/>
                    <a:pt x="8501" y="5873"/>
                    <a:pt x="8777" y="6024"/>
                  </a:cubicBezTo>
                  <a:cubicBezTo>
                    <a:pt x="9041" y="6150"/>
                    <a:pt x="9305" y="6263"/>
                    <a:pt x="9582" y="6364"/>
                  </a:cubicBezTo>
                  <a:cubicBezTo>
                    <a:pt x="9796" y="6439"/>
                    <a:pt x="10010" y="6489"/>
                    <a:pt x="10223" y="6540"/>
                  </a:cubicBezTo>
                  <a:cubicBezTo>
                    <a:pt x="10311" y="6552"/>
                    <a:pt x="10374" y="6552"/>
                    <a:pt x="10425" y="6565"/>
                  </a:cubicBezTo>
                  <a:lnTo>
                    <a:pt x="10488" y="6577"/>
                  </a:lnTo>
                  <a:lnTo>
                    <a:pt x="10425" y="6552"/>
                  </a:lnTo>
                  <a:cubicBezTo>
                    <a:pt x="10387" y="6540"/>
                    <a:pt x="10324" y="6527"/>
                    <a:pt x="10261" y="6489"/>
                  </a:cubicBezTo>
                  <a:cubicBezTo>
                    <a:pt x="10060" y="6426"/>
                    <a:pt x="9884" y="6351"/>
                    <a:pt x="9695" y="6263"/>
                  </a:cubicBezTo>
                  <a:cubicBezTo>
                    <a:pt x="9456" y="6150"/>
                    <a:pt x="9230" y="6024"/>
                    <a:pt x="9004" y="5886"/>
                  </a:cubicBezTo>
                  <a:lnTo>
                    <a:pt x="9004" y="5886"/>
                  </a:lnTo>
                  <a:cubicBezTo>
                    <a:pt x="9632" y="6125"/>
                    <a:pt x="10274" y="6288"/>
                    <a:pt x="10940" y="6401"/>
                  </a:cubicBezTo>
                  <a:cubicBezTo>
                    <a:pt x="12600" y="6684"/>
                    <a:pt x="13917" y="6757"/>
                    <a:pt x="14831" y="6757"/>
                  </a:cubicBezTo>
                  <a:cubicBezTo>
                    <a:pt x="15744" y="6757"/>
                    <a:pt x="16253" y="6684"/>
                    <a:pt x="16297" y="6678"/>
                  </a:cubicBezTo>
                  <a:cubicBezTo>
                    <a:pt x="16410" y="6678"/>
                    <a:pt x="16523" y="6615"/>
                    <a:pt x="16574" y="6502"/>
                  </a:cubicBezTo>
                  <a:cubicBezTo>
                    <a:pt x="16574" y="6489"/>
                    <a:pt x="16574" y="6477"/>
                    <a:pt x="16574" y="6452"/>
                  </a:cubicBezTo>
                  <a:cubicBezTo>
                    <a:pt x="16574" y="6426"/>
                    <a:pt x="16561" y="6414"/>
                    <a:pt x="16549" y="6389"/>
                  </a:cubicBezTo>
                  <a:lnTo>
                    <a:pt x="16549" y="6389"/>
                  </a:lnTo>
                  <a:lnTo>
                    <a:pt x="16800" y="6452"/>
                  </a:lnTo>
                  <a:cubicBezTo>
                    <a:pt x="17089" y="6502"/>
                    <a:pt x="17379" y="6552"/>
                    <a:pt x="17655" y="6590"/>
                  </a:cubicBezTo>
                  <a:cubicBezTo>
                    <a:pt x="17932" y="6640"/>
                    <a:pt x="18196" y="6653"/>
                    <a:pt x="18422" y="6678"/>
                  </a:cubicBezTo>
                  <a:cubicBezTo>
                    <a:pt x="18649" y="6691"/>
                    <a:pt x="18850" y="6691"/>
                    <a:pt x="18976" y="6691"/>
                  </a:cubicBezTo>
                  <a:lnTo>
                    <a:pt x="19189" y="6691"/>
                  </a:lnTo>
                  <a:lnTo>
                    <a:pt x="18988" y="6653"/>
                  </a:lnTo>
                  <a:cubicBezTo>
                    <a:pt x="18862" y="6628"/>
                    <a:pt x="18686" y="6603"/>
                    <a:pt x="18473" y="6552"/>
                  </a:cubicBezTo>
                  <a:lnTo>
                    <a:pt x="18422" y="6540"/>
                  </a:lnTo>
                  <a:cubicBezTo>
                    <a:pt x="19139" y="6477"/>
                    <a:pt x="19969" y="6188"/>
                    <a:pt x="20723" y="5936"/>
                  </a:cubicBezTo>
                  <a:cubicBezTo>
                    <a:pt x="21264" y="5760"/>
                    <a:pt x="21817" y="5571"/>
                    <a:pt x="22107" y="5546"/>
                  </a:cubicBezTo>
                  <a:cubicBezTo>
                    <a:pt x="22937" y="5483"/>
                    <a:pt x="24093" y="5471"/>
                    <a:pt x="24106" y="5471"/>
                  </a:cubicBezTo>
                  <a:cubicBezTo>
                    <a:pt x="24117" y="5472"/>
                    <a:pt x="24127" y="5472"/>
                    <a:pt x="24138" y="5472"/>
                  </a:cubicBezTo>
                  <a:cubicBezTo>
                    <a:pt x="24253" y="5472"/>
                    <a:pt x="24365" y="5412"/>
                    <a:pt x="24446" y="5320"/>
                  </a:cubicBezTo>
                  <a:cubicBezTo>
                    <a:pt x="24458" y="5295"/>
                    <a:pt x="24471" y="5270"/>
                    <a:pt x="24471" y="5244"/>
                  </a:cubicBezTo>
                  <a:cubicBezTo>
                    <a:pt x="24458" y="5169"/>
                    <a:pt x="24408" y="5106"/>
                    <a:pt x="24332" y="5081"/>
                  </a:cubicBezTo>
                  <a:cubicBezTo>
                    <a:pt x="23980" y="4918"/>
                    <a:pt x="23616" y="4779"/>
                    <a:pt x="23238" y="4653"/>
                  </a:cubicBezTo>
                  <a:lnTo>
                    <a:pt x="23238" y="4653"/>
                  </a:lnTo>
                  <a:cubicBezTo>
                    <a:pt x="23314" y="4666"/>
                    <a:pt x="23389" y="4691"/>
                    <a:pt x="23465" y="4704"/>
                  </a:cubicBezTo>
                  <a:lnTo>
                    <a:pt x="23540" y="4729"/>
                  </a:lnTo>
                  <a:cubicBezTo>
                    <a:pt x="23691" y="4767"/>
                    <a:pt x="23867" y="4817"/>
                    <a:pt x="24031" y="4880"/>
                  </a:cubicBezTo>
                  <a:cubicBezTo>
                    <a:pt x="24194" y="4930"/>
                    <a:pt x="24370" y="4968"/>
                    <a:pt x="24534" y="5018"/>
                  </a:cubicBezTo>
                  <a:cubicBezTo>
                    <a:pt x="24684" y="5068"/>
                    <a:pt x="24848" y="5106"/>
                    <a:pt x="24974" y="5144"/>
                  </a:cubicBezTo>
                  <a:cubicBezTo>
                    <a:pt x="25099" y="5182"/>
                    <a:pt x="25213" y="5207"/>
                    <a:pt x="25288" y="5232"/>
                  </a:cubicBezTo>
                  <a:lnTo>
                    <a:pt x="25414" y="5257"/>
                  </a:lnTo>
                  <a:lnTo>
                    <a:pt x="25326" y="5194"/>
                  </a:lnTo>
                  <a:cubicBezTo>
                    <a:pt x="25263" y="5156"/>
                    <a:pt x="25187" y="5106"/>
                    <a:pt x="25074" y="5043"/>
                  </a:cubicBezTo>
                  <a:lnTo>
                    <a:pt x="25024" y="5018"/>
                  </a:lnTo>
                  <a:lnTo>
                    <a:pt x="25049" y="5006"/>
                  </a:lnTo>
                  <a:cubicBezTo>
                    <a:pt x="25640" y="4716"/>
                    <a:pt x="26281" y="4528"/>
                    <a:pt x="26948" y="4465"/>
                  </a:cubicBezTo>
                  <a:cubicBezTo>
                    <a:pt x="28256" y="4352"/>
                    <a:pt x="28809" y="4037"/>
                    <a:pt x="28847" y="3396"/>
                  </a:cubicBezTo>
                  <a:cubicBezTo>
                    <a:pt x="28847" y="3383"/>
                    <a:pt x="28847" y="3358"/>
                    <a:pt x="28847" y="3346"/>
                  </a:cubicBezTo>
                  <a:cubicBezTo>
                    <a:pt x="28834" y="2968"/>
                    <a:pt x="28419" y="2742"/>
                    <a:pt x="27929" y="2503"/>
                  </a:cubicBezTo>
                  <a:cubicBezTo>
                    <a:pt x="27577" y="2327"/>
                    <a:pt x="27237" y="2126"/>
                    <a:pt x="26923" y="1887"/>
                  </a:cubicBezTo>
                  <a:cubicBezTo>
                    <a:pt x="26470" y="1535"/>
                    <a:pt x="25640" y="1409"/>
                    <a:pt x="24823" y="1384"/>
                  </a:cubicBezTo>
                  <a:lnTo>
                    <a:pt x="24999" y="1371"/>
                  </a:lnTo>
                  <a:cubicBezTo>
                    <a:pt x="25112" y="1371"/>
                    <a:pt x="25225" y="1321"/>
                    <a:pt x="25301" y="1233"/>
                  </a:cubicBezTo>
                  <a:cubicBezTo>
                    <a:pt x="25326" y="1208"/>
                    <a:pt x="25338" y="1170"/>
                    <a:pt x="25338" y="1133"/>
                  </a:cubicBezTo>
                  <a:cubicBezTo>
                    <a:pt x="25338" y="1082"/>
                    <a:pt x="25301" y="1044"/>
                    <a:pt x="25263" y="1019"/>
                  </a:cubicBezTo>
                  <a:cubicBezTo>
                    <a:pt x="25238" y="994"/>
                    <a:pt x="24596" y="529"/>
                    <a:pt x="23377" y="328"/>
                  </a:cubicBezTo>
                  <a:cubicBezTo>
                    <a:pt x="23013" y="255"/>
                    <a:pt x="22649" y="219"/>
                    <a:pt x="22285" y="219"/>
                  </a:cubicBezTo>
                  <a:cubicBezTo>
                    <a:pt x="22083" y="219"/>
                    <a:pt x="21881" y="230"/>
                    <a:pt x="21679" y="252"/>
                  </a:cubicBezTo>
                  <a:cubicBezTo>
                    <a:pt x="21729" y="227"/>
                    <a:pt x="21780" y="202"/>
                    <a:pt x="21817" y="177"/>
                  </a:cubicBezTo>
                  <a:cubicBezTo>
                    <a:pt x="21918" y="127"/>
                    <a:pt x="22006" y="89"/>
                    <a:pt x="22069" y="64"/>
                  </a:cubicBezTo>
                  <a:lnTo>
                    <a:pt x="22170" y="26"/>
                  </a:lnTo>
                  <a:lnTo>
                    <a:pt x="22044" y="26"/>
                  </a:lnTo>
                  <a:cubicBezTo>
                    <a:pt x="21968" y="39"/>
                    <a:pt x="21868" y="51"/>
                    <a:pt x="21729" y="76"/>
                  </a:cubicBezTo>
                  <a:cubicBezTo>
                    <a:pt x="21604" y="101"/>
                    <a:pt x="21465" y="152"/>
                    <a:pt x="21314" y="202"/>
                  </a:cubicBezTo>
                  <a:lnTo>
                    <a:pt x="21189" y="252"/>
                  </a:lnTo>
                  <a:cubicBezTo>
                    <a:pt x="21138" y="152"/>
                    <a:pt x="21025" y="89"/>
                    <a:pt x="20912" y="89"/>
                  </a:cubicBezTo>
                  <a:cubicBezTo>
                    <a:pt x="20899" y="89"/>
                    <a:pt x="20786" y="81"/>
                    <a:pt x="20581" y="81"/>
                  </a:cubicBezTo>
                  <a:cubicBezTo>
                    <a:pt x="20192" y="81"/>
                    <a:pt x="19474" y="108"/>
                    <a:pt x="18485" y="265"/>
                  </a:cubicBezTo>
                  <a:lnTo>
                    <a:pt x="18447" y="265"/>
                  </a:lnTo>
                  <a:lnTo>
                    <a:pt x="18473" y="240"/>
                  </a:lnTo>
                  <a:cubicBezTo>
                    <a:pt x="18586" y="177"/>
                    <a:pt x="18686" y="114"/>
                    <a:pt x="18762" y="76"/>
                  </a:cubicBezTo>
                  <a:lnTo>
                    <a:pt x="188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4511975" y="2067325"/>
              <a:ext cx="607700" cy="37425"/>
            </a:xfrm>
            <a:custGeom>
              <a:avLst/>
              <a:gdLst/>
              <a:ahLst/>
              <a:cxnLst/>
              <a:rect l="l" t="t" r="r" b="b"/>
              <a:pathLst>
                <a:path w="24308" h="1497" extrusionOk="0">
                  <a:moveTo>
                    <a:pt x="1" y="0"/>
                  </a:moveTo>
                  <a:lnTo>
                    <a:pt x="1" y="0"/>
                  </a:lnTo>
                  <a:cubicBezTo>
                    <a:pt x="1874" y="579"/>
                    <a:pt x="3811" y="994"/>
                    <a:pt x="5760" y="1233"/>
                  </a:cubicBezTo>
                  <a:cubicBezTo>
                    <a:pt x="6766" y="1358"/>
                    <a:pt x="7810" y="1434"/>
                    <a:pt x="8841" y="1472"/>
                  </a:cubicBezTo>
                  <a:cubicBezTo>
                    <a:pt x="9356" y="1497"/>
                    <a:pt x="9884" y="1497"/>
                    <a:pt x="10400" y="1497"/>
                  </a:cubicBezTo>
                  <a:cubicBezTo>
                    <a:pt x="10928" y="1484"/>
                    <a:pt x="11444" y="1472"/>
                    <a:pt x="11972" y="1446"/>
                  </a:cubicBezTo>
                  <a:cubicBezTo>
                    <a:pt x="14047" y="1333"/>
                    <a:pt x="16121" y="1094"/>
                    <a:pt x="18171" y="717"/>
                  </a:cubicBezTo>
                  <a:cubicBezTo>
                    <a:pt x="19177" y="541"/>
                    <a:pt x="20183" y="340"/>
                    <a:pt x="21214" y="202"/>
                  </a:cubicBezTo>
                  <a:cubicBezTo>
                    <a:pt x="21784" y="124"/>
                    <a:pt x="22361" y="82"/>
                    <a:pt x="22939" y="82"/>
                  </a:cubicBezTo>
                  <a:cubicBezTo>
                    <a:pt x="23396" y="82"/>
                    <a:pt x="23853" y="108"/>
                    <a:pt x="24308" y="164"/>
                  </a:cubicBezTo>
                  <a:cubicBezTo>
                    <a:pt x="23780" y="93"/>
                    <a:pt x="23249" y="58"/>
                    <a:pt x="22718" y="58"/>
                  </a:cubicBezTo>
                  <a:cubicBezTo>
                    <a:pt x="22211" y="58"/>
                    <a:pt x="21705" y="90"/>
                    <a:pt x="21202" y="151"/>
                  </a:cubicBezTo>
                  <a:cubicBezTo>
                    <a:pt x="20171" y="277"/>
                    <a:pt x="19165" y="466"/>
                    <a:pt x="18133" y="629"/>
                  </a:cubicBezTo>
                  <a:cubicBezTo>
                    <a:pt x="16096" y="994"/>
                    <a:pt x="14034" y="1233"/>
                    <a:pt x="11972" y="1333"/>
                  </a:cubicBezTo>
                  <a:cubicBezTo>
                    <a:pt x="11456" y="1371"/>
                    <a:pt x="10941" y="1384"/>
                    <a:pt x="10413" y="1396"/>
                  </a:cubicBezTo>
                  <a:cubicBezTo>
                    <a:pt x="10274" y="1399"/>
                    <a:pt x="10136" y="1401"/>
                    <a:pt x="9998" y="1401"/>
                  </a:cubicBezTo>
                  <a:cubicBezTo>
                    <a:pt x="9621" y="1401"/>
                    <a:pt x="9243" y="1389"/>
                    <a:pt x="8866" y="1371"/>
                  </a:cubicBezTo>
                  <a:cubicBezTo>
                    <a:pt x="7835" y="1333"/>
                    <a:pt x="6816" y="1258"/>
                    <a:pt x="5810" y="1145"/>
                  </a:cubicBezTo>
                  <a:cubicBezTo>
                    <a:pt x="4804" y="1031"/>
                    <a:pt x="3811" y="868"/>
                    <a:pt x="2830" y="679"/>
                  </a:cubicBezTo>
                  <a:cubicBezTo>
                    <a:pt x="1862" y="491"/>
                    <a:pt x="919" y="26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4620425" y="2008975"/>
              <a:ext cx="589475" cy="156250"/>
            </a:xfrm>
            <a:custGeom>
              <a:avLst/>
              <a:gdLst/>
              <a:ahLst/>
              <a:cxnLst/>
              <a:rect l="l" t="t" r="r" b="b"/>
              <a:pathLst>
                <a:path w="23579" h="6250" extrusionOk="0">
                  <a:moveTo>
                    <a:pt x="18876" y="1643"/>
                  </a:moveTo>
                  <a:lnTo>
                    <a:pt x="18775" y="1668"/>
                  </a:lnTo>
                  <a:lnTo>
                    <a:pt x="18498" y="1743"/>
                  </a:lnTo>
                  <a:cubicBezTo>
                    <a:pt x="18385" y="1756"/>
                    <a:pt x="18259" y="1794"/>
                    <a:pt x="18109" y="1831"/>
                  </a:cubicBezTo>
                  <a:cubicBezTo>
                    <a:pt x="17970" y="1856"/>
                    <a:pt x="17819" y="1894"/>
                    <a:pt x="17668" y="1932"/>
                  </a:cubicBezTo>
                  <a:cubicBezTo>
                    <a:pt x="17518" y="1970"/>
                    <a:pt x="17367" y="1995"/>
                    <a:pt x="17228" y="2033"/>
                  </a:cubicBezTo>
                  <a:cubicBezTo>
                    <a:pt x="17103" y="2070"/>
                    <a:pt x="16964" y="2095"/>
                    <a:pt x="16851" y="2133"/>
                  </a:cubicBezTo>
                  <a:lnTo>
                    <a:pt x="16574" y="2196"/>
                  </a:lnTo>
                  <a:lnTo>
                    <a:pt x="16474" y="2221"/>
                  </a:lnTo>
                  <a:lnTo>
                    <a:pt x="16474" y="2221"/>
                  </a:lnTo>
                  <a:lnTo>
                    <a:pt x="16562" y="2171"/>
                  </a:lnTo>
                  <a:cubicBezTo>
                    <a:pt x="16625" y="2146"/>
                    <a:pt x="16700" y="2108"/>
                    <a:pt x="16813" y="2070"/>
                  </a:cubicBezTo>
                  <a:cubicBezTo>
                    <a:pt x="16914" y="2033"/>
                    <a:pt x="17040" y="1995"/>
                    <a:pt x="17178" y="1945"/>
                  </a:cubicBezTo>
                  <a:cubicBezTo>
                    <a:pt x="17316" y="1907"/>
                    <a:pt x="17467" y="1869"/>
                    <a:pt x="17618" y="1831"/>
                  </a:cubicBezTo>
                  <a:cubicBezTo>
                    <a:pt x="17769" y="1794"/>
                    <a:pt x="17933" y="1768"/>
                    <a:pt x="18071" y="1731"/>
                  </a:cubicBezTo>
                  <a:cubicBezTo>
                    <a:pt x="18222" y="1706"/>
                    <a:pt x="18360" y="1693"/>
                    <a:pt x="18486" y="1680"/>
                  </a:cubicBezTo>
                  <a:cubicBezTo>
                    <a:pt x="18599" y="1668"/>
                    <a:pt x="18700" y="1655"/>
                    <a:pt x="18775" y="1655"/>
                  </a:cubicBezTo>
                  <a:lnTo>
                    <a:pt x="18876" y="1643"/>
                  </a:lnTo>
                  <a:close/>
                  <a:moveTo>
                    <a:pt x="17341" y="443"/>
                  </a:moveTo>
                  <a:cubicBezTo>
                    <a:pt x="17396" y="443"/>
                    <a:pt x="17451" y="445"/>
                    <a:pt x="17505" y="448"/>
                  </a:cubicBezTo>
                  <a:cubicBezTo>
                    <a:pt x="17580" y="448"/>
                    <a:pt x="17631" y="461"/>
                    <a:pt x="17656" y="461"/>
                  </a:cubicBezTo>
                  <a:cubicBezTo>
                    <a:pt x="17618" y="461"/>
                    <a:pt x="17568" y="461"/>
                    <a:pt x="17492" y="473"/>
                  </a:cubicBezTo>
                  <a:cubicBezTo>
                    <a:pt x="17304" y="486"/>
                    <a:pt x="17115" y="524"/>
                    <a:pt x="16927" y="574"/>
                  </a:cubicBezTo>
                  <a:cubicBezTo>
                    <a:pt x="16688" y="624"/>
                    <a:pt x="16449" y="712"/>
                    <a:pt x="16235" y="825"/>
                  </a:cubicBezTo>
                  <a:cubicBezTo>
                    <a:pt x="16021" y="926"/>
                    <a:pt x="15820" y="1077"/>
                    <a:pt x="15657" y="1253"/>
                  </a:cubicBezTo>
                  <a:cubicBezTo>
                    <a:pt x="15493" y="1416"/>
                    <a:pt x="15342" y="1592"/>
                    <a:pt x="15204" y="1768"/>
                  </a:cubicBezTo>
                  <a:cubicBezTo>
                    <a:pt x="15078" y="1932"/>
                    <a:pt x="14927" y="2095"/>
                    <a:pt x="14764" y="2234"/>
                  </a:cubicBezTo>
                  <a:cubicBezTo>
                    <a:pt x="14625" y="2347"/>
                    <a:pt x="14487" y="2435"/>
                    <a:pt x="14336" y="2523"/>
                  </a:cubicBezTo>
                  <a:lnTo>
                    <a:pt x="14324" y="2523"/>
                  </a:lnTo>
                  <a:cubicBezTo>
                    <a:pt x="14261" y="2548"/>
                    <a:pt x="14198" y="2573"/>
                    <a:pt x="14122" y="2586"/>
                  </a:cubicBezTo>
                  <a:cubicBezTo>
                    <a:pt x="14185" y="2561"/>
                    <a:pt x="14236" y="2523"/>
                    <a:pt x="14286" y="2485"/>
                  </a:cubicBezTo>
                  <a:cubicBezTo>
                    <a:pt x="14399" y="2410"/>
                    <a:pt x="14512" y="2297"/>
                    <a:pt x="14600" y="2183"/>
                  </a:cubicBezTo>
                  <a:cubicBezTo>
                    <a:pt x="14739" y="2045"/>
                    <a:pt x="14852" y="1882"/>
                    <a:pt x="14940" y="1718"/>
                  </a:cubicBezTo>
                  <a:cubicBezTo>
                    <a:pt x="15065" y="1517"/>
                    <a:pt x="15216" y="1341"/>
                    <a:pt x="15367" y="1165"/>
                  </a:cubicBezTo>
                  <a:cubicBezTo>
                    <a:pt x="15568" y="964"/>
                    <a:pt x="15807" y="800"/>
                    <a:pt x="16071" y="687"/>
                  </a:cubicBezTo>
                  <a:cubicBezTo>
                    <a:pt x="16336" y="586"/>
                    <a:pt x="16612" y="511"/>
                    <a:pt x="16889" y="473"/>
                  </a:cubicBezTo>
                  <a:cubicBezTo>
                    <a:pt x="17036" y="455"/>
                    <a:pt x="17190" y="443"/>
                    <a:pt x="17341" y="443"/>
                  </a:cubicBezTo>
                  <a:close/>
                  <a:moveTo>
                    <a:pt x="3283" y="2322"/>
                  </a:moveTo>
                  <a:lnTo>
                    <a:pt x="3195" y="2359"/>
                  </a:lnTo>
                  <a:lnTo>
                    <a:pt x="2956" y="2435"/>
                  </a:lnTo>
                  <a:cubicBezTo>
                    <a:pt x="2855" y="2460"/>
                    <a:pt x="2742" y="2510"/>
                    <a:pt x="2616" y="2548"/>
                  </a:cubicBezTo>
                  <a:cubicBezTo>
                    <a:pt x="2478" y="2586"/>
                    <a:pt x="2352" y="2624"/>
                    <a:pt x="2227" y="2674"/>
                  </a:cubicBezTo>
                  <a:cubicBezTo>
                    <a:pt x="2088" y="2724"/>
                    <a:pt x="1950" y="2762"/>
                    <a:pt x="1837" y="2800"/>
                  </a:cubicBezTo>
                  <a:lnTo>
                    <a:pt x="1497" y="2913"/>
                  </a:lnTo>
                  <a:lnTo>
                    <a:pt x="1246" y="3001"/>
                  </a:lnTo>
                  <a:lnTo>
                    <a:pt x="1158" y="3026"/>
                  </a:lnTo>
                  <a:lnTo>
                    <a:pt x="1233" y="2976"/>
                  </a:lnTo>
                  <a:cubicBezTo>
                    <a:pt x="1284" y="2950"/>
                    <a:pt x="1359" y="2913"/>
                    <a:pt x="1447" y="2862"/>
                  </a:cubicBezTo>
                  <a:cubicBezTo>
                    <a:pt x="1535" y="2825"/>
                    <a:pt x="1636" y="2774"/>
                    <a:pt x="1761" y="2724"/>
                  </a:cubicBezTo>
                  <a:cubicBezTo>
                    <a:pt x="1875" y="2674"/>
                    <a:pt x="2013" y="2624"/>
                    <a:pt x="2139" y="2586"/>
                  </a:cubicBezTo>
                  <a:cubicBezTo>
                    <a:pt x="2277" y="2536"/>
                    <a:pt x="2415" y="2498"/>
                    <a:pt x="2554" y="2460"/>
                  </a:cubicBezTo>
                  <a:cubicBezTo>
                    <a:pt x="2679" y="2422"/>
                    <a:pt x="2805" y="2397"/>
                    <a:pt x="2918" y="2385"/>
                  </a:cubicBezTo>
                  <a:cubicBezTo>
                    <a:pt x="3019" y="2359"/>
                    <a:pt x="3119" y="2347"/>
                    <a:pt x="3182" y="2334"/>
                  </a:cubicBezTo>
                  <a:lnTo>
                    <a:pt x="3283" y="2322"/>
                  </a:lnTo>
                  <a:close/>
                  <a:moveTo>
                    <a:pt x="9822" y="1454"/>
                  </a:moveTo>
                  <a:cubicBezTo>
                    <a:pt x="9822" y="1454"/>
                    <a:pt x="9759" y="1492"/>
                    <a:pt x="9646" y="1567"/>
                  </a:cubicBezTo>
                  <a:cubicBezTo>
                    <a:pt x="9470" y="1655"/>
                    <a:pt x="9294" y="1743"/>
                    <a:pt x="9118" y="1831"/>
                  </a:cubicBezTo>
                  <a:cubicBezTo>
                    <a:pt x="8891" y="1919"/>
                    <a:pt x="8615" y="2033"/>
                    <a:pt x="8313" y="2133"/>
                  </a:cubicBezTo>
                  <a:cubicBezTo>
                    <a:pt x="7998" y="2234"/>
                    <a:pt x="7659" y="2322"/>
                    <a:pt x="7319" y="2410"/>
                  </a:cubicBezTo>
                  <a:cubicBezTo>
                    <a:pt x="6980" y="2498"/>
                    <a:pt x="6640" y="2573"/>
                    <a:pt x="6313" y="2649"/>
                  </a:cubicBezTo>
                  <a:cubicBezTo>
                    <a:pt x="5999" y="2737"/>
                    <a:pt x="5685" y="2787"/>
                    <a:pt x="5446" y="2850"/>
                  </a:cubicBezTo>
                  <a:cubicBezTo>
                    <a:pt x="5194" y="2913"/>
                    <a:pt x="4968" y="2963"/>
                    <a:pt x="4830" y="3013"/>
                  </a:cubicBezTo>
                  <a:lnTo>
                    <a:pt x="4591" y="3076"/>
                  </a:lnTo>
                  <a:lnTo>
                    <a:pt x="4817" y="2988"/>
                  </a:lnTo>
                  <a:cubicBezTo>
                    <a:pt x="4955" y="2938"/>
                    <a:pt x="5157" y="2875"/>
                    <a:pt x="5408" y="2800"/>
                  </a:cubicBezTo>
                  <a:cubicBezTo>
                    <a:pt x="5660" y="2724"/>
                    <a:pt x="5961" y="2649"/>
                    <a:pt x="6276" y="2561"/>
                  </a:cubicBezTo>
                  <a:cubicBezTo>
                    <a:pt x="6590" y="2485"/>
                    <a:pt x="6930" y="2410"/>
                    <a:pt x="7269" y="2322"/>
                  </a:cubicBezTo>
                  <a:cubicBezTo>
                    <a:pt x="7609" y="2221"/>
                    <a:pt x="7936" y="2146"/>
                    <a:pt x="8250" y="2045"/>
                  </a:cubicBezTo>
                  <a:cubicBezTo>
                    <a:pt x="8552" y="1957"/>
                    <a:pt x="8841" y="1869"/>
                    <a:pt x="9067" y="1781"/>
                  </a:cubicBezTo>
                  <a:cubicBezTo>
                    <a:pt x="9306" y="1693"/>
                    <a:pt x="9495" y="1605"/>
                    <a:pt x="9621" y="1555"/>
                  </a:cubicBezTo>
                  <a:cubicBezTo>
                    <a:pt x="9746" y="1492"/>
                    <a:pt x="9822" y="1454"/>
                    <a:pt x="9822" y="1454"/>
                  </a:cubicBezTo>
                  <a:close/>
                  <a:moveTo>
                    <a:pt x="13242" y="1228"/>
                  </a:moveTo>
                  <a:lnTo>
                    <a:pt x="13129" y="1341"/>
                  </a:lnTo>
                  <a:cubicBezTo>
                    <a:pt x="13054" y="1404"/>
                    <a:pt x="12940" y="1492"/>
                    <a:pt x="12789" y="1605"/>
                  </a:cubicBezTo>
                  <a:cubicBezTo>
                    <a:pt x="12639" y="1731"/>
                    <a:pt x="12463" y="1844"/>
                    <a:pt x="12249" y="1970"/>
                  </a:cubicBezTo>
                  <a:cubicBezTo>
                    <a:pt x="12048" y="2095"/>
                    <a:pt x="11809" y="2221"/>
                    <a:pt x="11570" y="2347"/>
                  </a:cubicBezTo>
                  <a:cubicBezTo>
                    <a:pt x="11331" y="2460"/>
                    <a:pt x="11067" y="2573"/>
                    <a:pt x="10828" y="2661"/>
                  </a:cubicBezTo>
                  <a:cubicBezTo>
                    <a:pt x="10576" y="2762"/>
                    <a:pt x="10337" y="2837"/>
                    <a:pt x="10124" y="2900"/>
                  </a:cubicBezTo>
                  <a:cubicBezTo>
                    <a:pt x="9922" y="2963"/>
                    <a:pt x="9734" y="3013"/>
                    <a:pt x="9608" y="3039"/>
                  </a:cubicBezTo>
                  <a:lnTo>
                    <a:pt x="9419" y="3089"/>
                  </a:lnTo>
                  <a:lnTo>
                    <a:pt x="9595" y="3026"/>
                  </a:lnTo>
                  <a:cubicBezTo>
                    <a:pt x="9721" y="2988"/>
                    <a:pt x="9885" y="2925"/>
                    <a:pt x="10086" y="2850"/>
                  </a:cubicBezTo>
                  <a:cubicBezTo>
                    <a:pt x="10274" y="2774"/>
                    <a:pt x="10501" y="2699"/>
                    <a:pt x="10740" y="2586"/>
                  </a:cubicBezTo>
                  <a:cubicBezTo>
                    <a:pt x="10979" y="2485"/>
                    <a:pt x="11230" y="2385"/>
                    <a:pt x="11469" y="2259"/>
                  </a:cubicBezTo>
                  <a:cubicBezTo>
                    <a:pt x="11708" y="2146"/>
                    <a:pt x="11934" y="2020"/>
                    <a:pt x="12148" y="1907"/>
                  </a:cubicBezTo>
                  <a:cubicBezTo>
                    <a:pt x="12362" y="1781"/>
                    <a:pt x="12563" y="1680"/>
                    <a:pt x="12714" y="1567"/>
                  </a:cubicBezTo>
                  <a:cubicBezTo>
                    <a:pt x="12877" y="1467"/>
                    <a:pt x="13016" y="1391"/>
                    <a:pt x="13104" y="1328"/>
                  </a:cubicBezTo>
                  <a:lnTo>
                    <a:pt x="13242" y="1228"/>
                  </a:lnTo>
                  <a:close/>
                  <a:moveTo>
                    <a:pt x="18071" y="2862"/>
                  </a:moveTo>
                  <a:cubicBezTo>
                    <a:pt x="18297" y="2862"/>
                    <a:pt x="18561" y="2862"/>
                    <a:pt x="18838" y="2875"/>
                  </a:cubicBezTo>
                  <a:cubicBezTo>
                    <a:pt x="19115" y="2875"/>
                    <a:pt x="19416" y="2900"/>
                    <a:pt x="19718" y="2938"/>
                  </a:cubicBezTo>
                  <a:cubicBezTo>
                    <a:pt x="20007" y="2963"/>
                    <a:pt x="20297" y="3013"/>
                    <a:pt x="20573" y="3051"/>
                  </a:cubicBezTo>
                  <a:cubicBezTo>
                    <a:pt x="20837" y="3101"/>
                    <a:pt x="21076" y="3152"/>
                    <a:pt x="21290" y="3202"/>
                  </a:cubicBezTo>
                  <a:cubicBezTo>
                    <a:pt x="21491" y="3252"/>
                    <a:pt x="21667" y="3290"/>
                    <a:pt x="21780" y="3328"/>
                  </a:cubicBezTo>
                  <a:lnTo>
                    <a:pt x="21969" y="3378"/>
                  </a:lnTo>
                  <a:lnTo>
                    <a:pt x="21768" y="3340"/>
                  </a:lnTo>
                  <a:cubicBezTo>
                    <a:pt x="21642" y="3328"/>
                    <a:pt x="21466" y="3290"/>
                    <a:pt x="21252" y="3252"/>
                  </a:cubicBezTo>
                  <a:cubicBezTo>
                    <a:pt x="21039" y="3215"/>
                    <a:pt x="20800" y="3177"/>
                    <a:pt x="20536" y="3139"/>
                  </a:cubicBezTo>
                  <a:lnTo>
                    <a:pt x="20523" y="3139"/>
                  </a:lnTo>
                  <a:cubicBezTo>
                    <a:pt x="20259" y="3101"/>
                    <a:pt x="19970" y="3064"/>
                    <a:pt x="19668" y="3026"/>
                  </a:cubicBezTo>
                  <a:cubicBezTo>
                    <a:pt x="19379" y="3001"/>
                    <a:pt x="19089" y="2976"/>
                    <a:pt x="18813" y="2950"/>
                  </a:cubicBezTo>
                  <a:cubicBezTo>
                    <a:pt x="18536" y="2938"/>
                    <a:pt x="18285" y="2913"/>
                    <a:pt x="18058" y="2913"/>
                  </a:cubicBezTo>
                  <a:cubicBezTo>
                    <a:pt x="17832" y="2900"/>
                    <a:pt x="17643" y="2900"/>
                    <a:pt x="17518" y="2888"/>
                  </a:cubicBezTo>
                  <a:lnTo>
                    <a:pt x="17316" y="2888"/>
                  </a:lnTo>
                  <a:lnTo>
                    <a:pt x="17518" y="2875"/>
                  </a:lnTo>
                  <a:cubicBezTo>
                    <a:pt x="17656" y="2875"/>
                    <a:pt x="17832" y="2862"/>
                    <a:pt x="18071" y="2862"/>
                  </a:cubicBezTo>
                  <a:close/>
                  <a:moveTo>
                    <a:pt x="9885" y="4019"/>
                  </a:moveTo>
                  <a:lnTo>
                    <a:pt x="10186" y="4057"/>
                  </a:lnTo>
                  <a:lnTo>
                    <a:pt x="10337" y="4095"/>
                  </a:lnTo>
                  <a:lnTo>
                    <a:pt x="10526" y="4120"/>
                  </a:lnTo>
                  <a:cubicBezTo>
                    <a:pt x="10664" y="4133"/>
                    <a:pt x="10815" y="4145"/>
                    <a:pt x="10979" y="4158"/>
                  </a:cubicBezTo>
                  <a:cubicBezTo>
                    <a:pt x="11306" y="4195"/>
                    <a:pt x="11695" y="4221"/>
                    <a:pt x="12123" y="4233"/>
                  </a:cubicBezTo>
                  <a:cubicBezTo>
                    <a:pt x="12551" y="4246"/>
                    <a:pt x="12991" y="4258"/>
                    <a:pt x="13456" y="4258"/>
                  </a:cubicBezTo>
                  <a:cubicBezTo>
                    <a:pt x="13909" y="4258"/>
                    <a:pt x="14361" y="4283"/>
                    <a:pt x="14789" y="4309"/>
                  </a:cubicBezTo>
                  <a:cubicBezTo>
                    <a:pt x="15229" y="4334"/>
                    <a:pt x="15619" y="4371"/>
                    <a:pt x="15946" y="4422"/>
                  </a:cubicBezTo>
                  <a:cubicBezTo>
                    <a:pt x="16122" y="4447"/>
                    <a:pt x="16260" y="4485"/>
                    <a:pt x="16398" y="4510"/>
                  </a:cubicBezTo>
                  <a:cubicBezTo>
                    <a:pt x="16524" y="4535"/>
                    <a:pt x="16637" y="4560"/>
                    <a:pt x="16725" y="4585"/>
                  </a:cubicBezTo>
                  <a:lnTo>
                    <a:pt x="17015" y="4661"/>
                  </a:lnTo>
                  <a:lnTo>
                    <a:pt x="16713" y="4623"/>
                  </a:lnTo>
                  <a:cubicBezTo>
                    <a:pt x="16612" y="4610"/>
                    <a:pt x="16499" y="4598"/>
                    <a:pt x="16361" y="4585"/>
                  </a:cubicBezTo>
                  <a:cubicBezTo>
                    <a:pt x="16222" y="4573"/>
                    <a:pt x="16071" y="4547"/>
                    <a:pt x="15908" y="4547"/>
                  </a:cubicBezTo>
                  <a:cubicBezTo>
                    <a:pt x="15568" y="4510"/>
                    <a:pt x="15179" y="4497"/>
                    <a:pt x="14751" y="4497"/>
                  </a:cubicBezTo>
                  <a:cubicBezTo>
                    <a:pt x="14336" y="4485"/>
                    <a:pt x="13883" y="4472"/>
                    <a:pt x="13418" y="4472"/>
                  </a:cubicBezTo>
                  <a:cubicBezTo>
                    <a:pt x="12965" y="4472"/>
                    <a:pt x="12513" y="4447"/>
                    <a:pt x="12085" y="4422"/>
                  </a:cubicBezTo>
                  <a:cubicBezTo>
                    <a:pt x="11645" y="4397"/>
                    <a:pt x="11255" y="4334"/>
                    <a:pt x="10928" y="4283"/>
                  </a:cubicBezTo>
                  <a:cubicBezTo>
                    <a:pt x="10765" y="4246"/>
                    <a:pt x="10614" y="4221"/>
                    <a:pt x="10488" y="4183"/>
                  </a:cubicBezTo>
                  <a:lnTo>
                    <a:pt x="10312" y="4145"/>
                  </a:lnTo>
                  <a:lnTo>
                    <a:pt x="10161" y="4095"/>
                  </a:lnTo>
                  <a:lnTo>
                    <a:pt x="9885" y="4019"/>
                  </a:lnTo>
                  <a:close/>
                  <a:moveTo>
                    <a:pt x="1963" y="3818"/>
                  </a:moveTo>
                  <a:lnTo>
                    <a:pt x="2126" y="3919"/>
                  </a:lnTo>
                  <a:cubicBezTo>
                    <a:pt x="2227" y="3969"/>
                    <a:pt x="2378" y="4057"/>
                    <a:pt x="2566" y="4145"/>
                  </a:cubicBezTo>
                  <a:cubicBezTo>
                    <a:pt x="2742" y="4246"/>
                    <a:pt x="2981" y="4346"/>
                    <a:pt x="3220" y="4459"/>
                  </a:cubicBezTo>
                  <a:cubicBezTo>
                    <a:pt x="3459" y="4573"/>
                    <a:pt x="3723" y="4686"/>
                    <a:pt x="4000" y="4774"/>
                  </a:cubicBezTo>
                  <a:cubicBezTo>
                    <a:pt x="4276" y="4874"/>
                    <a:pt x="4553" y="4975"/>
                    <a:pt x="4830" y="5050"/>
                  </a:cubicBezTo>
                  <a:cubicBezTo>
                    <a:pt x="5106" y="5126"/>
                    <a:pt x="5358" y="5214"/>
                    <a:pt x="5584" y="5252"/>
                  </a:cubicBezTo>
                  <a:cubicBezTo>
                    <a:pt x="5823" y="5302"/>
                    <a:pt x="6012" y="5352"/>
                    <a:pt x="6150" y="5377"/>
                  </a:cubicBezTo>
                  <a:lnTo>
                    <a:pt x="6364" y="5415"/>
                  </a:lnTo>
                  <a:lnTo>
                    <a:pt x="6137" y="5390"/>
                  </a:lnTo>
                  <a:cubicBezTo>
                    <a:pt x="5999" y="5377"/>
                    <a:pt x="5798" y="5352"/>
                    <a:pt x="5559" y="5315"/>
                  </a:cubicBezTo>
                  <a:cubicBezTo>
                    <a:pt x="5320" y="5264"/>
                    <a:pt x="5043" y="5214"/>
                    <a:pt x="4767" y="5139"/>
                  </a:cubicBezTo>
                  <a:cubicBezTo>
                    <a:pt x="4490" y="5063"/>
                    <a:pt x="4201" y="4962"/>
                    <a:pt x="3912" y="4862"/>
                  </a:cubicBezTo>
                  <a:cubicBezTo>
                    <a:pt x="3635" y="4761"/>
                    <a:pt x="3371" y="4648"/>
                    <a:pt x="3132" y="4535"/>
                  </a:cubicBezTo>
                  <a:cubicBezTo>
                    <a:pt x="2881" y="4422"/>
                    <a:pt x="2679" y="4296"/>
                    <a:pt x="2503" y="4195"/>
                  </a:cubicBezTo>
                  <a:cubicBezTo>
                    <a:pt x="2315" y="4082"/>
                    <a:pt x="2189" y="3994"/>
                    <a:pt x="2101" y="3931"/>
                  </a:cubicBezTo>
                  <a:lnTo>
                    <a:pt x="1963" y="3818"/>
                  </a:lnTo>
                  <a:close/>
                  <a:moveTo>
                    <a:pt x="9545" y="4912"/>
                  </a:moveTo>
                  <a:lnTo>
                    <a:pt x="9721" y="4937"/>
                  </a:lnTo>
                  <a:lnTo>
                    <a:pt x="10161" y="5025"/>
                  </a:lnTo>
                  <a:lnTo>
                    <a:pt x="10777" y="5139"/>
                  </a:lnTo>
                  <a:cubicBezTo>
                    <a:pt x="11004" y="5189"/>
                    <a:pt x="11243" y="5239"/>
                    <a:pt x="11482" y="5277"/>
                  </a:cubicBezTo>
                  <a:cubicBezTo>
                    <a:pt x="11721" y="5327"/>
                    <a:pt x="11960" y="5377"/>
                    <a:pt x="12186" y="5415"/>
                  </a:cubicBezTo>
                  <a:lnTo>
                    <a:pt x="12815" y="5553"/>
                  </a:lnTo>
                  <a:lnTo>
                    <a:pt x="13255" y="5629"/>
                  </a:lnTo>
                  <a:lnTo>
                    <a:pt x="13418" y="5667"/>
                  </a:lnTo>
                  <a:lnTo>
                    <a:pt x="13242" y="5654"/>
                  </a:lnTo>
                  <a:cubicBezTo>
                    <a:pt x="13129" y="5641"/>
                    <a:pt x="12978" y="5629"/>
                    <a:pt x="12789" y="5604"/>
                  </a:cubicBezTo>
                  <a:cubicBezTo>
                    <a:pt x="12601" y="5579"/>
                    <a:pt x="12374" y="5553"/>
                    <a:pt x="12148" y="5516"/>
                  </a:cubicBezTo>
                  <a:cubicBezTo>
                    <a:pt x="11909" y="5478"/>
                    <a:pt x="11670" y="5440"/>
                    <a:pt x="11419" y="5390"/>
                  </a:cubicBezTo>
                  <a:cubicBezTo>
                    <a:pt x="11180" y="5352"/>
                    <a:pt x="10941" y="5289"/>
                    <a:pt x="10715" y="5239"/>
                  </a:cubicBezTo>
                  <a:cubicBezTo>
                    <a:pt x="10501" y="5176"/>
                    <a:pt x="10300" y="5126"/>
                    <a:pt x="10124" y="5076"/>
                  </a:cubicBezTo>
                  <a:cubicBezTo>
                    <a:pt x="9948" y="5025"/>
                    <a:pt x="9809" y="4988"/>
                    <a:pt x="9709" y="4962"/>
                  </a:cubicBezTo>
                  <a:lnTo>
                    <a:pt x="9545" y="4912"/>
                  </a:lnTo>
                  <a:close/>
                  <a:moveTo>
                    <a:pt x="5483" y="4346"/>
                  </a:moveTo>
                  <a:lnTo>
                    <a:pt x="5685" y="4409"/>
                  </a:lnTo>
                  <a:cubicBezTo>
                    <a:pt x="5798" y="4459"/>
                    <a:pt x="5974" y="4522"/>
                    <a:pt x="6188" y="4585"/>
                  </a:cubicBezTo>
                  <a:cubicBezTo>
                    <a:pt x="6401" y="4661"/>
                    <a:pt x="6640" y="4749"/>
                    <a:pt x="6892" y="4837"/>
                  </a:cubicBezTo>
                  <a:cubicBezTo>
                    <a:pt x="7156" y="4937"/>
                    <a:pt x="7433" y="5038"/>
                    <a:pt x="7709" y="5126"/>
                  </a:cubicBezTo>
                  <a:cubicBezTo>
                    <a:pt x="7986" y="5227"/>
                    <a:pt x="8250" y="5327"/>
                    <a:pt x="8514" y="5415"/>
                  </a:cubicBezTo>
                  <a:cubicBezTo>
                    <a:pt x="8778" y="5503"/>
                    <a:pt x="9017" y="5604"/>
                    <a:pt x="9231" y="5667"/>
                  </a:cubicBezTo>
                  <a:cubicBezTo>
                    <a:pt x="9432" y="5742"/>
                    <a:pt x="9608" y="5805"/>
                    <a:pt x="9734" y="5855"/>
                  </a:cubicBezTo>
                  <a:lnTo>
                    <a:pt x="9922" y="5918"/>
                  </a:lnTo>
                  <a:lnTo>
                    <a:pt x="9696" y="5893"/>
                  </a:lnTo>
                  <a:cubicBezTo>
                    <a:pt x="9558" y="5868"/>
                    <a:pt x="9369" y="5830"/>
                    <a:pt x="9130" y="5780"/>
                  </a:cubicBezTo>
                  <a:cubicBezTo>
                    <a:pt x="8904" y="5730"/>
                    <a:pt x="8640" y="5654"/>
                    <a:pt x="8363" y="5579"/>
                  </a:cubicBezTo>
                  <a:cubicBezTo>
                    <a:pt x="8086" y="5503"/>
                    <a:pt x="7810" y="5415"/>
                    <a:pt x="7521" y="5315"/>
                  </a:cubicBezTo>
                  <a:cubicBezTo>
                    <a:pt x="7231" y="5227"/>
                    <a:pt x="6980" y="5101"/>
                    <a:pt x="6728" y="5000"/>
                  </a:cubicBezTo>
                  <a:cubicBezTo>
                    <a:pt x="6477" y="4900"/>
                    <a:pt x="6251" y="4786"/>
                    <a:pt x="6075" y="4686"/>
                  </a:cubicBezTo>
                  <a:cubicBezTo>
                    <a:pt x="5898" y="4585"/>
                    <a:pt x="5748" y="4510"/>
                    <a:pt x="5647" y="4447"/>
                  </a:cubicBezTo>
                  <a:lnTo>
                    <a:pt x="5483" y="4346"/>
                  </a:lnTo>
                  <a:close/>
                  <a:moveTo>
                    <a:pt x="15633" y="1"/>
                  </a:moveTo>
                  <a:cubicBezTo>
                    <a:pt x="15273" y="1"/>
                    <a:pt x="14588" y="28"/>
                    <a:pt x="13632" y="184"/>
                  </a:cubicBezTo>
                  <a:cubicBezTo>
                    <a:pt x="12161" y="423"/>
                    <a:pt x="12312" y="1442"/>
                    <a:pt x="10363" y="2246"/>
                  </a:cubicBezTo>
                  <a:cubicBezTo>
                    <a:pt x="10363" y="2246"/>
                    <a:pt x="11381" y="1379"/>
                    <a:pt x="11708" y="725"/>
                  </a:cubicBezTo>
                  <a:lnTo>
                    <a:pt x="11708" y="725"/>
                  </a:lnTo>
                  <a:cubicBezTo>
                    <a:pt x="10815" y="800"/>
                    <a:pt x="9948" y="989"/>
                    <a:pt x="9105" y="1278"/>
                  </a:cubicBezTo>
                  <a:cubicBezTo>
                    <a:pt x="7848" y="1756"/>
                    <a:pt x="5873" y="2598"/>
                    <a:pt x="4201" y="2661"/>
                  </a:cubicBezTo>
                  <a:cubicBezTo>
                    <a:pt x="5081" y="2498"/>
                    <a:pt x="5911" y="2171"/>
                    <a:pt x="6666" y="1706"/>
                  </a:cubicBezTo>
                  <a:lnTo>
                    <a:pt x="6666" y="1706"/>
                  </a:lnTo>
                  <a:cubicBezTo>
                    <a:pt x="6665" y="1706"/>
                    <a:pt x="5788" y="1943"/>
                    <a:pt x="5054" y="1943"/>
                  </a:cubicBezTo>
                  <a:cubicBezTo>
                    <a:pt x="4927" y="1943"/>
                    <a:pt x="4804" y="1936"/>
                    <a:pt x="4691" y="1919"/>
                  </a:cubicBezTo>
                  <a:cubicBezTo>
                    <a:pt x="4409" y="1874"/>
                    <a:pt x="4173" y="1845"/>
                    <a:pt x="3927" y="1845"/>
                  </a:cubicBezTo>
                  <a:cubicBezTo>
                    <a:pt x="3495" y="1845"/>
                    <a:pt x="3033" y="1935"/>
                    <a:pt x="2239" y="2183"/>
                  </a:cubicBezTo>
                  <a:cubicBezTo>
                    <a:pt x="1585" y="2397"/>
                    <a:pt x="516" y="2862"/>
                    <a:pt x="1" y="3089"/>
                  </a:cubicBezTo>
                  <a:cubicBezTo>
                    <a:pt x="391" y="3152"/>
                    <a:pt x="781" y="3215"/>
                    <a:pt x="1170" y="3252"/>
                  </a:cubicBezTo>
                  <a:cubicBezTo>
                    <a:pt x="2189" y="3378"/>
                    <a:pt x="3220" y="3479"/>
                    <a:pt x="4251" y="3516"/>
                  </a:cubicBezTo>
                  <a:lnTo>
                    <a:pt x="4628" y="3529"/>
                  </a:lnTo>
                  <a:lnTo>
                    <a:pt x="5018" y="3529"/>
                  </a:lnTo>
                  <a:lnTo>
                    <a:pt x="5810" y="3542"/>
                  </a:lnTo>
                  <a:lnTo>
                    <a:pt x="6590" y="3529"/>
                  </a:lnTo>
                  <a:cubicBezTo>
                    <a:pt x="6854" y="3529"/>
                    <a:pt x="7118" y="3516"/>
                    <a:pt x="7382" y="3504"/>
                  </a:cubicBezTo>
                  <a:cubicBezTo>
                    <a:pt x="8426" y="3466"/>
                    <a:pt x="9470" y="3378"/>
                    <a:pt x="10513" y="3265"/>
                  </a:cubicBezTo>
                  <a:cubicBezTo>
                    <a:pt x="11557" y="3164"/>
                    <a:pt x="12588" y="3001"/>
                    <a:pt x="13619" y="2825"/>
                  </a:cubicBezTo>
                  <a:cubicBezTo>
                    <a:pt x="14663" y="2661"/>
                    <a:pt x="15694" y="2460"/>
                    <a:pt x="16763" y="2334"/>
                  </a:cubicBezTo>
                  <a:cubicBezTo>
                    <a:pt x="17316" y="2259"/>
                    <a:pt x="17857" y="2221"/>
                    <a:pt x="18410" y="2221"/>
                  </a:cubicBezTo>
                  <a:cubicBezTo>
                    <a:pt x="18951" y="2221"/>
                    <a:pt x="19492" y="2284"/>
                    <a:pt x="20020" y="2397"/>
                  </a:cubicBezTo>
                  <a:cubicBezTo>
                    <a:pt x="20108" y="2410"/>
                    <a:pt x="20146" y="2473"/>
                    <a:pt x="20108" y="2523"/>
                  </a:cubicBezTo>
                  <a:cubicBezTo>
                    <a:pt x="20070" y="2573"/>
                    <a:pt x="19995" y="2598"/>
                    <a:pt x="19932" y="2598"/>
                  </a:cubicBezTo>
                  <a:cubicBezTo>
                    <a:pt x="19610" y="2579"/>
                    <a:pt x="19289" y="2569"/>
                    <a:pt x="18969" y="2569"/>
                  </a:cubicBezTo>
                  <a:cubicBezTo>
                    <a:pt x="18264" y="2569"/>
                    <a:pt x="17564" y="2616"/>
                    <a:pt x="16864" y="2712"/>
                  </a:cubicBezTo>
                  <a:cubicBezTo>
                    <a:pt x="15845" y="2850"/>
                    <a:pt x="14827" y="3051"/>
                    <a:pt x="13770" y="3227"/>
                  </a:cubicBezTo>
                  <a:cubicBezTo>
                    <a:pt x="12727" y="3403"/>
                    <a:pt x="11683" y="3579"/>
                    <a:pt x="10614" y="3692"/>
                  </a:cubicBezTo>
                  <a:cubicBezTo>
                    <a:pt x="10350" y="3730"/>
                    <a:pt x="10086" y="3755"/>
                    <a:pt x="9809" y="3780"/>
                  </a:cubicBezTo>
                  <a:lnTo>
                    <a:pt x="9419" y="3818"/>
                  </a:lnTo>
                  <a:lnTo>
                    <a:pt x="9017" y="3856"/>
                  </a:lnTo>
                  <a:cubicBezTo>
                    <a:pt x="8740" y="3881"/>
                    <a:pt x="8476" y="3906"/>
                    <a:pt x="8212" y="3919"/>
                  </a:cubicBezTo>
                  <a:lnTo>
                    <a:pt x="7395" y="3956"/>
                  </a:lnTo>
                  <a:cubicBezTo>
                    <a:pt x="7131" y="3982"/>
                    <a:pt x="6867" y="3982"/>
                    <a:pt x="6590" y="3994"/>
                  </a:cubicBezTo>
                  <a:lnTo>
                    <a:pt x="5785" y="4007"/>
                  </a:lnTo>
                  <a:lnTo>
                    <a:pt x="4968" y="3994"/>
                  </a:lnTo>
                  <a:lnTo>
                    <a:pt x="4566" y="3994"/>
                  </a:lnTo>
                  <a:lnTo>
                    <a:pt x="4163" y="3969"/>
                  </a:lnTo>
                  <a:cubicBezTo>
                    <a:pt x="3899" y="3956"/>
                    <a:pt x="3635" y="3944"/>
                    <a:pt x="3371" y="3931"/>
                  </a:cubicBezTo>
                  <a:lnTo>
                    <a:pt x="2566" y="3868"/>
                  </a:lnTo>
                  <a:cubicBezTo>
                    <a:pt x="2302" y="3843"/>
                    <a:pt x="2051" y="3818"/>
                    <a:pt x="1786" y="3780"/>
                  </a:cubicBezTo>
                  <a:cubicBezTo>
                    <a:pt x="1522" y="3755"/>
                    <a:pt x="1296" y="3730"/>
                    <a:pt x="1057" y="3692"/>
                  </a:cubicBezTo>
                  <a:lnTo>
                    <a:pt x="1057" y="3692"/>
                  </a:lnTo>
                  <a:cubicBezTo>
                    <a:pt x="3258" y="4636"/>
                    <a:pt x="3346" y="5428"/>
                    <a:pt x="6150" y="5893"/>
                  </a:cubicBezTo>
                  <a:cubicBezTo>
                    <a:pt x="7797" y="6179"/>
                    <a:pt x="9099" y="6250"/>
                    <a:pt x="9985" y="6250"/>
                  </a:cubicBezTo>
                  <a:cubicBezTo>
                    <a:pt x="10851" y="6250"/>
                    <a:pt x="11318" y="6182"/>
                    <a:pt x="11318" y="6182"/>
                  </a:cubicBezTo>
                  <a:lnTo>
                    <a:pt x="8338" y="5088"/>
                  </a:lnTo>
                  <a:lnTo>
                    <a:pt x="8338" y="5088"/>
                  </a:lnTo>
                  <a:cubicBezTo>
                    <a:pt x="8339" y="5088"/>
                    <a:pt x="11897" y="5994"/>
                    <a:pt x="13091" y="6056"/>
                  </a:cubicBezTo>
                  <a:cubicBezTo>
                    <a:pt x="13127" y="6058"/>
                    <a:pt x="13164" y="6059"/>
                    <a:pt x="13201" y="6059"/>
                  </a:cubicBezTo>
                  <a:cubicBezTo>
                    <a:pt x="14396" y="6059"/>
                    <a:pt x="16349" y="5111"/>
                    <a:pt x="17178" y="5038"/>
                  </a:cubicBezTo>
                  <a:cubicBezTo>
                    <a:pt x="18021" y="4975"/>
                    <a:pt x="19190" y="4975"/>
                    <a:pt x="19190" y="4975"/>
                  </a:cubicBezTo>
                  <a:cubicBezTo>
                    <a:pt x="19190" y="4975"/>
                    <a:pt x="17167" y="4032"/>
                    <a:pt x="15316" y="4032"/>
                  </a:cubicBezTo>
                  <a:cubicBezTo>
                    <a:pt x="15304" y="4032"/>
                    <a:pt x="15291" y="4032"/>
                    <a:pt x="15279" y="4032"/>
                  </a:cubicBezTo>
                  <a:cubicBezTo>
                    <a:pt x="15279" y="4032"/>
                    <a:pt x="15686" y="3990"/>
                    <a:pt x="16305" y="3990"/>
                  </a:cubicBezTo>
                  <a:cubicBezTo>
                    <a:pt x="17247" y="3990"/>
                    <a:pt x="18682" y="4087"/>
                    <a:pt x="19919" y="4573"/>
                  </a:cubicBezTo>
                  <a:cubicBezTo>
                    <a:pt x="20573" y="4246"/>
                    <a:pt x="21277" y="4032"/>
                    <a:pt x="22007" y="3969"/>
                  </a:cubicBezTo>
                  <a:cubicBezTo>
                    <a:pt x="23189" y="3868"/>
                    <a:pt x="23553" y="3630"/>
                    <a:pt x="23579" y="3127"/>
                  </a:cubicBezTo>
                  <a:cubicBezTo>
                    <a:pt x="23579" y="3114"/>
                    <a:pt x="23579" y="3089"/>
                    <a:pt x="23579" y="3076"/>
                  </a:cubicBezTo>
                  <a:cubicBezTo>
                    <a:pt x="23553" y="2611"/>
                    <a:pt x="22598" y="2435"/>
                    <a:pt x="21718" y="1743"/>
                  </a:cubicBezTo>
                  <a:cubicBezTo>
                    <a:pt x="21273" y="1397"/>
                    <a:pt x="20312" y="1309"/>
                    <a:pt x="19450" y="1309"/>
                  </a:cubicBezTo>
                  <a:cubicBezTo>
                    <a:pt x="18557" y="1309"/>
                    <a:pt x="17769" y="1404"/>
                    <a:pt x="17769" y="1404"/>
                  </a:cubicBezTo>
                  <a:cubicBezTo>
                    <a:pt x="17769" y="1404"/>
                    <a:pt x="19001" y="939"/>
                    <a:pt x="20070" y="876"/>
                  </a:cubicBezTo>
                  <a:cubicBezTo>
                    <a:pt x="20070" y="876"/>
                    <a:pt x="19479" y="436"/>
                    <a:pt x="18348" y="259"/>
                  </a:cubicBezTo>
                  <a:cubicBezTo>
                    <a:pt x="17991" y="204"/>
                    <a:pt x="17614" y="152"/>
                    <a:pt x="17235" y="152"/>
                  </a:cubicBezTo>
                  <a:cubicBezTo>
                    <a:pt x="16411" y="152"/>
                    <a:pt x="15574" y="397"/>
                    <a:pt x="14902" y="1379"/>
                  </a:cubicBezTo>
                  <a:cubicBezTo>
                    <a:pt x="14952" y="762"/>
                    <a:pt x="15342" y="234"/>
                    <a:pt x="15921" y="8"/>
                  </a:cubicBezTo>
                  <a:cubicBezTo>
                    <a:pt x="15921" y="8"/>
                    <a:pt x="15822" y="1"/>
                    <a:pt x="156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4497200" y="2001925"/>
              <a:ext cx="721200" cy="168900"/>
            </a:xfrm>
            <a:custGeom>
              <a:avLst/>
              <a:gdLst/>
              <a:ahLst/>
              <a:cxnLst/>
              <a:rect l="l" t="t" r="r" b="b"/>
              <a:pathLst>
                <a:path w="28848" h="6756" extrusionOk="0">
                  <a:moveTo>
                    <a:pt x="579" y="2616"/>
                  </a:moveTo>
                  <a:lnTo>
                    <a:pt x="579" y="2616"/>
                  </a:lnTo>
                  <a:cubicBezTo>
                    <a:pt x="1497" y="2880"/>
                    <a:pt x="2453" y="3107"/>
                    <a:pt x="3421" y="3295"/>
                  </a:cubicBezTo>
                  <a:cubicBezTo>
                    <a:pt x="4389" y="3484"/>
                    <a:pt x="5383" y="3647"/>
                    <a:pt x="6389" y="3761"/>
                  </a:cubicBezTo>
                  <a:cubicBezTo>
                    <a:pt x="7395" y="3874"/>
                    <a:pt x="8426" y="3949"/>
                    <a:pt x="9457" y="3987"/>
                  </a:cubicBezTo>
                  <a:cubicBezTo>
                    <a:pt x="9972" y="4012"/>
                    <a:pt x="10488" y="4012"/>
                    <a:pt x="11004" y="4012"/>
                  </a:cubicBezTo>
                  <a:cubicBezTo>
                    <a:pt x="11519" y="4012"/>
                    <a:pt x="12035" y="3987"/>
                    <a:pt x="12563" y="3949"/>
                  </a:cubicBezTo>
                  <a:cubicBezTo>
                    <a:pt x="14625" y="3849"/>
                    <a:pt x="16687" y="3610"/>
                    <a:pt x="18724" y="3245"/>
                  </a:cubicBezTo>
                  <a:cubicBezTo>
                    <a:pt x="19743" y="3082"/>
                    <a:pt x="20749" y="2893"/>
                    <a:pt x="21793" y="2767"/>
                  </a:cubicBezTo>
                  <a:cubicBezTo>
                    <a:pt x="22290" y="2706"/>
                    <a:pt x="22793" y="2674"/>
                    <a:pt x="23298" y="2674"/>
                  </a:cubicBezTo>
                  <a:cubicBezTo>
                    <a:pt x="23827" y="2674"/>
                    <a:pt x="24358" y="2709"/>
                    <a:pt x="24886" y="2780"/>
                  </a:cubicBezTo>
                  <a:cubicBezTo>
                    <a:pt x="24431" y="2724"/>
                    <a:pt x="23977" y="2698"/>
                    <a:pt x="23523" y="2698"/>
                  </a:cubicBezTo>
                  <a:cubicBezTo>
                    <a:pt x="22948" y="2698"/>
                    <a:pt x="22375" y="2740"/>
                    <a:pt x="21805" y="2818"/>
                  </a:cubicBezTo>
                  <a:cubicBezTo>
                    <a:pt x="20774" y="2956"/>
                    <a:pt x="19768" y="3157"/>
                    <a:pt x="18750" y="3333"/>
                  </a:cubicBezTo>
                  <a:cubicBezTo>
                    <a:pt x="16712" y="3710"/>
                    <a:pt x="14638" y="3949"/>
                    <a:pt x="12563" y="4062"/>
                  </a:cubicBezTo>
                  <a:cubicBezTo>
                    <a:pt x="12035" y="4088"/>
                    <a:pt x="11519" y="4100"/>
                    <a:pt x="10991" y="4113"/>
                  </a:cubicBezTo>
                  <a:cubicBezTo>
                    <a:pt x="10849" y="4116"/>
                    <a:pt x="10709" y="4118"/>
                    <a:pt x="10569" y="4118"/>
                  </a:cubicBezTo>
                  <a:cubicBezTo>
                    <a:pt x="10186" y="4118"/>
                    <a:pt x="9809" y="4106"/>
                    <a:pt x="9432" y="4088"/>
                  </a:cubicBezTo>
                  <a:cubicBezTo>
                    <a:pt x="8388" y="4050"/>
                    <a:pt x="7357" y="3974"/>
                    <a:pt x="6351" y="3836"/>
                  </a:cubicBezTo>
                  <a:cubicBezTo>
                    <a:pt x="4402" y="3610"/>
                    <a:pt x="2465" y="3195"/>
                    <a:pt x="579" y="2616"/>
                  </a:cubicBezTo>
                  <a:close/>
                  <a:moveTo>
                    <a:pt x="20475" y="291"/>
                  </a:moveTo>
                  <a:cubicBezTo>
                    <a:pt x="20713" y="291"/>
                    <a:pt x="20837" y="303"/>
                    <a:pt x="20837" y="303"/>
                  </a:cubicBezTo>
                  <a:cubicBezTo>
                    <a:pt x="20259" y="516"/>
                    <a:pt x="19856" y="1057"/>
                    <a:pt x="19818" y="1673"/>
                  </a:cubicBezTo>
                  <a:cubicBezTo>
                    <a:pt x="20491" y="681"/>
                    <a:pt x="21330" y="435"/>
                    <a:pt x="22156" y="435"/>
                  </a:cubicBezTo>
                  <a:cubicBezTo>
                    <a:pt x="22534" y="435"/>
                    <a:pt x="22909" y="486"/>
                    <a:pt x="23264" y="541"/>
                  </a:cubicBezTo>
                  <a:cubicBezTo>
                    <a:pt x="24396" y="718"/>
                    <a:pt x="24974" y="1158"/>
                    <a:pt x="24974" y="1158"/>
                  </a:cubicBezTo>
                  <a:cubicBezTo>
                    <a:pt x="23918" y="1221"/>
                    <a:pt x="22686" y="1698"/>
                    <a:pt x="22686" y="1698"/>
                  </a:cubicBezTo>
                  <a:cubicBezTo>
                    <a:pt x="22686" y="1698"/>
                    <a:pt x="23473" y="1604"/>
                    <a:pt x="24366" y="1604"/>
                  </a:cubicBezTo>
                  <a:cubicBezTo>
                    <a:pt x="25229" y="1604"/>
                    <a:pt x="26189" y="1692"/>
                    <a:pt x="26634" y="2038"/>
                  </a:cubicBezTo>
                  <a:cubicBezTo>
                    <a:pt x="27514" y="2717"/>
                    <a:pt x="28470" y="2893"/>
                    <a:pt x="28495" y="3371"/>
                  </a:cubicBezTo>
                  <a:cubicBezTo>
                    <a:pt x="28495" y="3383"/>
                    <a:pt x="28495" y="3396"/>
                    <a:pt x="28495" y="3409"/>
                  </a:cubicBezTo>
                  <a:cubicBezTo>
                    <a:pt x="28470" y="3924"/>
                    <a:pt x="28093" y="4150"/>
                    <a:pt x="26923" y="4251"/>
                  </a:cubicBezTo>
                  <a:cubicBezTo>
                    <a:pt x="26194" y="4326"/>
                    <a:pt x="25490" y="4528"/>
                    <a:pt x="24823" y="4855"/>
                  </a:cubicBezTo>
                  <a:cubicBezTo>
                    <a:pt x="23577" y="4370"/>
                    <a:pt x="22120" y="4276"/>
                    <a:pt x="21175" y="4276"/>
                  </a:cubicBezTo>
                  <a:cubicBezTo>
                    <a:pt x="20576" y="4276"/>
                    <a:pt x="20183" y="4314"/>
                    <a:pt x="20183" y="4314"/>
                  </a:cubicBezTo>
                  <a:cubicBezTo>
                    <a:pt x="20195" y="4314"/>
                    <a:pt x="20208" y="4314"/>
                    <a:pt x="20220" y="4314"/>
                  </a:cubicBezTo>
                  <a:cubicBezTo>
                    <a:pt x="22083" y="4314"/>
                    <a:pt x="24106" y="5257"/>
                    <a:pt x="24106" y="5257"/>
                  </a:cubicBezTo>
                  <a:cubicBezTo>
                    <a:pt x="24106" y="5257"/>
                    <a:pt x="22937" y="5270"/>
                    <a:pt x="22082" y="5332"/>
                  </a:cubicBezTo>
                  <a:cubicBezTo>
                    <a:pt x="21241" y="5393"/>
                    <a:pt x="19311" y="6341"/>
                    <a:pt x="18106" y="6341"/>
                  </a:cubicBezTo>
                  <a:cubicBezTo>
                    <a:pt x="18068" y="6341"/>
                    <a:pt x="18031" y="6340"/>
                    <a:pt x="17995" y="6338"/>
                  </a:cubicBezTo>
                  <a:cubicBezTo>
                    <a:pt x="16813" y="6276"/>
                    <a:pt x="13255" y="5370"/>
                    <a:pt x="13254" y="5370"/>
                  </a:cubicBezTo>
                  <a:lnTo>
                    <a:pt x="13254" y="5370"/>
                  </a:lnTo>
                  <a:lnTo>
                    <a:pt x="16235" y="6477"/>
                  </a:lnTo>
                  <a:cubicBezTo>
                    <a:pt x="16235" y="6477"/>
                    <a:pt x="15767" y="6544"/>
                    <a:pt x="14900" y="6544"/>
                  </a:cubicBezTo>
                  <a:cubicBezTo>
                    <a:pt x="14013" y="6544"/>
                    <a:pt x="12707" y="6474"/>
                    <a:pt x="11054" y="6188"/>
                  </a:cubicBezTo>
                  <a:cubicBezTo>
                    <a:pt x="8262" y="5710"/>
                    <a:pt x="8174" y="4930"/>
                    <a:pt x="5974" y="3987"/>
                  </a:cubicBezTo>
                  <a:lnTo>
                    <a:pt x="5974" y="3987"/>
                  </a:lnTo>
                  <a:cubicBezTo>
                    <a:pt x="6213" y="4025"/>
                    <a:pt x="6451" y="4050"/>
                    <a:pt x="6703" y="4075"/>
                  </a:cubicBezTo>
                  <a:cubicBezTo>
                    <a:pt x="6942" y="4100"/>
                    <a:pt x="7218" y="4138"/>
                    <a:pt x="7483" y="4150"/>
                  </a:cubicBezTo>
                  <a:lnTo>
                    <a:pt x="8275" y="4226"/>
                  </a:lnTo>
                  <a:cubicBezTo>
                    <a:pt x="8539" y="4238"/>
                    <a:pt x="8815" y="4251"/>
                    <a:pt x="9080" y="4264"/>
                  </a:cubicBezTo>
                  <a:lnTo>
                    <a:pt x="9482" y="4276"/>
                  </a:lnTo>
                  <a:lnTo>
                    <a:pt x="9884" y="4276"/>
                  </a:lnTo>
                  <a:lnTo>
                    <a:pt x="10689" y="4289"/>
                  </a:lnTo>
                  <a:lnTo>
                    <a:pt x="11506" y="4276"/>
                  </a:lnTo>
                  <a:cubicBezTo>
                    <a:pt x="11771" y="4276"/>
                    <a:pt x="12047" y="4264"/>
                    <a:pt x="12311" y="4251"/>
                  </a:cubicBezTo>
                  <a:lnTo>
                    <a:pt x="13116" y="4213"/>
                  </a:lnTo>
                  <a:cubicBezTo>
                    <a:pt x="13393" y="4188"/>
                    <a:pt x="13657" y="4163"/>
                    <a:pt x="13921" y="4150"/>
                  </a:cubicBezTo>
                  <a:lnTo>
                    <a:pt x="14323" y="4113"/>
                  </a:lnTo>
                  <a:lnTo>
                    <a:pt x="14726" y="4075"/>
                  </a:lnTo>
                  <a:cubicBezTo>
                    <a:pt x="14990" y="4037"/>
                    <a:pt x="15266" y="4012"/>
                    <a:pt x="15530" y="3987"/>
                  </a:cubicBezTo>
                  <a:cubicBezTo>
                    <a:pt x="16599" y="3861"/>
                    <a:pt x="17643" y="3685"/>
                    <a:pt x="18687" y="3509"/>
                  </a:cubicBezTo>
                  <a:cubicBezTo>
                    <a:pt x="19730" y="3333"/>
                    <a:pt x="20749" y="3132"/>
                    <a:pt x="21780" y="2994"/>
                  </a:cubicBezTo>
                  <a:cubicBezTo>
                    <a:pt x="22508" y="2904"/>
                    <a:pt x="23235" y="2859"/>
                    <a:pt x="23963" y="2859"/>
                  </a:cubicBezTo>
                  <a:cubicBezTo>
                    <a:pt x="24254" y="2859"/>
                    <a:pt x="24545" y="2866"/>
                    <a:pt x="24836" y="2880"/>
                  </a:cubicBezTo>
                  <a:cubicBezTo>
                    <a:pt x="24849" y="2883"/>
                    <a:pt x="24861" y="2884"/>
                    <a:pt x="24874" y="2884"/>
                  </a:cubicBezTo>
                  <a:cubicBezTo>
                    <a:pt x="24932" y="2884"/>
                    <a:pt x="24983" y="2859"/>
                    <a:pt x="25024" y="2818"/>
                  </a:cubicBezTo>
                  <a:cubicBezTo>
                    <a:pt x="25062" y="2767"/>
                    <a:pt x="25024" y="2704"/>
                    <a:pt x="24936" y="2679"/>
                  </a:cubicBezTo>
                  <a:cubicBezTo>
                    <a:pt x="24408" y="2566"/>
                    <a:pt x="23868" y="2516"/>
                    <a:pt x="23327" y="2516"/>
                  </a:cubicBezTo>
                  <a:cubicBezTo>
                    <a:pt x="22774" y="2516"/>
                    <a:pt x="22220" y="2553"/>
                    <a:pt x="21680" y="2616"/>
                  </a:cubicBezTo>
                  <a:cubicBezTo>
                    <a:pt x="20611" y="2755"/>
                    <a:pt x="19567" y="2943"/>
                    <a:pt x="18536" y="3119"/>
                  </a:cubicBezTo>
                  <a:cubicBezTo>
                    <a:pt x="17505" y="3283"/>
                    <a:pt x="16474" y="3446"/>
                    <a:pt x="15430" y="3559"/>
                  </a:cubicBezTo>
                  <a:cubicBezTo>
                    <a:pt x="14386" y="3673"/>
                    <a:pt x="13342" y="3748"/>
                    <a:pt x="12299" y="3798"/>
                  </a:cubicBezTo>
                  <a:cubicBezTo>
                    <a:pt x="12035" y="3811"/>
                    <a:pt x="11771" y="3811"/>
                    <a:pt x="11506" y="3824"/>
                  </a:cubicBezTo>
                  <a:lnTo>
                    <a:pt x="10727" y="3836"/>
                  </a:lnTo>
                  <a:lnTo>
                    <a:pt x="9935" y="3824"/>
                  </a:lnTo>
                  <a:lnTo>
                    <a:pt x="9545" y="3824"/>
                  </a:lnTo>
                  <a:lnTo>
                    <a:pt x="9155" y="3798"/>
                  </a:lnTo>
                  <a:cubicBezTo>
                    <a:pt x="8124" y="3761"/>
                    <a:pt x="7093" y="3673"/>
                    <a:pt x="6087" y="3547"/>
                  </a:cubicBezTo>
                  <a:cubicBezTo>
                    <a:pt x="5697" y="3497"/>
                    <a:pt x="5295" y="3434"/>
                    <a:pt x="4917" y="3383"/>
                  </a:cubicBezTo>
                  <a:cubicBezTo>
                    <a:pt x="5420" y="3157"/>
                    <a:pt x="6489" y="2679"/>
                    <a:pt x="7156" y="2478"/>
                  </a:cubicBezTo>
                  <a:cubicBezTo>
                    <a:pt x="7952" y="2220"/>
                    <a:pt x="8414" y="2133"/>
                    <a:pt x="8848" y="2133"/>
                  </a:cubicBezTo>
                  <a:cubicBezTo>
                    <a:pt x="9092" y="2133"/>
                    <a:pt x="9327" y="2161"/>
                    <a:pt x="9608" y="2201"/>
                  </a:cubicBezTo>
                  <a:cubicBezTo>
                    <a:pt x="9721" y="2218"/>
                    <a:pt x="9844" y="2225"/>
                    <a:pt x="9971" y="2225"/>
                  </a:cubicBezTo>
                  <a:cubicBezTo>
                    <a:pt x="10705" y="2225"/>
                    <a:pt x="11582" y="1988"/>
                    <a:pt x="11582" y="1988"/>
                  </a:cubicBezTo>
                  <a:lnTo>
                    <a:pt x="11582" y="1988"/>
                  </a:lnTo>
                  <a:cubicBezTo>
                    <a:pt x="10827" y="2453"/>
                    <a:pt x="9985" y="2780"/>
                    <a:pt x="9117" y="2956"/>
                  </a:cubicBezTo>
                  <a:cubicBezTo>
                    <a:pt x="10790" y="2893"/>
                    <a:pt x="12764" y="2038"/>
                    <a:pt x="14021" y="1573"/>
                  </a:cubicBezTo>
                  <a:cubicBezTo>
                    <a:pt x="14851" y="1271"/>
                    <a:pt x="15732" y="1082"/>
                    <a:pt x="16612" y="1019"/>
                  </a:cubicBezTo>
                  <a:lnTo>
                    <a:pt x="16612" y="1019"/>
                  </a:lnTo>
                  <a:cubicBezTo>
                    <a:pt x="16297" y="1673"/>
                    <a:pt x="15266" y="2528"/>
                    <a:pt x="15266" y="2528"/>
                  </a:cubicBezTo>
                  <a:cubicBezTo>
                    <a:pt x="17215" y="1736"/>
                    <a:pt x="17077" y="705"/>
                    <a:pt x="18536" y="466"/>
                  </a:cubicBezTo>
                  <a:cubicBezTo>
                    <a:pt x="19438" y="320"/>
                    <a:pt x="20098" y="291"/>
                    <a:pt x="20475" y="291"/>
                  </a:cubicBezTo>
                  <a:close/>
                  <a:moveTo>
                    <a:pt x="18863" y="1"/>
                  </a:moveTo>
                  <a:lnTo>
                    <a:pt x="18724" y="39"/>
                  </a:lnTo>
                  <a:cubicBezTo>
                    <a:pt x="18636" y="64"/>
                    <a:pt x="18511" y="101"/>
                    <a:pt x="18360" y="152"/>
                  </a:cubicBezTo>
                  <a:cubicBezTo>
                    <a:pt x="18209" y="202"/>
                    <a:pt x="18058" y="277"/>
                    <a:pt x="17882" y="353"/>
                  </a:cubicBezTo>
                  <a:cubicBezTo>
                    <a:pt x="17718" y="428"/>
                    <a:pt x="17568" y="529"/>
                    <a:pt x="17404" y="630"/>
                  </a:cubicBezTo>
                  <a:cubicBezTo>
                    <a:pt x="17241" y="730"/>
                    <a:pt x="17127" y="856"/>
                    <a:pt x="17002" y="956"/>
                  </a:cubicBezTo>
                  <a:lnTo>
                    <a:pt x="16977" y="994"/>
                  </a:lnTo>
                  <a:cubicBezTo>
                    <a:pt x="16964" y="944"/>
                    <a:pt x="16939" y="894"/>
                    <a:pt x="16901" y="868"/>
                  </a:cubicBezTo>
                  <a:cubicBezTo>
                    <a:pt x="16825" y="825"/>
                    <a:pt x="16739" y="791"/>
                    <a:pt x="16652" y="791"/>
                  </a:cubicBezTo>
                  <a:cubicBezTo>
                    <a:pt x="16638" y="791"/>
                    <a:pt x="16625" y="791"/>
                    <a:pt x="16612" y="793"/>
                  </a:cubicBezTo>
                  <a:cubicBezTo>
                    <a:pt x="15669" y="868"/>
                    <a:pt x="14738" y="1070"/>
                    <a:pt x="13858" y="1384"/>
                  </a:cubicBezTo>
                  <a:lnTo>
                    <a:pt x="13342" y="1585"/>
                  </a:lnTo>
                  <a:lnTo>
                    <a:pt x="12965" y="1724"/>
                  </a:lnTo>
                  <a:cubicBezTo>
                    <a:pt x="13154" y="1623"/>
                    <a:pt x="13330" y="1522"/>
                    <a:pt x="13518" y="1434"/>
                  </a:cubicBezTo>
                  <a:cubicBezTo>
                    <a:pt x="13720" y="1321"/>
                    <a:pt x="13933" y="1221"/>
                    <a:pt x="14160" y="1145"/>
                  </a:cubicBezTo>
                  <a:cubicBezTo>
                    <a:pt x="14323" y="1082"/>
                    <a:pt x="14487" y="1032"/>
                    <a:pt x="14663" y="994"/>
                  </a:cubicBezTo>
                  <a:cubicBezTo>
                    <a:pt x="14726" y="969"/>
                    <a:pt x="14776" y="969"/>
                    <a:pt x="14814" y="956"/>
                  </a:cubicBezTo>
                  <a:lnTo>
                    <a:pt x="14864" y="944"/>
                  </a:lnTo>
                  <a:lnTo>
                    <a:pt x="14650" y="944"/>
                  </a:lnTo>
                  <a:cubicBezTo>
                    <a:pt x="14462" y="956"/>
                    <a:pt x="14273" y="982"/>
                    <a:pt x="14084" y="1032"/>
                  </a:cubicBezTo>
                  <a:cubicBezTo>
                    <a:pt x="13833" y="1095"/>
                    <a:pt x="13594" y="1183"/>
                    <a:pt x="13355" y="1271"/>
                  </a:cubicBezTo>
                  <a:cubicBezTo>
                    <a:pt x="13103" y="1384"/>
                    <a:pt x="12852" y="1510"/>
                    <a:pt x="12613" y="1635"/>
                  </a:cubicBezTo>
                  <a:cubicBezTo>
                    <a:pt x="12362" y="1761"/>
                    <a:pt x="12148" y="1900"/>
                    <a:pt x="11934" y="2013"/>
                  </a:cubicBezTo>
                  <a:cubicBezTo>
                    <a:pt x="11947" y="1988"/>
                    <a:pt x="11947" y="1975"/>
                    <a:pt x="11947" y="1950"/>
                  </a:cubicBezTo>
                  <a:cubicBezTo>
                    <a:pt x="11947" y="1912"/>
                    <a:pt x="11921" y="1874"/>
                    <a:pt x="11884" y="1849"/>
                  </a:cubicBezTo>
                  <a:cubicBezTo>
                    <a:pt x="11805" y="1788"/>
                    <a:pt x="11701" y="1757"/>
                    <a:pt x="11598" y="1757"/>
                  </a:cubicBezTo>
                  <a:cubicBezTo>
                    <a:pt x="11554" y="1757"/>
                    <a:pt x="11510" y="1763"/>
                    <a:pt x="11469" y="1774"/>
                  </a:cubicBezTo>
                  <a:cubicBezTo>
                    <a:pt x="11219" y="1847"/>
                    <a:pt x="10557" y="1997"/>
                    <a:pt x="10029" y="1997"/>
                  </a:cubicBezTo>
                  <a:cubicBezTo>
                    <a:pt x="9919" y="1997"/>
                    <a:pt x="9814" y="1990"/>
                    <a:pt x="9721" y="1975"/>
                  </a:cubicBezTo>
                  <a:cubicBezTo>
                    <a:pt x="9408" y="1927"/>
                    <a:pt x="9142" y="1899"/>
                    <a:pt x="8876" y="1899"/>
                  </a:cubicBezTo>
                  <a:cubicBezTo>
                    <a:pt x="8370" y="1899"/>
                    <a:pt x="7862" y="2001"/>
                    <a:pt x="7030" y="2264"/>
                  </a:cubicBezTo>
                  <a:cubicBezTo>
                    <a:pt x="6791" y="2340"/>
                    <a:pt x="6502" y="2453"/>
                    <a:pt x="6200" y="2566"/>
                  </a:cubicBezTo>
                  <a:cubicBezTo>
                    <a:pt x="6301" y="2491"/>
                    <a:pt x="6389" y="2415"/>
                    <a:pt x="6464" y="2340"/>
                  </a:cubicBezTo>
                  <a:cubicBezTo>
                    <a:pt x="6552" y="2252"/>
                    <a:pt x="6615" y="2164"/>
                    <a:pt x="6665" y="2101"/>
                  </a:cubicBezTo>
                  <a:lnTo>
                    <a:pt x="6728" y="2013"/>
                  </a:lnTo>
                  <a:lnTo>
                    <a:pt x="6728" y="2013"/>
                  </a:lnTo>
                  <a:lnTo>
                    <a:pt x="6602" y="2088"/>
                  </a:lnTo>
                  <a:cubicBezTo>
                    <a:pt x="6539" y="2138"/>
                    <a:pt x="6439" y="2201"/>
                    <a:pt x="6313" y="2277"/>
                  </a:cubicBezTo>
                  <a:cubicBezTo>
                    <a:pt x="6175" y="2352"/>
                    <a:pt x="6049" y="2440"/>
                    <a:pt x="5886" y="2528"/>
                  </a:cubicBezTo>
                  <a:cubicBezTo>
                    <a:pt x="5722" y="2616"/>
                    <a:pt x="5559" y="2717"/>
                    <a:pt x="5383" y="2805"/>
                  </a:cubicBezTo>
                  <a:cubicBezTo>
                    <a:pt x="5207" y="2893"/>
                    <a:pt x="5030" y="2981"/>
                    <a:pt x="4854" y="3056"/>
                  </a:cubicBezTo>
                  <a:cubicBezTo>
                    <a:pt x="4678" y="3132"/>
                    <a:pt x="4527" y="3220"/>
                    <a:pt x="4377" y="3270"/>
                  </a:cubicBezTo>
                  <a:cubicBezTo>
                    <a:pt x="3962" y="3195"/>
                    <a:pt x="3534" y="3119"/>
                    <a:pt x="3119" y="3031"/>
                  </a:cubicBezTo>
                  <a:cubicBezTo>
                    <a:pt x="2138" y="2830"/>
                    <a:pt x="1170" y="2616"/>
                    <a:pt x="202" y="2403"/>
                  </a:cubicBezTo>
                  <a:cubicBezTo>
                    <a:pt x="188" y="2399"/>
                    <a:pt x="174" y="2398"/>
                    <a:pt x="159" y="2398"/>
                  </a:cubicBezTo>
                  <a:cubicBezTo>
                    <a:pt x="120" y="2398"/>
                    <a:pt x="78" y="2409"/>
                    <a:pt x="51" y="2428"/>
                  </a:cubicBezTo>
                  <a:cubicBezTo>
                    <a:pt x="1" y="2465"/>
                    <a:pt x="13" y="2516"/>
                    <a:pt x="63" y="2541"/>
                  </a:cubicBezTo>
                  <a:cubicBezTo>
                    <a:pt x="969" y="2931"/>
                    <a:pt x="1899" y="3220"/>
                    <a:pt x="2855" y="3434"/>
                  </a:cubicBezTo>
                  <a:cubicBezTo>
                    <a:pt x="3459" y="3572"/>
                    <a:pt x="4075" y="3685"/>
                    <a:pt x="4704" y="3786"/>
                  </a:cubicBezTo>
                  <a:lnTo>
                    <a:pt x="4817" y="3849"/>
                  </a:lnTo>
                  <a:cubicBezTo>
                    <a:pt x="5018" y="3937"/>
                    <a:pt x="5219" y="4050"/>
                    <a:pt x="5420" y="4176"/>
                  </a:cubicBezTo>
                  <a:cubicBezTo>
                    <a:pt x="5571" y="4276"/>
                    <a:pt x="5735" y="4389"/>
                    <a:pt x="5873" y="4515"/>
                  </a:cubicBezTo>
                  <a:cubicBezTo>
                    <a:pt x="5948" y="4565"/>
                    <a:pt x="5999" y="4616"/>
                    <a:pt x="6049" y="4653"/>
                  </a:cubicBezTo>
                  <a:cubicBezTo>
                    <a:pt x="6099" y="4691"/>
                    <a:pt x="6137" y="4729"/>
                    <a:pt x="6175" y="4779"/>
                  </a:cubicBezTo>
                  <a:lnTo>
                    <a:pt x="6288" y="4880"/>
                  </a:lnTo>
                  <a:lnTo>
                    <a:pt x="6288" y="4880"/>
                  </a:lnTo>
                  <a:lnTo>
                    <a:pt x="6238" y="4754"/>
                  </a:lnTo>
                  <a:cubicBezTo>
                    <a:pt x="6213" y="4704"/>
                    <a:pt x="6187" y="4666"/>
                    <a:pt x="6162" y="4616"/>
                  </a:cubicBezTo>
                  <a:cubicBezTo>
                    <a:pt x="6124" y="4565"/>
                    <a:pt x="6087" y="4503"/>
                    <a:pt x="6049" y="4452"/>
                  </a:cubicBezTo>
                  <a:cubicBezTo>
                    <a:pt x="5999" y="4389"/>
                    <a:pt x="5936" y="4326"/>
                    <a:pt x="5873" y="4264"/>
                  </a:cubicBezTo>
                  <a:lnTo>
                    <a:pt x="5873" y="4264"/>
                  </a:lnTo>
                  <a:cubicBezTo>
                    <a:pt x="5999" y="4352"/>
                    <a:pt x="6124" y="4452"/>
                    <a:pt x="6275" y="4565"/>
                  </a:cubicBezTo>
                  <a:cubicBezTo>
                    <a:pt x="6414" y="4679"/>
                    <a:pt x="6602" y="4804"/>
                    <a:pt x="6778" y="4930"/>
                  </a:cubicBezTo>
                  <a:cubicBezTo>
                    <a:pt x="6942" y="5068"/>
                    <a:pt x="7143" y="5182"/>
                    <a:pt x="7307" y="5295"/>
                  </a:cubicBezTo>
                  <a:cubicBezTo>
                    <a:pt x="7470" y="5408"/>
                    <a:pt x="7633" y="5521"/>
                    <a:pt x="7772" y="5609"/>
                  </a:cubicBezTo>
                  <a:lnTo>
                    <a:pt x="8124" y="5823"/>
                  </a:lnTo>
                  <a:lnTo>
                    <a:pt x="8262" y="5898"/>
                  </a:lnTo>
                  <a:lnTo>
                    <a:pt x="8174" y="5798"/>
                  </a:lnTo>
                  <a:lnTo>
                    <a:pt x="7935" y="5534"/>
                  </a:lnTo>
                  <a:lnTo>
                    <a:pt x="7948" y="5546"/>
                  </a:lnTo>
                  <a:cubicBezTo>
                    <a:pt x="8224" y="5697"/>
                    <a:pt x="8501" y="5861"/>
                    <a:pt x="8778" y="6012"/>
                  </a:cubicBezTo>
                  <a:cubicBezTo>
                    <a:pt x="9029" y="6150"/>
                    <a:pt x="9306" y="6263"/>
                    <a:pt x="9583" y="6364"/>
                  </a:cubicBezTo>
                  <a:cubicBezTo>
                    <a:pt x="9796" y="6426"/>
                    <a:pt x="10010" y="6489"/>
                    <a:pt x="10224" y="6527"/>
                  </a:cubicBezTo>
                  <a:cubicBezTo>
                    <a:pt x="10312" y="6552"/>
                    <a:pt x="10375" y="6552"/>
                    <a:pt x="10425" y="6565"/>
                  </a:cubicBezTo>
                  <a:lnTo>
                    <a:pt x="10488" y="6565"/>
                  </a:lnTo>
                  <a:lnTo>
                    <a:pt x="10425" y="6552"/>
                  </a:lnTo>
                  <a:cubicBezTo>
                    <a:pt x="10387" y="6540"/>
                    <a:pt x="10324" y="6515"/>
                    <a:pt x="10262" y="6489"/>
                  </a:cubicBezTo>
                  <a:cubicBezTo>
                    <a:pt x="10060" y="6426"/>
                    <a:pt x="9872" y="6351"/>
                    <a:pt x="9696" y="6263"/>
                  </a:cubicBezTo>
                  <a:cubicBezTo>
                    <a:pt x="9457" y="6150"/>
                    <a:pt x="9218" y="6024"/>
                    <a:pt x="9004" y="5886"/>
                  </a:cubicBezTo>
                  <a:lnTo>
                    <a:pt x="9004" y="5886"/>
                  </a:lnTo>
                  <a:cubicBezTo>
                    <a:pt x="9633" y="6112"/>
                    <a:pt x="10274" y="6288"/>
                    <a:pt x="10941" y="6389"/>
                  </a:cubicBezTo>
                  <a:cubicBezTo>
                    <a:pt x="12612" y="6681"/>
                    <a:pt x="13940" y="6755"/>
                    <a:pt x="14856" y="6755"/>
                  </a:cubicBezTo>
                  <a:cubicBezTo>
                    <a:pt x="15752" y="6755"/>
                    <a:pt x="16254" y="6684"/>
                    <a:pt x="16297" y="6678"/>
                  </a:cubicBezTo>
                  <a:cubicBezTo>
                    <a:pt x="16411" y="6678"/>
                    <a:pt x="16511" y="6603"/>
                    <a:pt x="16574" y="6502"/>
                  </a:cubicBezTo>
                  <a:cubicBezTo>
                    <a:pt x="16574" y="6489"/>
                    <a:pt x="16574" y="6464"/>
                    <a:pt x="16574" y="6452"/>
                  </a:cubicBezTo>
                  <a:cubicBezTo>
                    <a:pt x="16574" y="6426"/>
                    <a:pt x="16562" y="6401"/>
                    <a:pt x="16549" y="6389"/>
                  </a:cubicBezTo>
                  <a:lnTo>
                    <a:pt x="16549" y="6389"/>
                  </a:lnTo>
                  <a:lnTo>
                    <a:pt x="16800" y="6452"/>
                  </a:lnTo>
                  <a:cubicBezTo>
                    <a:pt x="17090" y="6502"/>
                    <a:pt x="17379" y="6552"/>
                    <a:pt x="17656" y="6590"/>
                  </a:cubicBezTo>
                  <a:cubicBezTo>
                    <a:pt x="17932" y="6628"/>
                    <a:pt x="18196" y="6653"/>
                    <a:pt x="18423" y="6665"/>
                  </a:cubicBezTo>
                  <a:cubicBezTo>
                    <a:pt x="18649" y="6691"/>
                    <a:pt x="18838" y="6691"/>
                    <a:pt x="18976" y="6691"/>
                  </a:cubicBezTo>
                  <a:lnTo>
                    <a:pt x="19190" y="6691"/>
                  </a:lnTo>
                  <a:lnTo>
                    <a:pt x="18989" y="6653"/>
                  </a:lnTo>
                  <a:cubicBezTo>
                    <a:pt x="18875" y="6628"/>
                    <a:pt x="18699" y="6590"/>
                    <a:pt x="18486" y="6552"/>
                  </a:cubicBezTo>
                  <a:lnTo>
                    <a:pt x="18423" y="6540"/>
                  </a:lnTo>
                  <a:cubicBezTo>
                    <a:pt x="19152" y="6464"/>
                    <a:pt x="19982" y="6188"/>
                    <a:pt x="20724" y="5936"/>
                  </a:cubicBezTo>
                  <a:cubicBezTo>
                    <a:pt x="21277" y="5747"/>
                    <a:pt x="21830" y="5559"/>
                    <a:pt x="22120" y="5546"/>
                  </a:cubicBezTo>
                  <a:cubicBezTo>
                    <a:pt x="22950" y="5483"/>
                    <a:pt x="24094" y="5471"/>
                    <a:pt x="24106" y="5471"/>
                  </a:cubicBezTo>
                  <a:cubicBezTo>
                    <a:pt x="24245" y="5471"/>
                    <a:pt x="24371" y="5421"/>
                    <a:pt x="24446" y="5320"/>
                  </a:cubicBezTo>
                  <a:cubicBezTo>
                    <a:pt x="24459" y="5295"/>
                    <a:pt x="24471" y="5270"/>
                    <a:pt x="24471" y="5232"/>
                  </a:cubicBezTo>
                  <a:cubicBezTo>
                    <a:pt x="24459" y="5156"/>
                    <a:pt x="24408" y="5106"/>
                    <a:pt x="24345" y="5081"/>
                  </a:cubicBezTo>
                  <a:cubicBezTo>
                    <a:pt x="23981" y="4918"/>
                    <a:pt x="23616" y="4779"/>
                    <a:pt x="23239" y="4653"/>
                  </a:cubicBezTo>
                  <a:lnTo>
                    <a:pt x="23239" y="4653"/>
                  </a:lnTo>
                  <a:cubicBezTo>
                    <a:pt x="23314" y="4666"/>
                    <a:pt x="23402" y="4679"/>
                    <a:pt x="23478" y="4691"/>
                  </a:cubicBezTo>
                  <a:lnTo>
                    <a:pt x="23541" y="4716"/>
                  </a:lnTo>
                  <a:cubicBezTo>
                    <a:pt x="23704" y="4767"/>
                    <a:pt x="23880" y="4817"/>
                    <a:pt x="24044" y="4867"/>
                  </a:cubicBezTo>
                  <a:cubicBezTo>
                    <a:pt x="24207" y="4918"/>
                    <a:pt x="24383" y="4968"/>
                    <a:pt x="24534" y="5018"/>
                  </a:cubicBezTo>
                  <a:cubicBezTo>
                    <a:pt x="24697" y="5068"/>
                    <a:pt x="24848" y="5094"/>
                    <a:pt x="24974" y="5144"/>
                  </a:cubicBezTo>
                  <a:cubicBezTo>
                    <a:pt x="25100" y="5182"/>
                    <a:pt x="25226" y="5207"/>
                    <a:pt x="25288" y="5219"/>
                  </a:cubicBezTo>
                  <a:lnTo>
                    <a:pt x="25414" y="5257"/>
                  </a:lnTo>
                  <a:lnTo>
                    <a:pt x="25414" y="5257"/>
                  </a:lnTo>
                  <a:lnTo>
                    <a:pt x="25339" y="5194"/>
                  </a:lnTo>
                  <a:cubicBezTo>
                    <a:pt x="25276" y="5156"/>
                    <a:pt x="25188" y="5106"/>
                    <a:pt x="25087" y="5031"/>
                  </a:cubicBezTo>
                  <a:lnTo>
                    <a:pt x="25037" y="5006"/>
                  </a:lnTo>
                  <a:lnTo>
                    <a:pt x="25050" y="5006"/>
                  </a:lnTo>
                  <a:cubicBezTo>
                    <a:pt x="25653" y="4704"/>
                    <a:pt x="26294" y="4515"/>
                    <a:pt x="26961" y="4452"/>
                  </a:cubicBezTo>
                  <a:cubicBezTo>
                    <a:pt x="28269" y="4339"/>
                    <a:pt x="28822" y="4037"/>
                    <a:pt x="28847" y="3396"/>
                  </a:cubicBezTo>
                  <a:cubicBezTo>
                    <a:pt x="28847" y="3371"/>
                    <a:pt x="28847" y="3358"/>
                    <a:pt x="28847" y="3333"/>
                  </a:cubicBezTo>
                  <a:cubicBezTo>
                    <a:pt x="28835" y="2968"/>
                    <a:pt x="28420" y="2755"/>
                    <a:pt x="27929" y="2503"/>
                  </a:cubicBezTo>
                  <a:cubicBezTo>
                    <a:pt x="27577" y="2327"/>
                    <a:pt x="27238" y="2113"/>
                    <a:pt x="26911" y="1887"/>
                  </a:cubicBezTo>
                  <a:cubicBezTo>
                    <a:pt x="26471" y="1535"/>
                    <a:pt x="25641" y="1409"/>
                    <a:pt x="24823" y="1384"/>
                  </a:cubicBezTo>
                  <a:lnTo>
                    <a:pt x="24999" y="1359"/>
                  </a:lnTo>
                  <a:cubicBezTo>
                    <a:pt x="25112" y="1359"/>
                    <a:pt x="25226" y="1309"/>
                    <a:pt x="25301" y="1233"/>
                  </a:cubicBezTo>
                  <a:cubicBezTo>
                    <a:pt x="25326" y="1208"/>
                    <a:pt x="25339" y="1170"/>
                    <a:pt x="25339" y="1133"/>
                  </a:cubicBezTo>
                  <a:cubicBezTo>
                    <a:pt x="25326" y="1082"/>
                    <a:pt x="25301" y="1032"/>
                    <a:pt x="25263" y="1007"/>
                  </a:cubicBezTo>
                  <a:cubicBezTo>
                    <a:pt x="25238" y="994"/>
                    <a:pt x="24597" y="516"/>
                    <a:pt x="23377" y="328"/>
                  </a:cubicBezTo>
                  <a:cubicBezTo>
                    <a:pt x="22995" y="251"/>
                    <a:pt x="22613" y="215"/>
                    <a:pt x="22227" y="215"/>
                  </a:cubicBezTo>
                  <a:cubicBezTo>
                    <a:pt x="22041" y="215"/>
                    <a:pt x="21855" y="223"/>
                    <a:pt x="21667" y="240"/>
                  </a:cubicBezTo>
                  <a:cubicBezTo>
                    <a:pt x="21717" y="215"/>
                    <a:pt x="21768" y="202"/>
                    <a:pt x="21818" y="177"/>
                  </a:cubicBezTo>
                  <a:cubicBezTo>
                    <a:pt x="21918" y="127"/>
                    <a:pt x="22006" y="89"/>
                    <a:pt x="22069" y="64"/>
                  </a:cubicBezTo>
                  <a:lnTo>
                    <a:pt x="22170" y="13"/>
                  </a:lnTo>
                  <a:lnTo>
                    <a:pt x="22170" y="13"/>
                  </a:lnTo>
                  <a:lnTo>
                    <a:pt x="22044" y="26"/>
                  </a:lnTo>
                  <a:cubicBezTo>
                    <a:pt x="21969" y="39"/>
                    <a:pt x="21868" y="51"/>
                    <a:pt x="21730" y="76"/>
                  </a:cubicBezTo>
                  <a:cubicBezTo>
                    <a:pt x="21604" y="101"/>
                    <a:pt x="21466" y="139"/>
                    <a:pt x="21315" y="189"/>
                  </a:cubicBezTo>
                  <a:lnTo>
                    <a:pt x="21189" y="252"/>
                  </a:lnTo>
                  <a:cubicBezTo>
                    <a:pt x="21126" y="152"/>
                    <a:pt x="21026" y="89"/>
                    <a:pt x="20912" y="89"/>
                  </a:cubicBezTo>
                  <a:cubicBezTo>
                    <a:pt x="20898" y="89"/>
                    <a:pt x="20766" y="78"/>
                    <a:pt x="20525" y="78"/>
                  </a:cubicBezTo>
                  <a:cubicBezTo>
                    <a:pt x="20124" y="78"/>
                    <a:pt x="19424" y="108"/>
                    <a:pt x="18473" y="265"/>
                  </a:cubicBezTo>
                  <a:lnTo>
                    <a:pt x="18435" y="265"/>
                  </a:lnTo>
                  <a:lnTo>
                    <a:pt x="18473" y="240"/>
                  </a:lnTo>
                  <a:cubicBezTo>
                    <a:pt x="18586" y="164"/>
                    <a:pt x="18687" y="114"/>
                    <a:pt x="18762" y="64"/>
                  </a:cubicBezTo>
                  <a:lnTo>
                    <a:pt x="18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4757825" y="2117625"/>
              <a:ext cx="110675" cy="39325"/>
            </a:xfrm>
            <a:custGeom>
              <a:avLst/>
              <a:gdLst/>
              <a:ahLst/>
              <a:cxnLst/>
              <a:rect l="l" t="t" r="r" b="b"/>
              <a:pathLst>
                <a:path w="4427" h="1573" extrusionOk="0">
                  <a:moveTo>
                    <a:pt x="0" y="0"/>
                  </a:moveTo>
                  <a:lnTo>
                    <a:pt x="151" y="101"/>
                  </a:lnTo>
                  <a:cubicBezTo>
                    <a:pt x="252" y="164"/>
                    <a:pt x="402" y="239"/>
                    <a:pt x="579" y="340"/>
                  </a:cubicBezTo>
                  <a:cubicBezTo>
                    <a:pt x="767" y="440"/>
                    <a:pt x="993" y="541"/>
                    <a:pt x="1232" y="654"/>
                  </a:cubicBezTo>
                  <a:cubicBezTo>
                    <a:pt x="1471" y="767"/>
                    <a:pt x="1761" y="868"/>
                    <a:pt x="2025" y="969"/>
                  </a:cubicBezTo>
                  <a:cubicBezTo>
                    <a:pt x="2301" y="1069"/>
                    <a:pt x="2603" y="1157"/>
                    <a:pt x="2880" y="1233"/>
                  </a:cubicBezTo>
                  <a:cubicBezTo>
                    <a:pt x="3144" y="1321"/>
                    <a:pt x="3420" y="1384"/>
                    <a:pt x="3647" y="1434"/>
                  </a:cubicBezTo>
                  <a:cubicBezTo>
                    <a:pt x="3873" y="1484"/>
                    <a:pt x="4074" y="1522"/>
                    <a:pt x="4213" y="1547"/>
                  </a:cubicBezTo>
                  <a:lnTo>
                    <a:pt x="4426" y="1572"/>
                  </a:lnTo>
                  <a:lnTo>
                    <a:pt x="4426" y="1572"/>
                  </a:lnTo>
                  <a:lnTo>
                    <a:pt x="4238" y="1497"/>
                  </a:lnTo>
                  <a:cubicBezTo>
                    <a:pt x="4112" y="1459"/>
                    <a:pt x="3949" y="1396"/>
                    <a:pt x="3735" y="1321"/>
                  </a:cubicBezTo>
                  <a:cubicBezTo>
                    <a:pt x="3534" y="1245"/>
                    <a:pt x="3282" y="1170"/>
                    <a:pt x="3031" y="1069"/>
                  </a:cubicBezTo>
                  <a:cubicBezTo>
                    <a:pt x="2767" y="981"/>
                    <a:pt x="2490" y="881"/>
                    <a:pt x="2226" y="780"/>
                  </a:cubicBezTo>
                  <a:cubicBezTo>
                    <a:pt x="1949" y="679"/>
                    <a:pt x="1673" y="591"/>
                    <a:pt x="1408" y="491"/>
                  </a:cubicBezTo>
                  <a:cubicBezTo>
                    <a:pt x="1157" y="403"/>
                    <a:pt x="905" y="315"/>
                    <a:pt x="704" y="239"/>
                  </a:cubicBezTo>
                  <a:cubicBezTo>
                    <a:pt x="490" y="176"/>
                    <a:pt x="314" y="113"/>
                    <a:pt x="189" y="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4867525" y="2109450"/>
              <a:ext cx="178275" cy="16375"/>
            </a:xfrm>
            <a:custGeom>
              <a:avLst/>
              <a:gdLst/>
              <a:ahLst/>
              <a:cxnLst/>
              <a:rect l="l" t="t" r="r" b="b"/>
              <a:pathLst>
                <a:path w="7131" h="655" extrusionOk="0">
                  <a:moveTo>
                    <a:pt x="1" y="0"/>
                  </a:moveTo>
                  <a:lnTo>
                    <a:pt x="277" y="88"/>
                  </a:lnTo>
                  <a:lnTo>
                    <a:pt x="428" y="126"/>
                  </a:lnTo>
                  <a:lnTo>
                    <a:pt x="604" y="176"/>
                  </a:lnTo>
                  <a:cubicBezTo>
                    <a:pt x="743" y="202"/>
                    <a:pt x="881" y="239"/>
                    <a:pt x="1044" y="264"/>
                  </a:cubicBezTo>
                  <a:cubicBezTo>
                    <a:pt x="1371" y="327"/>
                    <a:pt x="1774" y="365"/>
                    <a:pt x="2201" y="403"/>
                  </a:cubicBezTo>
                  <a:cubicBezTo>
                    <a:pt x="2629" y="440"/>
                    <a:pt x="3081" y="440"/>
                    <a:pt x="3547" y="453"/>
                  </a:cubicBezTo>
                  <a:cubicBezTo>
                    <a:pt x="3999" y="466"/>
                    <a:pt x="4452" y="453"/>
                    <a:pt x="4880" y="478"/>
                  </a:cubicBezTo>
                  <a:cubicBezTo>
                    <a:pt x="5295" y="503"/>
                    <a:pt x="5697" y="503"/>
                    <a:pt x="6024" y="528"/>
                  </a:cubicBezTo>
                  <a:cubicBezTo>
                    <a:pt x="6187" y="541"/>
                    <a:pt x="6338" y="554"/>
                    <a:pt x="6477" y="566"/>
                  </a:cubicBezTo>
                  <a:cubicBezTo>
                    <a:pt x="6628" y="579"/>
                    <a:pt x="6728" y="591"/>
                    <a:pt x="6829" y="617"/>
                  </a:cubicBezTo>
                  <a:lnTo>
                    <a:pt x="7131" y="654"/>
                  </a:lnTo>
                  <a:lnTo>
                    <a:pt x="6854" y="566"/>
                  </a:lnTo>
                  <a:cubicBezTo>
                    <a:pt x="6766" y="541"/>
                    <a:pt x="6653" y="516"/>
                    <a:pt x="6514" y="491"/>
                  </a:cubicBezTo>
                  <a:cubicBezTo>
                    <a:pt x="6389" y="466"/>
                    <a:pt x="6238" y="440"/>
                    <a:pt x="6074" y="415"/>
                  </a:cubicBezTo>
                  <a:cubicBezTo>
                    <a:pt x="5735" y="365"/>
                    <a:pt x="5345" y="327"/>
                    <a:pt x="4917" y="290"/>
                  </a:cubicBezTo>
                  <a:cubicBezTo>
                    <a:pt x="4490" y="264"/>
                    <a:pt x="4025" y="252"/>
                    <a:pt x="3572" y="239"/>
                  </a:cubicBezTo>
                  <a:cubicBezTo>
                    <a:pt x="3119" y="227"/>
                    <a:pt x="2667" y="239"/>
                    <a:pt x="2239" y="214"/>
                  </a:cubicBezTo>
                  <a:cubicBezTo>
                    <a:pt x="1824" y="202"/>
                    <a:pt x="1434" y="189"/>
                    <a:pt x="1095" y="151"/>
                  </a:cubicBezTo>
                  <a:cubicBezTo>
                    <a:pt x="931" y="139"/>
                    <a:pt x="780" y="114"/>
                    <a:pt x="642" y="101"/>
                  </a:cubicBezTo>
                  <a:lnTo>
                    <a:pt x="453" y="76"/>
                  </a:lnTo>
                  <a:lnTo>
                    <a:pt x="302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4974100" y="2020350"/>
              <a:ext cx="88375" cy="53900"/>
            </a:xfrm>
            <a:custGeom>
              <a:avLst/>
              <a:gdLst/>
              <a:ahLst/>
              <a:cxnLst/>
              <a:rect l="l" t="t" r="r" b="b"/>
              <a:pathLst>
                <a:path w="3535" h="2156" extrusionOk="0">
                  <a:moveTo>
                    <a:pt x="3209" y="1"/>
                  </a:moveTo>
                  <a:cubicBezTo>
                    <a:pt x="3062" y="1"/>
                    <a:pt x="2914" y="12"/>
                    <a:pt x="2767" y="31"/>
                  </a:cubicBezTo>
                  <a:cubicBezTo>
                    <a:pt x="2478" y="69"/>
                    <a:pt x="2201" y="144"/>
                    <a:pt x="1937" y="257"/>
                  </a:cubicBezTo>
                  <a:cubicBezTo>
                    <a:pt x="1686" y="370"/>
                    <a:pt x="1447" y="521"/>
                    <a:pt x="1233" y="722"/>
                  </a:cubicBezTo>
                  <a:cubicBezTo>
                    <a:pt x="1082" y="898"/>
                    <a:pt x="944" y="1087"/>
                    <a:pt x="818" y="1276"/>
                  </a:cubicBezTo>
                  <a:cubicBezTo>
                    <a:pt x="717" y="1439"/>
                    <a:pt x="604" y="1603"/>
                    <a:pt x="478" y="1754"/>
                  </a:cubicBezTo>
                  <a:cubicBezTo>
                    <a:pt x="390" y="1867"/>
                    <a:pt x="277" y="1967"/>
                    <a:pt x="151" y="2055"/>
                  </a:cubicBezTo>
                  <a:cubicBezTo>
                    <a:pt x="101" y="2093"/>
                    <a:pt x="51" y="2118"/>
                    <a:pt x="1" y="2156"/>
                  </a:cubicBezTo>
                  <a:cubicBezTo>
                    <a:pt x="63" y="2131"/>
                    <a:pt x="139" y="2106"/>
                    <a:pt x="202" y="2081"/>
                  </a:cubicBezTo>
                  <a:cubicBezTo>
                    <a:pt x="353" y="2005"/>
                    <a:pt x="504" y="1917"/>
                    <a:pt x="642" y="1804"/>
                  </a:cubicBezTo>
                  <a:cubicBezTo>
                    <a:pt x="805" y="1666"/>
                    <a:pt x="944" y="1502"/>
                    <a:pt x="1082" y="1326"/>
                  </a:cubicBezTo>
                  <a:cubicBezTo>
                    <a:pt x="1220" y="1150"/>
                    <a:pt x="1359" y="974"/>
                    <a:pt x="1522" y="810"/>
                  </a:cubicBezTo>
                  <a:cubicBezTo>
                    <a:pt x="1686" y="634"/>
                    <a:pt x="1887" y="484"/>
                    <a:pt x="2113" y="383"/>
                  </a:cubicBezTo>
                  <a:cubicBezTo>
                    <a:pt x="2327" y="270"/>
                    <a:pt x="2553" y="182"/>
                    <a:pt x="2805" y="131"/>
                  </a:cubicBezTo>
                  <a:cubicBezTo>
                    <a:pt x="2981" y="81"/>
                    <a:pt x="3169" y="56"/>
                    <a:pt x="3358" y="43"/>
                  </a:cubicBezTo>
                  <a:cubicBezTo>
                    <a:pt x="3433" y="31"/>
                    <a:pt x="3484" y="31"/>
                    <a:pt x="3521" y="31"/>
                  </a:cubicBezTo>
                  <a:lnTo>
                    <a:pt x="3534" y="31"/>
                  </a:lnTo>
                  <a:cubicBezTo>
                    <a:pt x="3496" y="31"/>
                    <a:pt x="3433" y="18"/>
                    <a:pt x="3371" y="6"/>
                  </a:cubicBezTo>
                  <a:cubicBezTo>
                    <a:pt x="3317" y="2"/>
                    <a:pt x="3263" y="1"/>
                    <a:pt x="3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5053325" y="2080200"/>
              <a:ext cx="116350" cy="13250"/>
            </a:xfrm>
            <a:custGeom>
              <a:avLst/>
              <a:gdLst/>
              <a:ahLst/>
              <a:cxnLst/>
              <a:rect l="l" t="t" r="r" b="b"/>
              <a:pathLst>
                <a:path w="4654" h="530" extrusionOk="0">
                  <a:moveTo>
                    <a:pt x="755" y="1"/>
                  </a:moveTo>
                  <a:cubicBezTo>
                    <a:pt x="529" y="1"/>
                    <a:pt x="340" y="13"/>
                    <a:pt x="214" y="26"/>
                  </a:cubicBezTo>
                  <a:lnTo>
                    <a:pt x="0" y="39"/>
                  </a:lnTo>
                  <a:lnTo>
                    <a:pt x="202" y="39"/>
                  </a:lnTo>
                  <a:cubicBezTo>
                    <a:pt x="340" y="39"/>
                    <a:pt x="516" y="51"/>
                    <a:pt x="742" y="51"/>
                  </a:cubicBezTo>
                  <a:cubicBezTo>
                    <a:pt x="981" y="64"/>
                    <a:pt x="1233" y="76"/>
                    <a:pt x="1509" y="101"/>
                  </a:cubicBezTo>
                  <a:cubicBezTo>
                    <a:pt x="1786" y="114"/>
                    <a:pt x="2075" y="139"/>
                    <a:pt x="2364" y="177"/>
                  </a:cubicBezTo>
                  <a:cubicBezTo>
                    <a:pt x="2654" y="202"/>
                    <a:pt x="2943" y="240"/>
                    <a:pt x="3220" y="278"/>
                  </a:cubicBezTo>
                  <a:cubicBezTo>
                    <a:pt x="3484" y="315"/>
                    <a:pt x="3735" y="353"/>
                    <a:pt x="3949" y="391"/>
                  </a:cubicBezTo>
                  <a:cubicBezTo>
                    <a:pt x="4163" y="428"/>
                    <a:pt x="4339" y="466"/>
                    <a:pt x="4464" y="491"/>
                  </a:cubicBezTo>
                  <a:lnTo>
                    <a:pt x="4653" y="529"/>
                  </a:lnTo>
                  <a:lnTo>
                    <a:pt x="4477" y="466"/>
                  </a:lnTo>
                  <a:cubicBezTo>
                    <a:pt x="4351" y="441"/>
                    <a:pt x="4188" y="391"/>
                    <a:pt x="3974" y="340"/>
                  </a:cubicBezTo>
                  <a:cubicBezTo>
                    <a:pt x="3773" y="290"/>
                    <a:pt x="3521" y="240"/>
                    <a:pt x="3257" y="202"/>
                  </a:cubicBezTo>
                  <a:cubicBezTo>
                    <a:pt x="2993" y="152"/>
                    <a:pt x="2704" y="114"/>
                    <a:pt x="2402" y="76"/>
                  </a:cubicBezTo>
                  <a:cubicBezTo>
                    <a:pt x="2113" y="39"/>
                    <a:pt x="1811" y="26"/>
                    <a:pt x="1535" y="13"/>
                  </a:cubicBezTo>
                  <a:cubicBezTo>
                    <a:pt x="1245" y="1"/>
                    <a:pt x="981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5032575" y="2050350"/>
              <a:ext cx="60075" cy="14175"/>
            </a:xfrm>
            <a:custGeom>
              <a:avLst/>
              <a:gdLst/>
              <a:ahLst/>
              <a:cxnLst/>
              <a:rect l="l" t="t" r="r" b="b"/>
              <a:pathLst>
                <a:path w="2403" h="567" extrusionOk="0">
                  <a:moveTo>
                    <a:pt x="2289" y="0"/>
                  </a:moveTo>
                  <a:cubicBezTo>
                    <a:pt x="2226" y="0"/>
                    <a:pt x="2126" y="0"/>
                    <a:pt x="2000" y="25"/>
                  </a:cubicBezTo>
                  <a:cubicBezTo>
                    <a:pt x="1887" y="38"/>
                    <a:pt x="1736" y="51"/>
                    <a:pt x="1597" y="88"/>
                  </a:cubicBezTo>
                  <a:cubicBezTo>
                    <a:pt x="1447" y="113"/>
                    <a:pt x="1296" y="139"/>
                    <a:pt x="1145" y="176"/>
                  </a:cubicBezTo>
                  <a:cubicBezTo>
                    <a:pt x="981" y="214"/>
                    <a:pt x="843" y="252"/>
                    <a:pt x="705" y="290"/>
                  </a:cubicBezTo>
                  <a:cubicBezTo>
                    <a:pt x="566" y="340"/>
                    <a:pt x="441" y="378"/>
                    <a:pt x="340" y="415"/>
                  </a:cubicBezTo>
                  <a:cubicBezTo>
                    <a:pt x="227" y="466"/>
                    <a:pt x="151" y="503"/>
                    <a:pt x="88" y="528"/>
                  </a:cubicBezTo>
                  <a:lnTo>
                    <a:pt x="0" y="566"/>
                  </a:lnTo>
                  <a:lnTo>
                    <a:pt x="101" y="541"/>
                  </a:lnTo>
                  <a:lnTo>
                    <a:pt x="378" y="478"/>
                  </a:lnTo>
                  <a:cubicBezTo>
                    <a:pt x="491" y="440"/>
                    <a:pt x="617" y="415"/>
                    <a:pt x="755" y="378"/>
                  </a:cubicBezTo>
                  <a:cubicBezTo>
                    <a:pt x="893" y="340"/>
                    <a:pt x="1044" y="315"/>
                    <a:pt x="1195" y="277"/>
                  </a:cubicBezTo>
                  <a:cubicBezTo>
                    <a:pt x="1346" y="239"/>
                    <a:pt x="1497" y="201"/>
                    <a:pt x="1635" y="176"/>
                  </a:cubicBezTo>
                  <a:cubicBezTo>
                    <a:pt x="1773" y="139"/>
                    <a:pt x="1912" y="113"/>
                    <a:pt x="2025" y="88"/>
                  </a:cubicBezTo>
                  <a:lnTo>
                    <a:pt x="2302" y="25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4859350" y="2132075"/>
              <a:ext cx="96850" cy="18900"/>
            </a:xfrm>
            <a:custGeom>
              <a:avLst/>
              <a:gdLst/>
              <a:ahLst/>
              <a:cxnLst/>
              <a:rect l="l" t="t" r="r" b="b"/>
              <a:pathLst>
                <a:path w="3874" h="756" extrusionOk="0">
                  <a:moveTo>
                    <a:pt x="1" y="1"/>
                  </a:moveTo>
                  <a:lnTo>
                    <a:pt x="152" y="51"/>
                  </a:lnTo>
                  <a:cubicBezTo>
                    <a:pt x="252" y="76"/>
                    <a:pt x="391" y="126"/>
                    <a:pt x="567" y="164"/>
                  </a:cubicBezTo>
                  <a:cubicBezTo>
                    <a:pt x="743" y="215"/>
                    <a:pt x="944" y="277"/>
                    <a:pt x="1170" y="328"/>
                  </a:cubicBezTo>
                  <a:cubicBezTo>
                    <a:pt x="1397" y="378"/>
                    <a:pt x="1635" y="428"/>
                    <a:pt x="1874" y="479"/>
                  </a:cubicBezTo>
                  <a:cubicBezTo>
                    <a:pt x="2113" y="541"/>
                    <a:pt x="2365" y="567"/>
                    <a:pt x="2591" y="604"/>
                  </a:cubicBezTo>
                  <a:cubicBezTo>
                    <a:pt x="2830" y="642"/>
                    <a:pt x="3044" y="667"/>
                    <a:pt x="3232" y="692"/>
                  </a:cubicBezTo>
                  <a:cubicBezTo>
                    <a:pt x="3421" y="717"/>
                    <a:pt x="3585" y="730"/>
                    <a:pt x="3698" y="743"/>
                  </a:cubicBezTo>
                  <a:lnTo>
                    <a:pt x="3874" y="755"/>
                  </a:lnTo>
                  <a:lnTo>
                    <a:pt x="3698" y="717"/>
                  </a:lnTo>
                  <a:lnTo>
                    <a:pt x="3270" y="642"/>
                  </a:lnTo>
                  <a:lnTo>
                    <a:pt x="2641" y="516"/>
                  </a:lnTo>
                  <a:cubicBezTo>
                    <a:pt x="2415" y="479"/>
                    <a:pt x="2176" y="428"/>
                    <a:pt x="1937" y="378"/>
                  </a:cubicBezTo>
                  <a:cubicBezTo>
                    <a:pt x="1698" y="340"/>
                    <a:pt x="1459" y="277"/>
                    <a:pt x="1220" y="227"/>
                  </a:cubicBezTo>
                  <a:lnTo>
                    <a:pt x="604" y="114"/>
                  </a:lnTo>
                  <a:lnTo>
                    <a:pt x="164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B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4669150" y="2104425"/>
              <a:ext cx="110375" cy="39950"/>
            </a:xfrm>
            <a:custGeom>
              <a:avLst/>
              <a:gdLst/>
              <a:ahLst/>
              <a:cxnLst/>
              <a:rect l="l" t="t" r="r" b="b"/>
              <a:pathLst>
                <a:path w="4415" h="1598" extrusionOk="0">
                  <a:moveTo>
                    <a:pt x="1" y="0"/>
                  </a:moveTo>
                  <a:lnTo>
                    <a:pt x="152" y="101"/>
                  </a:lnTo>
                  <a:cubicBezTo>
                    <a:pt x="240" y="176"/>
                    <a:pt x="378" y="264"/>
                    <a:pt x="542" y="365"/>
                  </a:cubicBezTo>
                  <a:cubicBezTo>
                    <a:pt x="718" y="478"/>
                    <a:pt x="932" y="591"/>
                    <a:pt x="1170" y="704"/>
                  </a:cubicBezTo>
                  <a:cubicBezTo>
                    <a:pt x="1422" y="830"/>
                    <a:pt x="1686" y="943"/>
                    <a:pt x="1963" y="1044"/>
                  </a:cubicBezTo>
                  <a:cubicBezTo>
                    <a:pt x="2239" y="1144"/>
                    <a:pt x="2541" y="1245"/>
                    <a:pt x="2818" y="1308"/>
                  </a:cubicBezTo>
                  <a:cubicBezTo>
                    <a:pt x="3107" y="1383"/>
                    <a:pt x="3371" y="1446"/>
                    <a:pt x="3610" y="1484"/>
                  </a:cubicBezTo>
                  <a:cubicBezTo>
                    <a:pt x="3836" y="1534"/>
                    <a:pt x="4050" y="1559"/>
                    <a:pt x="4188" y="1572"/>
                  </a:cubicBezTo>
                  <a:lnTo>
                    <a:pt x="4415" y="1597"/>
                  </a:lnTo>
                  <a:lnTo>
                    <a:pt x="4201" y="1559"/>
                  </a:lnTo>
                  <a:cubicBezTo>
                    <a:pt x="4063" y="1534"/>
                    <a:pt x="3861" y="1484"/>
                    <a:pt x="3635" y="1434"/>
                  </a:cubicBezTo>
                  <a:cubicBezTo>
                    <a:pt x="3409" y="1383"/>
                    <a:pt x="3157" y="1308"/>
                    <a:pt x="2881" y="1232"/>
                  </a:cubicBezTo>
                  <a:cubicBezTo>
                    <a:pt x="2604" y="1157"/>
                    <a:pt x="2327" y="1056"/>
                    <a:pt x="2051" y="956"/>
                  </a:cubicBezTo>
                  <a:cubicBezTo>
                    <a:pt x="1774" y="855"/>
                    <a:pt x="1510" y="742"/>
                    <a:pt x="1258" y="641"/>
                  </a:cubicBezTo>
                  <a:cubicBezTo>
                    <a:pt x="1020" y="541"/>
                    <a:pt x="793" y="428"/>
                    <a:pt x="617" y="327"/>
                  </a:cubicBezTo>
                  <a:cubicBezTo>
                    <a:pt x="441" y="226"/>
                    <a:pt x="278" y="151"/>
                    <a:pt x="177" y="8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4649675" y="2067000"/>
              <a:ext cx="53150" cy="17625"/>
            </a:xfrm>
            <a:custGeom>
              <a:avLst/>
              <a:gdLst/>
              <a:ahLst/>
              <a:cxnLst/>
              <a:rect l="l" t="t" r="r" b="b"/>
              <a:pathLst>
                <a:path w="2126" h="705" extrusionOk="0">
                  <a:moveTo>
                    <a:pt x="2125" y="1"/>
                  </a:moveTo>
                  <a:lnTo>
                    <a:pt x="2012" y="13"/>
                  </a:lnTo>
                  <a:cubicBezTo>
                    <a:pt x="1949" y="26"/>
                    <a:pt x="1861" y="26"/>
                    <a:pt x="1748" y="51"/>
                  </a:cubicBezTo>
                  <a:cubicBezTo>
                    <a:pt x="1648" y="76"/>
                    <a:pt x="1522" y="101"/>
                    <a:pt x="1384" y="139"/>
                  </a:cubicBezTo>
                  <a:cubicBezTo>
                    <a:pt x="1258" y="177"/>
                    <a:pt x="1119" y="215"/>
                    <a:pt x="981" y="252"/>
                  </a:cubicBezTo>
                  <a:cubicBezTo>
                    <a:pt x="843" y="303"/>
                    <a:pt x="717" y="353"/>
                    <a:pt x="591" y="403"/>
                  </a:cubicBezTo>
                  <a:cubicBezTo>
                    <a:pt x="478" y="441"/>
                    <a:pt x="365" y="504"/>
                    <a:pt x="277" y="541"/>
                  </a:cubicBezTo>
                  <a:cubicBezTo>
                    <a:pt x="189" y="592"/>
                    <a:pt x="126" y="629"/>
                    <a:pt x="76" y="655"/>
                  </a:cubicBezTo>
                  <a:lnTo>
                    <a:pt x="0" y="705"/>
                  </a:lnTo>
                  <a:lnTo>
                    <a:pt x="0" y="705"/>
                  </a:lnTo>
                  <a:lnTo>
                    <a:pt x="88" y="667"/>
                  </a:lnTo>
                  <a:lnTo>
                    <a:pt x="327" y="592"/>
                  </a:lnTo>
                  <a:lnTo>
                    <a:pt x="667" y="479"/>
                  </a:lnTo>
                  <a:cubicBezTo>
                    <a:pt x="793" y="441"/>
                    <a:pt x="918" y="391"/>
                    <a:pt x="1057" y="353"/>
                  </a:cubicBezTo>
                  <a:cubicBezTo>
                    <a:pt x="1195" y="303"/>
                    <a:pt x="1321" y="265"/>
                    <a:pt x="1446" y="227"/>
                  </a:cubicBezTo>
                  <a:cubicBezTo>
                    <a:pt x="1572" y="177"/>
                    <a:pt x="1685" y="139"/>
                    <a:pt x="1786" y="114"/>
                  </a:cubicBezTo>
                  <a:lnTo>
                    <a:pt x="2025" y="26"/>
                  </a:lnTo>
                  <a:lnTo>
                    <a:pt x="2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4735500" y="2045325"/>
              <a:ext cx="130800" cy="40575"/>
            </a:xfrm>
            <a:custGeom>
              <a:avLst/>
              <a:gdLst/>
              <a:ahLst/>
              <a:cxnLst/>
              <a:rect l="l" t="t" r="r" b="b"/>
              <a:pathLst>
                <a:path w="5232" h="1623" extrusionOk="0">
                  <a:moveTo>
                    <a:pt x="5231" y="0"/>
                  </a:moveTo>
                  <a:cubicBezTo>
                    <a:pt x="5231" y="0"/>
                    <a:pt x="5156" y="38"/>
                    <a:pt x="5030" y="101"/>
                  </a:cubicBezTo>
                  <a:cubicBezTo>
                    <a:pt x="4892" y="151"/>
                    <a:pt x="4716" y="239"/>
                    <a:pt x="4477" y="327"/>
                  </a:cubicBezTo>
                  <a:cubicBezTo>
                    <a:pt x="4238" y="415"/>
                    <a:pt x="3961" y="503"/>
                    <a:pt x="3647" y="591"/>
                  </a:cubicBezTo>
                  <a:cubicBezTo>
                    <a:pt x="3345" y="692"/>
                    <a:pt x="3006" y="780"/>
                    <a:pt x="2666" y="868"/>
                  </a:cubicBezTo>
                  <a:cubicBezTo>
                    <a:pt x="2339" y="943"/>
                    <a:pt x="2000" y="1031"/>
                    <a:pt x="1673" y="1107"/>
                  </a:cubicBezTo>
                  <a:cubicBezTo>
                    <a:pt x="1358" y="1195"/>
                    <a:pt x="1069" y="1270"/>
                    <a:pt x="818" y="1346"/>
                  </a:cubicBezTo>
                  <a:cubicBezTo>
                    <a:pt x="566" y="1421"/>
                    <a:pt x="365" y="1484"/>
                    <a:pt x="227" y="1534"/>
                  </a:cubicBezTo>
                  <a:lnTo>
                    <a:pt x="0" y="1622"/>
                  </a:lnTo>
                  <a:lnTo>
                    <a:pt x="239" y="1559"/>
                  </a:lnTo>
                  <a:cubicBezTo>
                    <a:pt x="377" y="1509"/>
                    <a:pt x="591" y="1459"/>
                    <a:pt x="843" y="1396"/>
                  </a:cubicBezTo>
                  <a:cubicBezTo>
                    <a:pt x="1094" y="1333"/>
                    <a:pt x="1396" y="1270"/>
                    <a:pt x="1723" y="1195"/>
                  </a:cubicBezTo>
                  <a:cubicBezTo>
                    <a:pt x="2037" y="1119"/>
                    <a:pt x="2389" y="1044"/>
                    <a:pt x="2729" y="956"/>
                  </a:cubicBezTo>
                  <a:cubicBezTo>
                    <a:pt x="3069" y="880"/>
                    <a:pt x="3408" y="780"/>
                    <a:pt x="3710" y="679"/>
                  </a:cubicBezTo>
                  <a:cubicBezTo>
                    <a:pt x="4024" y="579"/>
                    <a:pt x="4288" y="465"/>
                    <a:pt x="4527" y="377"/>
                  </a:cubicBezTo>
                  <a:cubicBezTo>
                    <a:pt x="4703" y="289"/>
                    <a:pt x="4879" y="201"/>
                    <a:pt x="5043" y="113"/>
                  </a:cubicBezTo>
                  <a:cubicBezTo>
                    <a:pt x="5168" y="38"/>
                    <a:pt x="5231" y="0"/>
                    <a:pt x="5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4855900" y="2039650"/>
              <a:ext cx="95600" cy="46550"/>
            </a:xfrm>
            <a:custGeom>
              <a:avLst/>
              <a:gdLst/>
              <a:ahLst/>
              <a:cxnLst/>
              <a:rect l="l" t="t" r="r" b="b"/>
              <a:pathLst>
                <a:path w="3824" h="1862" extrusionOk="0">
                  <a:moveTo>
                    <a:pt x="3823" y="1"/>
                  </a:moveTo>
                  <a:lnTo>
                    <a:pt x="3685" y="101"/>
                  </a:lnTo>
                  <a:cubicBezTo>
                    <a:pt x="3597" y="164"/>
                    <a:pt x="3458" y="240"/>
                    <a:pt x="3295" y="340"/>
                  </a:cubicBezTo>
                  <a:cubicBezTo>
                    <a:pt x="3132" y="441"/>
                    <a:pt x="2943" y="554"/>
                    <a:pt x="2729" y="680"/>
                  </a:cubicBezTo>
                  <a:cubicBezTo>
                    <a:pt x="2528" y="806"/>
                    <a:pt x="2289" y="919"/>
                    <a:pt x="2050" y="1032"/>
                  </a:cubicBezTo>
                  <a:cubicBezTo>
                    <a:pt x="1799" y="1145"/>
                    <a:pt x="1560" y="1271"/>
                    <a:pt x="1321" y="1359"/>
                  </a:cubicBezTo>
                  <a:cubicBezTo>
                    <a:pt x="1082" y="1459"/>
                    <a:pt x="868" y="1560"/>
                    <a:pt x="667" y="1623"/>
                  </a:cubicBezTo>
                  <a:cubicBezTo>
                    <a:pt x="466" y="1698"/>
                    <a:pt x="302" y="1761"/>
                    <a:pt x="176" y="1799"/>
                  </a:cubicBezTo>
                  <a:lnTo>
                    <a:pt x="0" y="1862"/>
                  </a:lnTo>
                  <a:lnTo>
                    <a:pt x="189" y="1812"/>
                  </a:lnTo>
                  <a:cubicBezTo>
                    <a:pt x="315" y="1786"/>
                    <a:pt x="503" y="1736"/>
                    <a:pt x="705" y="1673"/>
                  </a:cubicBezTo>
                  <a:cubicBezTo>
                    <a:pt x="918" y="1610"/>
                    <a:pt x="1157" y="1535"/>
                    <a:pt x="1396" y="1447"/>
                  </a:cubicBezTo>
                  <a:cubicBezTo>
                    <a:pt x="1648" y="1346"/>
                    <a:pt x="1912" y="1233"/>
                    <a:pt x="2151" y="1120"/>
                  </a:cubicBezTo>
                  <a:cubicBezTo>
                    <a:pt x="2390" y="994"/>
                    <a:pt x="2616" y="868"/>
                    <a:pt x="2830" y="743"/>
                  </a:cubicBezTo>
                  <a:cubicBezTo>
                    <a:pt x="3044" y="617"/>
                    <a:pt x="3220" y="491"/>
                    <a:pt x="3370" y="378"/>
                  </a:cubicBezTo>
                  <a:cubicBezTo>
                    <a:pt x="3521" y="277"/>
                    <a:pt x="3635" y="177"/>
                    <a:pt x="3710" y="114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3" name="Google Shape;3923;p2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 rot="10800000" flipH="1"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4" name="Google Shape;3924;p25"/>
          <p:cNvGrpSpPr/>
          <p:nvPr/>
        </p:nvGrpSpPr>
        <p:grpSpPr>
          <a:xfrm>
            <a:off x="371748" y="295950"/>
            <a:ext cx="8412661" cy="198675"/>
            <a:chOff x="371748" y="295950"/>
            <a:chExt cx="8412661" cy="198675"/>
          </a:xfrm>
        </p:grpSpPr>
        <p:sp>
          <p:nvSpPr>
            <p:cNvPr id="3925" name="Google Shape;3925;p25"/>
            <p:cNvSpPr/>
            <p:nvPr/>
          </p:nvSpPr>
          <p:spPr>
            <a:xfrm>
              <a:off x="8686802" y="361460"/>
              <a:ext cx="97607" cy="94146"/>
            </a:xfrm>
            <a:custGeom>
              <a:avLst/>
              <a:gdLst/>
              <a:ahLst/>
              <a:cxnLst/>
              <a:rect l="l" t="t" r="r" b="b"/>
              <a:pathLst>
                <a:path w="987" h="952" extrusionOk="0">
                  <a:moveTo>
                    <a:pt x="458" y="1"/>
                  </a:moveTo>
                  <a:cubicBezTo>
                    <a:pt x="170" y="1"/>
                    <a:pt x="209" y="196"/>
                    <a:pt x="337" y="361"/>
                  </a:cubicBezTo>
                  <a:lnTo>
                    <a:pt x="337" y="361"/>
                  </a:lnTo>
                  <a:cubicBezTo>
                    <a:pt x="441" y="249"/>
                    <a:pt x="570" y="155"/>
                    <a:pt x="687" y="120"/>
                  </a:cubicBezTo>
                  <a:lnTo>
                    <a:pt x="687" y="120"/>
                  </a:lnTo>
                  <a:cubicBezTo>
                    <a:pt x="634" y="48"/>
                    <a:pt x="558" y="1"/>
                    <a:pt x="458" y="1"/>
                  </a:cubicBezTo>
                  <a:close/>
                  <a:moveTo>
                    <a:pt x="780" y="104"/>
                  </a:moveTo>
                  <a:cubicBezTo>
                    <a:pt x="750" y="104"/>
                    <a:pt x="719" y="110"/>
                    <a:pt x="687" y="120"/>
                  </a:cubicBezTo>
                  <a:lnTo>
                    <a:pt x="687" y="120"/>
                  </a:lnTo>
                  <a:cubicBezTo>
                    <a:pt x="745" y="200"/>
                    <a:pt x="775" y="312"/>
                    <a:pt x="775" y="423"/>
                  </a:cubicBezTo>
                  <a:cubicBezTo>
                    <a:pt x="775" y="538"/>
                    <a:pt x="730" y="583"/>
                    <a:pt x="666" y="583"/>
                  </a:cubicBezTo>
                  <a:cubicBezTo>
                    <a:pt x="569" y="583"/>
                    <a:pt x="429" y="480"/>
                    <a:pt x="337" y="361"/>
                  </a:cubicBezTo>
                  <a:lnTo>
                    <a:pt x="337" y="361"/>
                  </a:lnTo>
                  <a:cubicBezTo>
                    <a:pt x="105" y="610"/>
                    <a:pt x="1" y="952"/>
                    <a:pt x="458" y="952"/>
                  </a:cubicBezTo>
                  <a:cubicBezTo>
                    <a:pt x="775" y="952"/>
                    <a:pt x="986" y="740"/>
                    <a:pt x="986" y="423"/>
                  </a:cubicBezTo>
                  <a:cubicBezTo>
                    <a:pt x="986" y="192"/>
                    <a:pt x="899" y="104"/>
                    <a:pt x="780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5"/>
            <p:cNvSpPr/>
            <p:nvPr/>
          </p:nvSpPr>
          <p:spPr>
            <a:xfrm>
              <a:off x="371748" y="361460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7" name="Google Shape;3927;p25"/>
            <p:cNvGrpSpPr/>
            <p:nvPr/>
          </p:nvGrpSpPr>
          <p:grpSpPr>
            <a:xfrm>
              <a:off x="504825" y="295950"/>
              <a:ext cx="8122726" cy="198675"/>
              <a:chOff x="504825" y="298750"/>
              <a:chExt cx="8122726" cy="198675"/>
            </a:xfrm>
          </p:grpSpPr>
          <p:grpSp>
            <p:nvGrpSpPr>
              <p:cNvPr id="3928" name="Google Shape;3928;p25"/>
              <p:cNvGrpSpPr/>
              <p:nvPr/>
            </p:nvGrpSpPr>
            <p:grpSpPr>
              <a:xfrm>
                <a:off x="504825" y="298750"/>
                <a:ext cx="8122726" cy="198675"/>
                <a:chOff x="9017419" y="539512"/>
                <a:chExt cx="5210550" cy="198675"/>
              </a:xfrm>
            </p:grpSpPr>
            <p:sp>
              <p:nvSpPr>
                <p:cNvPr id="3929" name="Google Shape;3929;p25"/>
                <p:cNvSpPr/>
                <p:nvPr/>
              </p:nvSpPr>
              <p:spPr>
                <a:xfrm>
                  <a:off x="9038813" y="685962"/>
                  <a:ext cx="5150745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20" h="107" extrusionOk="0">
                      <a:moveTo>
                        <a:pt x="1" y="0"/>
                      </a:moveTo>
                      <a:lnTo>
                        <a:pt x="1" y="106"/>
                      </a:lnTo>
                      <a:lnTo>
                        <a:pt x="41319" y="106"/>
                      </a:lnTo>
                      <a:lnTo>
                        <a:pt x="4131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25"/>
                <p:cNvSpPr/>
                <p:nvPr/>
              </p:nvSpPr>
              <p:spPr>
                <a:xfrm>
                  <a:off x="96043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25"/>
                <p:cNvSpPr/>
                <p:nvPr/>
              </p:nvSpPr>
              <p:spPr>
                <a:xfrm>
                  <a:off x="967738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25"/>
                <p:cNvSpPr/>
                <p:nvPr/>
              </p:nvSpPr>
              <p:spPr>
                <a:xfrm>
                  <a:off x="9740085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25"/>
                <p:cNvSpPr/>
                <p:nvPr/>
              </p:nvSpPr>
              <p:spPr>
                <a:xfrm>
                  <a:off x="98028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25"/>
                <p:cNvSpPr/>
                <p:nvPr/>
              </p:nvSpPr>
              <p:spPr>
                <a:xfrm>
                  <a:off x="987596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25"/>
                <p:cNvSpPr/>
                <p:nvPr/>
              </p:nvSpPr>
              <p:spPr>
                <a:xfrm>
                  <a:off x="993866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25"/>
                <p:cNvSpPr/>
                <p:nvPr/>
              </p:nvSpPr>
              <p:spPr>
                <a:xfrm>
                  <a:off x="1001184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25"/>
                <p:cNvSpPr/>
                <p:nvPr/>
              </p:nvSpPr>
              <p:spPr>
                <a:xfrm>
                  <a:off x="10074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25"/>
                <p:cNvSpPr/>
                <p:nvPr/>
              </p:nvSpPr>
              <p:spPr>
                <a:xfrm>
                  <a:off x="101477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25"/>
                <p:cNvSpPr/>
                <p:nvPr/>
              </p:nvSpPr>
              <p:spPr>
                <a:xfrm>
                  <a:off x="1021041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25"/>
                <p:cNvSpPr/>
                <p:nvPr/>
              </p:nvSpPr>
              <p:spPr>
                <a:xfrm>
                  <a:off x="10283499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25"/>
                <p:cNvSpPr/>
                <p:nvPr/>
              </p:nvSpPr>
              <p:spPr>
                <a:xfrm>
                  <a:off x="1034629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25"/>
                <p:cNvSpPr/>
                <p:nvPr/>
              </p:nvSpPr>
              <p:spPr>
                <a:xfrm>
                  <a:off x="1041937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5"/>
                <p:cNvSpPr/>
                <p:nvPr/>
              </p:nvSpPr>
              <p:spPr>
                <a:xfrm>
                  <a:off x="1048207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25"/>
                <p:cNvSpPr/>
                <p:nvPr/>
              </p:nvSpPr>
              <p:spPr>
                <a:xfrm>
                  <a:off x="1055525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25"/>
                <p:cNvSpPr/>
                <p:nvPr/>
              </p:nvSpPr>
              <p:spPr>
                <a:xfrm>
                  <a:off x="1061795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25"/>
                <p:cNvSpPr/>
                <p:nvPr/>
              </p:nvSpPr>
              <p:spPr>
                <a:xfrm>
                  <a:off x="1069113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25"/>
                <p:cNvSpPr/>
                <p:nvPr/>
              </p:nvSpPr>
              <p:spPr>
                <a:xfrm>
                  <a:off x="1075383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25"/>
                <p:cNvSpPr/>
                <p:nvPr/>
              </p:nvSpPr>
              <p:spPr>
                <a:xfrm>
                  <a:off x="10826913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25"/>
                <p:cNvSpPr/>
                <p:nvPr/>
              </p:nvSpPr>
              <p:spPr>
                <a:xfrm>
                  <a:off x="1088971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25"/>
                <p:cNvSpPr/>
                <p:nvPr/>
              </p:nvSpPr>
              <p:spPr>
                <a:xfrm>
                  <a:off x="1096279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25"/>
                <p:cNvSpPr/>
                <p:nvPr/>
              </p:nvSpPr>
              <p:spPr>
                <a:xfrm>
                  <a:off x="1102548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25"/>
                <p:cNvSpPr/>
                <p:nvPr/>
              </p:nvSpPr>
              <p:spPr>
                <a:xfrm>
                  <a:off x="110986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25"/>
                <p:cNvSpPr/>
                <p:nvPr/>
              </p:nvSpPr>
              <p:spPr>
                <a:xfrm>
                  <a:off x="1116136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25"/>
                <p:cNvSpPr/>
                <p:nvPr/>
              </p:nvSpPr>
              <p:spPr>
                <a:xfrm>
                  <a:off x="1123454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25"/>
                <p:cNvSpPr/>
                <p:nvPr/>
              </p:nvSpPr>
              <p:spPr>
                <a:xfrm>
                  <a:off x="1129724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25"/>
                <p:cNvSpPr/>
                <p:nvPr/>
              </p:nvSpPr>
              <p:spPr>
                <a:xfrm>
                  <a:off x="11370327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25"/>
                <p:cNvSpPr/>
                <p:nvPr/>
              </p:nvSpPr>
              <p:spPr>
                <a:xfrm>
                  <a:off x="1143312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25"/>
                <p:cNvSpPr/>
                <p:nvPr/>
              </p:nvSpPr>
              <p:spPr>
                <a:xfrm>
                  <a:off x="1150620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25"/>
                <p:cNvSpPr/>
                <p:nvPr/>
              </p:nvSpPr>
              <p:spPr>
                <a:xfrm>
                  <a:off x="1156890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25"/>
                <p:cNvSpPr/>
                <p:nvPr/>
              </p:nvSpPr>
              <p:spPr>
                <a:xfrm>
                  <a:off x="1164208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25"/>
                <p:cNvSpPr/>
                <p:nvPr/>
              </p:nvSpPr>
              <p:spPr>
                <a:xfrm>
                  <a:off x="1170478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25"/>
                <p:cNvSpPr/>
                <p:nvPr/>
              </p:nvSpPr>
              <p:spPr>
                <a:xfrm>
                  <a:off x="1177796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25"/>
                <p:cNvSpPr/>
                <p:nvPr/>
              </p:nvSpPr>
              <p:spPr>
                <a:xfrm>
                  <a:off x="1184066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25"/>
                <p:cNvSpPr/>
                <p:nvPr/>
              </p:nvSpPr>
              <p:spPr>
                <a:xfrm>
                  <a:off x="1191374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25"/>
                <p:cNvSpPr/>
                <p:nvPr/>
              </p:nvSpPr>
              <p:spPr>
                <a:xfrm>
                  <a:off x="11976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25"/>
                <p:cNvSpPr/>
                <p:nvPr/>
              </p:nvSpPr>
              <p:spPr>
                <a:xfrm>
                  <a:off x="120496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25"/>
                <p:cNvSpPr/>
                <p:nvPr/>
              </p:nvSpPr>
              <p:spPr>
                <a:xfrm>
                  <a:off x="1211231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25"/>
                <p:cNvSpPr/>
                <p:nvPr/>
              </p:nvSpPr>
              <p:spPr>
                <a:xfrm>
                  <a:off x="1218549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25"/>
                <p:cNvSpPr/>
                <p:nvPr/>
              </p:nvSpPr>
              <p:spPr>
                <a:xfrm>
                  <a:off x="1224819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25"/>
                <p:cNvSpPr/>
                <p:nvPr/>
              </p:nvSpPr>
              <p:spPr>
                <a:xfrm>
                  <a:off x="1232137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25"/>
                <p:cNvSpPr/>
                <p:nvPr/>
              </p:nvSpPr>
              <p:spPr>
                <a:xfrm>
                  <a:off x="1238407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25"/>
                <p:cNvSpPr/>
                <p:nvPr/>
              </p:nvSpPr>
              <p:spPr>
                <a:xfrm>
                  <a:off x="1245715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25"/>
                <p:cNvSpPr/>
                <p:nvPr/>
              </p:nvSpPr>
              <p:spPr>
                <a:xfrm>
                  <a:off x="1251995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25"/>
                <p:cNvSpPr/>
                <p:nvPr/>
              </p:nvSpPr>
              <p:spPr>
                <a:xfrm>
                  <a:off x="1259303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25"/>
                <p:cNvSpPr/>
                <p:nvPr/>
              </p:nvSpPr>
              <p:spPr>
                <a:xfrm>
                  <a:off x="1265573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25"/>
                <p:cNvSpPr/>
                <p:nvPr/>
              </p:nvSpPr>
              <p:spPr>
                <a:xfrm>
                  <a:off x="1272891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25"/>
                <p:cNvSpPr/>
                <p:nvPr/>
              </p:nvSpPr>
              <p:spPr>
                <a:xfrm>
                  <a:off x="1279161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25"/>
                <p:cNvSpPr/>
                <p:nvPr/>
              </p:nvSpPr>
              <p:spPr>
                <a:xfrm>
                  <a:off x="1286479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25"/>
                <p:cNvSpPr/>
                <p:nvPr/>
              </p:nvSpPr>
              <p:spPr>
                <a:xfrm>
                  <a:off x="1292748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25"/>
                <p:cNvSpPr/>
                <p:nvPr/>
              </p:nvSpPr>
              <p:spPr>
                <a:xfrm>
                  <a:off x="130005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25"/>
                <p:cNvSpPr/>
                <p:nvPr/>
              </p:nvSpPr>
              <p:spPr>
                <a:xfrm>
                  <a:off x="13073751" y="612693"/>
                  <a:ext cx="5241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529" y="0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25"/>
                <p:cNvSpPr/>
                <p:nvPr/>
              </p:nvSpPr>
              <p:spPr>
                <a:xfrm>
                  <a:off x="1313644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25"/>
                <p:cNvSpPr/>
                <p:nvPr/>
              </p:nvSpPr>
              <p:spPr>
                <a:xfrm>
                  <a:off x="1319914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25"/>
                <p:cNvSpPr/>
                <p:nvPr/>
              </p:nvSpPr>
              <p:spPr>
                <a:xfrm>
                  <a:off x="1327232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25"/>
                <p:cNvSpPr/>
                <p:nvPr/>
              </p:nvSpPr>
              <p:spPr>
                <a:xfrm>
                  <a:off x="1333502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25"/>
                <p:cNvSpPr/>
                <p:nvPr/>
              </p:nvSpPr>
              <p:spPr>
                <a:xfrm>
                  <a:off x="134082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25"/>
                <p:cNvSpPr/>
                <p:nvPr/>
              </p:nvSpPr>
              <p:spPr>
                <a:xfrm>
                  <a:off x="1347090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25"/>
                <p:cNvSpPr/>
                <p:nvPr/>
              </p:nvSpPr>
              <p:spPr>
                <a:xfrm>
                  <a:off x="1354398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25"/>
                <p:cNvSpPr/>
                <p:nvPr/>
              </p:nvSpPr>
              <p:spPr>
                <a:xfrm>
                  <a:off x="136067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25"/>
                <p:cNvSpPr/>
                <p:nvPr/>
              </p:nvSpPr>
              <p:spPr>
                <a:xfrm>
                  <a:off x="9017419" y="539512"/>
                  <a:ext cx="5210550" cy="3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318" extrusionOk="0">
                      <a:moveTo>
                        <a:pt x="212" y="1"/>
                      </a:moveTo>
                      <a:cubicBezTo>
                        <a:pt x="1" y="1"/>
                        <a:pt x="1" y="212"/>
                        <a:pt x="212" y="318"/>
                      </a:cubicBezTo>
                      <a:lnTo>
                        <a:pt x="41530" y="318"/>
                      </a:lnTo>
                      <a:cubicBezTo>
                        <a:pt x="41741" y="318"/>
                        <a:pt x="41741" y="1"/>
                        <a:pt x="415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25"/>
                <p:cNvSpPr/>
                <p:nvPr/>
              </p:nvSpPr>
              <p:spPr>
                <a:xfrm>
                  <a:off x="9017419" y="717222"/>
                  <a:ext cx="5210550" cy="20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212" extrusionOk="0">
                      <a:moveTo>
                        <a:pt x="212" y="0"/>
                      </a:moveTo>
                      <a:cubicBezTo>
                        <a:pt x="1" y="0"/>
                        <a:pt x="1" y="211"/>
                        <a:pt x="212" y="211"/>
                      </a:cubicBezTo>
                      <a:lnTo>
                        <a:pt x="41530" y="211"/>
                      </a:lnTo>
                      <a:cubicBezTo>
                        <a:pt x="41741" y="211"/>
                        <a:pt x="41741" y="0"/>
                        <a:pt x="415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2" name="Google Shape;3992;p25"/>
              <p:cNvGrpSpPr/>
              <p:nvPr/>
            </p:nvGrpSpPr>
            <p:grpSpPr>
              <a:xfrm>
                <a:off x="569351" y="371931"/>
                <a:ext cx="831096" cy="73279"/>
                <a:chOff x="9740085" y="612693"/>
                <a:chExt cx="533129" cy="73279"/>
              </a:xfrm>
            </p:grpSpPr>
            <p:sp>
              <p:nvSpPr>
                <p:cNvPr id="3993" name="Google Shape;3993;p25"/>
                <p:cNvSpPr/>
                <p:nvPr/>
              </p:nvSpPr>
              <p:spPr>
                <a:xfrm>
                  <a:off x="9740085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25"/>
                <p:cNvSpPr/>
                <p:nvPr/>
              </p:nvSpPr>
              <p:spPr>
                <a:xfrm>
                  <a:off x="98028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25"/>
                <p:cNvSpPr/>
                <p:nvPr/>
              </p:nvSpPr>
              <p:spPr>
                <a:xfrm>
                  <a:off x="987596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25"/>
                <p:cNvSpPr/>
                <p:nvPr/>
              </p:nvSpPr>
              <p:spPr>
                <a:xfrm>
                  <a:off x="993866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25"/>
                <p:cNvSpPr/>
                <p:nvPr/>
              </p:nvSpPr>
              <p:spPr>
                <a:xfrm>
                  <a:off x="1001184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25"/>
                <p:cNvSpPr/>
                <p:nvPr/>
              </p:nvSpPr>
              <p:spPr>
                <a:xfrm>
                  <a:off x="10074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25"/>
                <p:cNvSpPr/>
                <p:nvPr/>
              </p:nvSpPr>
              <p:spPr>
                <a:xfrm>
                  <a:off x="101477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25"/>
                <p:cNvSpPr/>
                <p:nvPr/>
              </p:nvSpPr>
              <p:spPr>
                <a:xfrm>
                  <a:off x="1021041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1" name="Google Shape;4001;p25"/>
              <p:cNvGrpSpPr/>
              <p:nvPr/>
            </p:nvGrpSpPr>
            <p:grpSpPr>
              <a:xfrm>
                <a:off x="7658325" y="371931"/>
                <a:ext cx="945022" cy="73279"/>
                <a:chOff x="13000570" y="612693"/>
                <a:chExt cx="606211" cy="73279"/>
              </a:xfrm>
            </p:grpSpPr>
            <p:sp>
              <p:nvSpPr>
                <p:cNvPr id="4002" name="Google Shape;4002;p25"/>
                <p:cNvSpPr/>
                <p:nvPr/>
              </p:nvSpPr>
              <p:spPr>
                <a:xfrm>
                  <a:off x="130005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25"/>
                <p:cNvSpPr/>
                <p:nvPr/>
              </p:nvSpPr>
              <p:spPr>
                <a:xfrm>
                  <a:off x="13073751" y="612693"/>
                  <a:ext cx="5241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529" y="0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25"/>
                <p:cNvSpPr/>
                <p:nvPr/>
              </p:nvSpPr>
              <p:spPr>
                <a:xfrm>
                  <a:off x="1313644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25"/>
                <p:cNvSpPr/>
                <p:nvPr/>
              </p:nvSpPr>
              <p:spPr>
                <a:xfrm>
                  <a:off x="1319914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25"/>
                <p:cNvSpPr/>
                <p:nvPr/>
              </p:nvSpPr>
              <p:spPr>
                <a:xfrm>
                  <a:off x="1327232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25"/>
                <p:cNvSpPr/>
                <p:nvPr/>
              </p:nvSpPr>
              <p:spPr>
                <a:xfrm>
                  <a:off x="1333502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25"/>
                <p:cNvSpPr/>
                <p:nvPr/>
              </p:nvSpPr>
              <p:spPr>
                <a:xfrm>
                  <a:off x="134082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25"/>
                <p:cNvSpPr/>
                <p:nvPr/>
              </p:nvSpPr>
              <p:spPr>
                <a:xfrm>
                  <a:off x="1347090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25"/>
                <p:cNvSpPr/>
                <p:nvPr/>
              </p:nvSpPr>
              <p:spPr>
                <a:xfrm>
                  <a:off x="1354398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11" name="Google Shape;4011;p25"/>
          <p:cNvGrpSpPr/>
          <p:nvPr/>
        </p:nvGrpSpPr>
        <p:grpSpPr>
          <a:xfrm>
            <a:off x="370363" y="4648875"/>
            <a:ext cx="8414046" cy="198675"/>
            <a:chOff x="370363" y="4648875"/>
            <a:chExt cx="8414046" cy="198675"/>
          </a:xfrm>
        </p:grpSpPr>
        <p:sp>
          <p:nvSpPr>
            <p:cNvPr id="4012" name="Google Shape;4012;p25"/>
            <p:cNvSpPr/>
            <p:nvPr/>
          </p:nvSpPr>
          <p:spPr>
            <a:xfrm>
              <a:off x="8685319" y="4708775"/>
              <a:ext cx="99090" cy="104628"/>
            </a:xfrm>
            <a:custGeom>
              <a:avLst/>
              <a:gdLst/>
              <a:ahLst/>
              <a:cxnLst/>
              <a:rect l="l" t="t" r="r" b="b"/>
              <a:pathLst>
                <a:path w="1002" h="1058" extrusionOk="0">
                  <a:moveTo>
                    <a:pt x="473" y="1"/>
                  </a:moveTo>
                  <a:cubicBezTo>
                    <a:pt x="168" y="1"/>
                    <a:pt x="229" y="220"/>
                    <a:pt x="375" y="390"/>
                  </a:cubicBezTo>
                  <a:lnTo>
                    <a:pt x="375" y="390"/>
                  </a:lnTo>
                  <a:cubicBezTo>
                    <a:pt x="479" y="274"/>
                    <a:pt x="603" y="178"/>
                    <a:pt x="714" y="138"/>
                  </a:cubicBezTo>
                  <a:lnTo>
                    <a:pt x="714" y="138"/>
                  </a:lnTo>
                  <a:cubicBezTo>
                    <a:pt x="661" y="56"/>
                    <a:pt x="581" y="1"/>
                    <a:pt x="473" y="1"/>
                  </a:cubicBezTo>
                  <a:close/>
                  <a:moveTo>
                    <a:pt x="813" y="120"/>
                  </a:moveTo>
                  <a:cubicBezTo>
                    <a:pt x="782" y="120"/>
                    <a:pt x="749" y="126"/>
                    <a:pt x="714" y="138"/>
                  </a:cubicBezTo>
                  <a:lnTo>
                    <a:pt x="714" y="138"/>
                  </a:lnTo>
                  <a:cubicBezTo>
                    <a:pt x="765" y="217"/>
                    <a:pt x="790" y="320"/>
                    <a:pt x="790" y="423"/>
                  </a:cubicBezTo>
                  <a:cubicBezTo>
                    <a:pt x="790" y="538"/>
                    <a:pt x="745" y="583"/>
                    <a:pt x="681" y="583"/>
                  </a:cubicBezTo>
                  <a:cubicBezTo>
                    <a:pt x="592" y="583"/>
                    <a:pt x="467" y="496"/>
                    <a:pt x="375" y="390"/>
                  </a:cubicBezTo>
                  <a:lnTo>
                    <a:pt x="375" y="390"/>
                  </a:lnTo>
                  <a:cubicBezTo>
                    <a:pt x="128" y="667"/>
                    <a:pt x="1" y="1057"/>
                    <a:pt x="473" y="1057"/>
                  </a:cubicBezTo>
                  <a:cubicBezTo>
                    <a:pt x="790" y="1057"/>
                    <a:pt x="1001" y="740"/>
                    <a:pt x="1001" y="423"/>
                  </a:cubicBezTo>
                  <a:cubicBezTo>
                    <a:pt x="1001" y="204"/>
                    <a:pt x="922" y="120"/>
                    <a:pt x="81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5"/>
            <p:cNvSpPr/>
            <p:nvPr/>
          </p:nvSpPr>
          <p:spPr>
            <a:xfrm>
              <a:off x="370363" y="4708775"/>
              <a:ext cx="104332" cy="104628"/>
            </a:xfrm>
            <a:custGeom>
              <a:avLst/>
              <a:gdLst/>
              <a:ahLst/>
              <a:cxnLst/>
              <a:rect l="l" t="t" r="r" b="b"/>
              <a:pathLst>
                <a:path w="1055" h="1058" extrusionOk="0">
                  <a:moveTo>
                    <a:pt x="420" y="1"/>
                  </a:moveTo>
                  <a:cubicBezTo>
                    <a:pt x="166" y="1"/>
                    <a:pt x="254" y="221"/>
                    <a:pt x="414" y="390"/>
                  </a:cubicBezTo>
                  <a:lnTo>
                    <a:pt x="414" y="390"/>
                  </a:lnTo>
                  <a:cubicBezTo>
                    <a:pt x="512" y="286"/>
                    <a:pt x="625" y="198"/>
                    <a:pt x="729" y="152"/>
                  </a:cubicBezTo>
                  <a:lnTo>
                    <a:pt x="729" y="152"/>
                  </a:lnTo>
                  <a:cubicBezTo>
                    <a:pt x="648" y="62"/>
                    <a:pt x="534" y="1"/>
                    <a:pt x="420" y="1"/>
                  </a:cubicBezTo>
                  <a:close/>
                  <a:moveTo>
                    <a:pt x="865" y="120"/>
                  </a:moveTo>
                  <a:cubicBezTo>
                    <a:pt x="823" y="120"/>
                    <a:pt x="777" y="131"/>
                    <a:pt x="729" y="152"/>
                  </a:cubicBezTo>
                  <a:lnTo>
                    <a:pt x="729" y="152"/>
                  </a:lnTo>
                  <a:cubicBezTo>
                    <a:pt x="798" y="229"/>
                    <a:pt x="843" y="326"/>
                    <a:pt x="843" y="423"/>
                  </a:cubicBezTo>
                  <a:cubicBezTo>
                    <a:pt x="843" y="538"/>
                    <a:pt x="798" y="583"/>
                    <a:pt x="733" y="583"/>
                  </a:cubicBezTo>
                  <a:cubicBezTo>
                    <a:pt x="643" y="583"/>
                    <a:pt x="514" y="497"/>
                    <a:pt x="414" y="390"/>
                  </a:cubicBezTo>
                  <a:lnTo>
                    <a:pt x="414" y="390"/>
                  </a:lnTo>
                  <a:cubicBezTo>
                    <a:pt x="154" y="667"/>
                    <a:pt x="1" y="1057"/>
                    <a:pt x="420" y="1057"/>
                  </a:cubicBezTo>
                  <a:cubicBezTo>
                    <a:pt x="737" y="1057"/>
                    <a:pt x="1054" y="740"/>
                    <a:pt x="1054" y="423"/>
                  </a:cubicBezTo>
                  <a:cubicBezTo>
                    <a:pt x="1054" y="204"/>
                    <a:pt x="975" y="120"/>
                    <a:pt x="865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14" name="Google Shape;4014;p25"/>
            <p:cNvGrpSpPr/>
            <p:nvPr/>
          </p:nvGrpSpPr>
          <p:grpSpPr>
            <a:xfrm>
              <a:off x="504825" y="4648875"/>
              <a:ext cx="8122726" cy="198675"/>
              <a:chOff x="504825" y="298750"/>
              <a:chExt cx="8122726" cy="198675"/>
            </a:xfrm>
          </p:grpSpPr>
          <p:grpSp>
            <p:nvGrpSpPr>
              <p:cNvPr id="4015" name="Google Shape;4015;p25"/>
              <p:cNvGrpSpPr/>
              <p:nvPr/>
            </p:nvGrpSpPr>
            <p:grpSpPr>
              <a:xfrm>
                <a:off x="504825" y="298750"/>
                <a:ext cx="8122726" cy="198675"/>
                <a:chOff x="9017419" y="539512"/>
                <a:chExt cx="5210550" cy="198675"/>
              </a:xfrm>
            </p:grpSpPr>
            <p:sp>
              <p:nvSpPr>
                <p:cNvPr id="4016" name="Google Shape;4016;p25"/>
                <p:cNvSpPr/>
                <p:nvPr/>
              </p:nvSpPr>
              <p:spPr>
                <a:xfrm>
                  <a:off x="9038813" y="685962"/>
                  <a:ext cx="5150745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20" h="107" extrusionOk="0">
                      <a:moveTo>
                        <a:pt x="1" y="0"/>
                      </a:moveTo>
                      <a:lnTo>
                        <a:pt x="1" y="106"/>
                      </a:lnTo>
                      <a:lnTo>
                        <a:pt x="41319" y="106"/>
                      </a:lnTo>
                      <a:lnTo>
                        <a:pt x="4131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25"/>
                <p:cNvSpPr/>
                <p:nvPr/>
              </p:nvSpPr>
              <p:spPr>
                <a:xfrm>
                  <a:off x="96043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25"/>
                <p:cNvSpPr/>
                <p:nvPr/>
              </p:nvSpPr>
              <p:spPr>
                <a:xfrm>
                  <a:off x="967738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25"/>
                <p:cNvSpPr/>
                <p:nvPr/>
              </p:nvSpPr>
              <p:spPr>
                <a:xfrm>
                  <a:off x="9740085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25"/>
                <p:cNvSpPr/>
                <p:nvPr/>
              </p:nvSpPr>
              <p:spPr>
                <a:xfrm>
                  <a:off x="98028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25"/>
                <p:cNvSpPr/>
                <p:nvPr/>
              </p:nvSpPr>
              <p:spPr>
                <a:xfrm>
                  <a:off x="987596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25"/>
                <p:cNvSpPr/>
                <p:nvPr/>
              </p:nvSpPr>
              <p:spPr>
                <a:xfrm>
                  <a:off x="993866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25"/>
                <p:cNvSpPr/>
                <p:nvPr/>
              </p:nvSpPr>
              <p:spPr>
                <a:xfrm>
                  <a:off x="1001184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25"/>
                <p:cNvSpPr/>
                <p:nvPr/>
              </p:nvSpPr>
              <p:spPr>
                <a:xfrm>
                  <a:off x="10074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25"/>
                <p:cNvSpPr/>
                <p:nvPr/>
              </p:nvSpPr>
              <p:spPr>
                <a:xfrm>
                  <a:off x="101477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25"/>
                <p:cNvSpPr/>
                <p:nvPr/>
              </p:nvSpPr>
              <p:spPr>
                <a:xfrm>
                  <a:off x="1021041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25"/>
                <p:cNvSpPr/>
                <p:nvPr/>
              </p:nvSpPr>
              <p:spPr>
                <a:xfrm>
                  <a:off x="10283499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25"/>
                <p:cNvSpPr/>
                <p:nvPr/>
              </p:nvSpPr>
              <p:spPr>
                <a:xfrm>
                  <a:off x="1034629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25"/>
                <p:cNvSpPr/>
                <p:nvPr/>
              </p:nvSpPr>
              <p:spPr>
                <a:xfrm>
                  <a:off x="1041937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25"/>
                <p:cNvSpPr/>
                <p:nvPr/>
              </p:nvSpPr>
              <p:spPr>
                <a:xfrm>
                  <a:off x="1048207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25"/>
                <p:cNvSpPr/>
                <p:nvPr/>
              </p:nvSpPr>
              <p:spPr>
                <a:xfrm>
                  <a:off x="1055525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25"/>
                <p:cNvSpPr/>
                <p:nvPr/>
              </p:nvSpPr>
              <p:spPr>
                <a:xfrm>
                  <a:off x="1061795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25"/>
                <p:cNvSpPr/>
                <p:nvPr/>
              </p:nvSpPr>
              <p:spPr>
                <a:xfrm>
                  <a:off x="1069113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25"/>
                <p:cNvSpPr/>
                <p:nvPr/>
              </p:nvSpPr>
              <p:spPr>
                <a:xfrm>
                  <a:off x="1075383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25"/>
                <p:cNvSpPr/>
                <p:nvPr/>
              </p:nvSpPr>
              <p:spPr>
                <a:xfrm>
                  <a:off x="10826913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25"/>
                <p:cNvSpPr/>
                <p:nvPr/>
              </p:nvSpPr>
              <p:spPr>
                <a:xfrm>
                  <a:off x="1088971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25"/>
                <p:cNvSpPr/>
                <p:nvPr/>
              </p:nvSpPr>
              <p:spPr>
                <a:xfrm>
                  <a:off x="1096279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25"/>
                <p:cNvSpPr/>
                <p:nvPr/>
              </p:nvSpPr>
              <p:spPr>
                <a:xfrm>
                  <a:off x="1102548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25"/>
                <p:cNvSpPr/>
                <p:nvPr/>
              </p:nvSpPr>
              <p:spPr>
                <a:xfrm>
                  <a:off x="110986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25"/>
                <p:cNvSpPr/>
                <p:nvPr/>
              </p:nvSpPr>
              <p:spPr>
                <a:xfrm>
                  <a:off x="1116136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25"/>
                <p:cNvSpPr/>
                <p:nvPr/>
              </p:nvSpPr>
              <p:spPr>
                <a:xfrm>
                  <a:off x="1123454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25"/>
                <p:cNvSpPr/>
                <p:nvPr/>
              </p:nvSpPr>
              <p:spPr>
                <a:xfrm>
                  <a:off x="1129724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25"/>
                <p:cNvSpPr/>
                <p:nvPr/>
              </p:nvSpPr>
              <p:spPr>
                <a:xfrm>
                  <a:off x="11370327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25"/>
                <p:cNvSpPr/>
                <p:nvPr/>
              </p:nvSpPr>
              <p:spPr>
                <a:xfrm>
                  <a:off x="1143312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25"/>
                <p:cNvSpPr/>
                <p:nvPr/>
              </p:nvSpPr>
              <p:spPr>
                <a:xfrm>
                  <a:off x="1150620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25"/>
                <p:cNvSpPr/>
                <p:nvPr/>
              </p:nvSpPr>
              <p:spPr>
                <a:xfrm>
                  <a:off x="1156890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25"/>
                <p:cNvSpPr/>
                <p:nvPr/>
              </p:nvSpPr>
              <p:spPr>
                <a:xfrm>
                  <a:off x="1164208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25"/>
                <p:cNvSpPr/>
                <p:nvPr/>
              </p:nvSpPr>
              <p:spPr>
                <a:xfrm>
                  <a:off x="1170478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25"/>
                <p:cNvSpPr/>
                <p:nvPr/>
              </p:nvSpPr>
              <p:spPr>
                <a:xfrm>
                  <a:off x="1177796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25"/>
                <p:cNvSpPr/>
                <p:nvPr/>
              </p:nvSpPr>
              <p:spPr>
                <a:xfrm>
                  <a:off x="1184066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25"/>
                <p:cNvSpPr/>
                <p:nvPr/>
              </p:nvSpPr>
              <p:spPr>
                <a:xfrm>
                  <a:off x="1191374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25"/>
                <p:cNvSpPr/>
                <p:nvPr/>
              </p:nvSpPr>
              <p:spPr>
                <a:xfrm>
                  <a:off x="11976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25"/>
                <p:cNvSpPr/>
                <p:nvPr/>
              </p:nvSpPr>
              <p:spPr>
                <a:xfrm>
                  <a:off x="120496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25"/>
                <p:cNvSpPr/>
                <p:nvPr/>
              </p:nvSpPr>
              <p:spPr>
                <a:xfrm>
                  <a:off x="1211231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25"/>
                <p:cNvSpPr/>
                <p:nvPr/>
              </p:nvSpPr>
              <p:spPr>
                <a:xfrm>
                  <a:off x="12185498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25"/>
                <p:cNvSpPr/>
                <p:nvPr/>
              </p:nvSpPr>
              <p:spPr>
                <a:xfrm>
                  <a:off x="1224819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25"/>
                <p:cNvSpPr/>
                <p:nvPr/>
              </p:nvSpPr>
              <p:spPr>
                <a:xfrm>
                  <a:off x="1232137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25"/>
                <p:cNvSpPr/>
                <p:nvPr/>
              </p:nvSpPr>
              <p:spPr>
                <a:xfrm>
                  <a:off x="1238407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25"/>
                <p:cNvSpPr/>
                <p:nvPr/>
              </p:nvSpPr>
              <p:spPr>
                <a:xfrm>
                  <a:off x="12457156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25"/>
                <p:cNvSpPr/>
                <p:nvPr/>
              </p:nvSpPr>
              <p:spPr>
                <a:xfrm>
                  <a:off x="1251995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25"/>
                <p:cNvSpPr/>
                <p:nvPr/>
              </p:nvSpPr>
              <p:spPr>
                <a:xfrm>
                  <a:off x="12593034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25"/>
                <p:cNvSpPr/>
                <p:nvPr/>
              </p:nvSpPr>
              <p:spPr>
                <a:xfrm>
                  <a:off x="12655732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25"/>
                <p:cNvSpPr/>
                <p:nvPr/>
              </p:nvSpPr>
              <p:spPr>
                <a:xfrm>
                  <a:off x="1272891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25"/>
                <p:cNvSpPr/>
                <p:nvPr/>
              </p:nvSpPr>
              <p:spPr>
                <a:xfrm>
                  <a:off x="1279161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25"/>
                <p:cNvSpPr/>
                <p:nvPr/>
              </p:nvSpPr>
              <p:spPr>
                <a:xfrm>
                  <a:off x="1286479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25"/>
                <p:cNvSpPr/>
                <p:nvPr/>
              </p:nvSpPr>
              <p:spPr>
                <a:xfrm>
                  <a:off x="1292748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634" y="0"/>
                      </a:moveTo>
                      <a:lnTo>
                        <a:pt x="0" y="740"/>
                      </a:lnTo>
                      <a:lnTo>
                        <a:pt x="106" y="74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25"/>
                <p:cNvSpPr/>
                <p:nvPr/>
              </p:nvSpPr>
              <p:spPr>
                <a:xfrm>
                  <a:off x="130005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25"/>
                <p:cNvSpPr/>
                <p:nvPr/>
              </p:nvSpPr>
              <p:spPr>
                <a:xfrm>
                  <a:off x="13073751" y="612693"/>
                  <a:ext cx="5241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529" y="0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25"/>
                <p:cNvSpPr/>
                <p:nvPr/>
              </p:nvSpPr>
              <p:spPr>
                <a:xfrm>
                  <a:off x="1313644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25"/>
                <p:cNvSpPr/>
                <p:nvPr/>
              </p:nvSpPr>
              <p:spPr>
                <a:xfrm>
                  <a:off x="1319914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25"/>
                <p:cNvSpPr/>
                <p:nvPr/>
              </p:nvSpPr>
              <p:spPr>
                <a:xfrm>
                  <a:off x="1327232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25"/>
                <p:cNvSpPr/>
                <p:nvPr/>
              </p:nvSpPr>
              <p:spPr>
                <a:xfrm>
                  <a:off x="1333502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25"/>
                <p:cNvSpPr/>
                <p:nvPr/>
              </p:nvSpPr>
              <p:spPr>
                <a:xfrm>
                  <a:off x="134082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25"/>
                <p:cNvSpPr/>
                <p:nvPr/>
              </p:nvSpPr>
              <p:spPr>
                <a:xfrm>
                  <a:off x="1347090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25"/>
                <p:cNvSpPr/>
                <p:nvPr/>
              </p:nvSpPr>
              <p:spPr>
                <a:xfrm>
                  <a:off x="1354398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25"/>
                <p:cNvSpPr/>
                <p:nvPr/>
              </p:nvSpPr>
              <p:spPr>
                <a:xfrm>
                  <a:off x="136067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25"/>
                <p:cNvSpPr/>
                <p:nvPr/>
              </p:nvSpPr>
              <p:spPr>
                <a:xfrm>
                  <a:off x="9017419" y="539512"/>
                  <a:ext cx="5210550" cy="3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318" extrusionOk="0">
                      <a:moveTo>
                        <a:pt x="212" y="1"/>
                      </a:moveTo>
                      <a:cubicBezTo>
                        <a:pt x="1" y="1"/>
                        <a:pt x="1" y="212"/>
                        <a:pt x="212" y="318"/>
                      </a:cubicBezTo>
                      <a:lnTo>
                        <a:pt x="41530" y="318"/>
                      </a:lnTo>
                      <a:cubicBezTo>
                        <a:pt x="41741" y="318"/>
                        <a:pt x="41741" y="1"/>
                        <a:pt x="415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25"/>
                <p:cNvSpPr/>
                <p:nvPr/>
              </p:nvSpPr>
              <p:spPr>
                <a:xfrm>
                  <a:off x="9017419" y="717222"/>
                  <a:ext cx="5210550" cy="20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2" h="212" extrusionOk="0">
                      <a:moveTo>
                        <a:pt x="212" y="0"/>
                      </a:moveTo>
                      <a:cubicBezTo>
                        <a:pt x="1" y="0"/>
                        <a:pt x="1" y="211"/>
                        <a:pt x="212" y="211"/>
                      </a:cubicBezTo>
                      <a:lnTo>
                        <a:pt x="41530" y="211"/>
                      </a:lnTo>
                      <a:cubicBezTo>
                        <a:pt x="41741" y="211"/>
                        <a:pt x="41741" y="0"/>
                        <a:pt x="415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9" name="Google Shape;4079;p25"/>
              <p:cNvGrpSpPr/>
              <p:nvPr/>
            </p:nvGrpSpPr>
            <p:grpSpPr>
              <a:xfrm>
                <a:off x="569351" y="371931"/>
                <a:ext cx="831096" cy="73279"/>
                <a:chOff x="9740085" y="612693"/>
                <a:chExt cx="533129" cy="73279"/>
              </a:xfrm>
            </p:grpSpPr>
            <p:sp>
              <p:nvSpPr>
                <p:cNvPr id="4080" name="Google Shape;4080;p25"/>
                <p:cNvSpPr/>
                <p:nvPr/>
              </p:nvSpPr>
              <p:spPr>
                <a:xfrm>
                  <a:off x="9740085" y="612693"/>
                  <a:ext cx="62896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25"/>
                <p:cNvSpPr/>
                <p:nvPr/>
              </p:nvSpPr>
              <p:spPr>
                <a:xfrm>
                  <a:off x="980288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25"/>
                <p:cNvSpPr/>
                <p:nvPr/>
              </p:nvSpPr>
              <p:spPr>
                <a:xfrm>
                  <a:off x="987596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25"/>
                <p:cNvSpPr/>
                <p:nvPr/>
              </p:nvSpPr>
              <p:spPr>
                <a:xfrm>
                  <a:off x="993866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25"/>
                <p:cNvSpPr/>
                <p:nvPr/>
              </p:nvSpPr>
              <p:spPr>
                <a:xfrm>
                  <a:off x="10011841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lnTo>
                        <a:pt x="0" y="7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25"/>
                <p:cNvSpPr/>
                <p:nvPr/>
              </p:nvSpPr>
              <p:spPr>
                <a:xfrm>
                  <a:off x="1007453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25"/>
                <p:cNvSpPr/>
                <p:nvPr/>
              </p:nvSpPr>
              <p:spPr>
                <a:xfrm>
                  <a:off x="1014772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25"/>
                <p:cNvSpPr/>
                <p:nvPr/>
              </p:nvSpPr>
              <p:spPr>
                <a:xfrm>
                  <a:off x="1021041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8" name="Google Shape;4088;p25"/>
              <p:cNvGrpSpPr/>
              <p:nvPr/>
            </p:nvGrpSpPr>
            <p:grpSpPr>
              <a:xfrm>
                <a:off x="7658325" y="371931"/>
                <a:ext cx="945022" cy="73279"/>
                <a:chOff x="13000570" y="612693"/>
                <a:chExt cx="606211" cy="73279"/>
              </a:xfrm>
            </p:grpSpPr>
            <p:sp>
              <p:nvSpPr>
                <p:cNvPr id="4089" name="Google Shape;4089;p25"/>
                <p:cNvSpPr/>
                <p:nvPr/>
              </p:nvSpPr>
              <p:spPr>
                <a:xfrm>
                  <a:off x="13000570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25"/>
                <p:cNvSpPr/>
                <p:nvPr/>
              </p:nvSpPr>
              <p:spPr>
                <a:xfrm>
                  <a:off x="13073751" y="612693"/>
                  <a:ext cx="52413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529" y="0"/>
                      </a:lnTo>
                      <a:lnTo>
                        <a:pt x="52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25"/>
                <p:cNvSpPr/>
                <p:nvPr/>
              </p:nvSpPr>
              <p:spPr>
                <a:xfrm>
                  <a:off x="13136449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25"/>
                <p:cNvSpPr/>
                <p:nvPr/>
              </p:nvSpPr>
              <p:spPr>
                <a:xfrm>
                  <a:off x="1319914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25"/>
                <p:cNvSpPr/>
                <p:nvPr/>
              </p:nvSpPr>
              <p:spPr>
                <a:xfrm>
                  <a:off x="13272327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25"/>
                <p:cNvSpPr/>
                <p:nvPr/>
              </p:nvSpPr>
              <p:spPr>
                <a:xfrm>
                  <a:off x="1333502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25"/>
                <p:cNvSpPr/>
                <p:nvPr/>
              </p:nvSpPr>
              <p:spPr>
                <a:xfrm>
                  <a:off x="1340820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25"/>
                <p:cNvSpPr/>
                <p:nvPr/>
              </p:nvSpPr>
              <p:spPr>
                <a:xfrm>
                  <a:off x="13470903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0" y="740"/>
                      </a:moveTo>
                      <a:lnTo>
                        <a:pt x="0" y="740"/>
                      </a:lnTo>
                      <a:lnTo>
                        <a:pt x="634" y="0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25"/>
                <p:cNvSpPr/>
                <p:nvPr/>
              </p:nvSpPr>
              <p:spPr>
                <a:xfrm>
                  <a:off x="13543985" y="612693"/>
                  <a:ext cx="62797" cy="73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741" extrusionOk="0">
                      <a:moveTo>
                        <a:pt x="1" y="740"/>
                      </a:moveTo>
                      <a:lnTo>
                        <a:pt x="1" y="740"/>
                      </a:lnTo>
                      <a:lnTo>
                        <a:pt x="635" y="0"/>
                      </a:lnTo>
                      <a:lnTo>
                        <a:pt x="6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24000">
                      <a:schemeClr val="lt2"/>
                    </a:gs>
                    <a:gs pos="45000">
                      <a:schemeClr val="lt2"/>
                    </a:gs>
                    <a:gs pos="76000">
                      <a:schemeClr val="lt2"/>
                    </a:gs>
                    <a:gs pos="100000">
                      <a:schemeClr val="dk1"/>
                    </a:gs>
                  </a:gsLst>
                  <a:lin ang="5400012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098" name="Google Shape;4098;p25"/>
          <p:cNvGrpSpPr/>
          <p:nvPr/>
        </p:nvGrpSpPr>
        <p:grpSpPr>
          <a:xfrm rot="-1036435">
            <a:off x="7972782" y="564479"/>
            <a:ext cx="844723" cy="1075769"/>
            <a:chOff x="6519292" y="3218921"/>
            <a:chExt cx="1053033" cy="1341104"/>
          </a:xfrm>
        </p:grpSpPr>
        <p:grpSp>
          <p:nvGrpSpPr>
            <p:cNvPr id="4099" name="Google Shape;4099;p25"/>
            <p:cNvGrpSpPr/>
            <p:nvPr/>
          </p:nvGrpSpPr>
          <p:grpSpPr>
            <a:xfrm>
              <a:off x="6519292" y="3218921"/>
              <a:ext cx="1053033" cy="1341104"/>
              <a:chOff x="6519292" y="3218921"/>
              <a:chExt cx="1053033" cy="1341104"/>
            </a:xfrm>
          </p:grpSpPr>
          <p:sp>
            <p:nvSpPr>
              <p:cNvPr id="4100" name="Google Shape;4100;p25"/>
              <p:cNvSpPr/>
              <p:nvPr/>
            </p:nvSpPr>
            <p:spPr>
              <a:xfrm rot="-6237245">
                <a:off x="6453070" y="3494229"/>
                <a:ext cx="1185476" cy="790487"/>
              </a:xfrm>
              <a:custGeom>
                <a:avLst/>
                <a:gdLst/>
                <a:ahLst/>
                <a:cxnLst/>
                <a:rect l="l" t="t" r="r" b="b"/>
                <a:pathLst>
                  <a:path w="24170" h="16116" extrusionOk="0">
                    <a:moveTo>
                      <a:pt x="16506" y="4863"/>
                    </a:moveTo>
                    <a:cubicBezTo>
                      <a:pt x="16579" y="4863"/>
                      <a:pt x="16652" y="4867"/>
                      <a:pt x="16725" y="4874"/>
                    </a:cubicBezTo>
                    <a:cubicBezTo>
                      <a:pt x="16788" y="4937"/>
                      <a:pt x="16851" y="4987"/>
                      <a:pt x="16914" y="5037"/>
                    </a:cubicBezTo>
                    <a:lnTo>
                      <a:pt x="17052" y="5125"/>
                    </a:lnTo>
                    <a:cubicBezTo>
                      <a:pt x="17102" y="5150"/>
                      <a:pt x="17152" y="5201"/>
                      <a:pt x="17215" y="5251"/>
                    </a:cubicBezTo>
                    <a:lnTo>
                      <a:pt x="17228" y="5263"/>
                    </a:lnTo>
                    <a:cubicBezTo>
                      <a:pt x="17404" y="5414"/>
                      <a:pt x="17567" y="5603"/>
                      <a:pt x="17693" y="5804"/>
                    </a:cubicBezTo>
                    <a:cubicBezTo>
                      <a:pt x="17781" y="5930"/>
                      <a:pt x="17844" y="6056"/>
                      <a:pt x="17894" y="6181"/>
                    </a:cubicBezTo>
                    <a:lnTo>
                      <a:pt x="17970" y="6420"/>
                    </a:lnTo>
                    <a:cubicBezTo>
                      <a:pt x="17982" y="6471"/>
                      <a:pt x="17995" y="6521"/>
                      <a:pt x="18008" y="6584"/>
                    </a:cubicBezTo>
                    <a:lnTo>
                      <a:pt x="18008" y="6596"/>
                    </a:lnTo>
                    <a:lnTo>
                      <a:pt x="18008" y="6622"/>
                    </a:lnTo>
                    <a:cubicBezTo>
                      <a:pt x="18008" y="6647"/>
                      <a:pt x="18008" y="6684"/>
                      <a:pt x="18020" y="6710"/>
                    </a:cubicBezTo>
                    <a:cubicBezTo>
                      <a:pt x="18033" y="6860"/>
                      <a:pt x="18033" y="7011"/>
                      <a:pt x="18020" y="7150"/>
                    </a:cubicBezTo>
                    <a:cubicBezTo>
                      <a:pt x="17995" y="7313"/>
                      <a:pt x="17957" y="7477"/>
                      <a:pt x="17907" y="7628"/>
                    </a:cubicBezTo>
                    <a:cubicBezTo>
                      <a:pt x="17844" y="7778"/>
                      <a:pt x="17769" y="7917"/>
                      <a:pt x="17681" y="8042"/>
                    </a:cubicBezTo>
                    <a:cubicBezTo>
                      <a:pt x="17593" y="8168"/>
                      <a:pt x="17492" y="8281"/>
                      <a:pt x="17379" y="8382"/>
                    </a:cubicBezTo>
                    <a:lnTo>
                      <a:pt x="17316" y="8432"/>
                    </a:lnTo>
                    <a:lnTo>
                      <a:pt x="17303" y="8457"/>
                    </a:lnTo>
                    <a:lnTo>
                      <a:pt x="17178" y="8545"/>
                    </a:lnTo>
                    <a:lnTo>
                      <a:pt x="17077" y="8621"/>
                    </a:lnTo>
                    <a:lnTo>
                      <a:pt x="17002" y="8671"/>
                    </a:lnTo>
                    <a:lnTo>
                      <a:pt x="16951" y="8684"/>
                    </a:lnTo>
                    <a:cubicBezTo>
                      <a:pt x="16825" y="8747"/>
                      <a:pt x="16687" y="8810"/>
                      <a:pt x="16549" y="8847"/>
                    </a:cubicBezTo>
                    <a:cubicBezTo>
                      <a:pt x="16323" y="8898"/>
                      <a:pt x="16096" y="8935"/>
                      <a:pt x="15870" y="8935"/>
                    </a:cubicBezTo>
                    <a:lnTo>
                      <a:pt x="15832" y="8923"/>
                    </a:lnTo>
                    <a:cubicBezTo>
                      <a:pt x="15744" y="8910"/>
                      <a:pt x="15681" y="8910"/>
                      <a:pt x="15631" y="8910"/>
                    </a:cubicBezTo>
                    <a:lnTo>
                      <a:pt x="15467" y="8898"/>
                    </a:lnTo>
                    <a:cubicBezTo>
                      <a:pt x="15405" y="8885"/>
                      <a:pt x="15342" y="8885"/>
                      <a:pt x="15279" y="8885"/>
                    </a:cubicBezTo>
                    <a:lnTo>
                      <a:pt x="15216" y="8885"/>
                    </a:lnTo>
                    <a:cubicBezTo>
                      <a:pt x="13833" y="7892"/>
                      <a:pt x="14034" y="5766"/>
                      <a:pt x="15581" y="5062"/>
                    </a:cubicBezTo>
                    <a:cubicBezTo>
                      <a:pt x="15877" y="4929"/>
                      <a:pt x="16190" y="4863"/>
                      <a:pt x="16506" y="4863"/>
                    </a:cubicBezTo>
                    <a:close/>
                    <a:moveTo>
                      <a:pt x="16513" y="0"/>
                    </a:moveTo>
                    <a:cubicBezTo>
                      <a:pt x="15605" y="0"/>
                      <a:pt x="14690" y="175"/>
                      <a:pt x="13820" y="535"/>
                    </a:cubicBezTo>
                    <a:cubicBezTo>
                      <a:pt x="11167" y="1629"/>
                      <a:pt x="9432" y="4207"/>
                      <a:pt x="9419" y="7074"/>
                    </a:cubicBezTo>
                    <a:lnTo>
                      <a:pt x="1736" y="10583"/>
                    </a:lnTo>
                    <a:cubicBezTo>
                      <a:pt x="529" y="11136"/>
                      <a:pt x="0" y="12544"/>
                      <a:pt x="554" y="13751"/>
                    </a:cubicBezTo>
                    <a:lnTo>
                      <a:pt x="994" y="14720"/>
                    </a:lnTo>
                    <a:cubicBezTo>
                      <a:pt x="1384" y="15562"/>
                      <a:pt x="2226" y="16115"/>
                      <a:pt x="3169" y="16115"/>
                    </a:cubicBezTo>
                    <a:cubicBezTo>
                      <a:pt x="3509" y="16115"/>
                      <a:pt x="3848" y="16040"/>
                      <a:pt x="4163" y="15902"/>
                    </a:cubicBezTo>
                    <a:lnTo>
                      <a:pt x="11821" y="12406"/>
                    </a:lnTo>
                    <a:cubicBezTo>
                      <a:pt x="13116" y="13550"/>
                      <a:pt x="14788" y="14179"/>
                      <a:pt x="16524" y="14192"/>
                    </a:cubicBezTo>
                    <a:cubicBezTo>
                      <a:pt x="19391" y="14179"/>
                      <a:pt x="21969" y="12456"/>
                      <a:pt x="23075" y="9803"/>
                    </a:cubicBezTo>
                    <a:cubicBezTo>
                      <a:pt x="24169" y="7162"/>
                      <a:pt x="23566" y="4107"/>
                      <a:pt x="21541" y="2082"/>
                    </a:cubicBezTo>
                    <a:cubicBezTo>
                      <a:pt x="20183" y="724"/>
                      <a:pt x="18362" y="0"/>
                      <a:pt x="16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42863" dist="9525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25"/>
              <p:cNvSpPr/>
              <p:nvPr/>
            </p:nvSpPr>
            <p:spPr>
              <a:xfrm>
                <a:off x="6805625" y="3577075"/>
                <a:ext cx="257100" cy="228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2" name="Google Shape;4102;p25"/>
            <p:cNvGrpSpPr/>
            <p:nvPr/>
          </p:nvGrpSpPr>
          <p:grpSpPr>
            <a:xfrm>
              <a:off x="6598936" y="3290867"/>
              <a:ext cx="885426" cy="1186970"/>
              <a:chOff x="6595451" y="3286988"/>
              <a:chExt cx="885426" cy="1186970"/>
            </a:xfrm>
          </p:grpSpPr>
          <p:sp>
            <p:nvSpPr>
              <p:cNvPr id="4103" name="Google Shape;4103;p25"/>
              <p:cNvSpPr/>
              <p:nvPr/>
            </p:nvSpPr>
            <p:spPr>
              <a:xfrm rot="-6237134">
                <a:off x="6507692" y="3556610"/>
                <a:ext cx="1061262" cy="648351"/>
              </a:xfrm>
              <a:custGeom>
                <a:avLst/>
                <a:gdLst/>
                <a:ahLst/>
                <a:cxnLst/>
                <a:rect l="l" t="t" r="r" b="b"/>
                <a:pathLst>
                  <a:path w="20208" h="12345" extrusionOk="0">
                    <a:moveTo>
                      <a:pt x="14390" y="1103"/>
                    </a:moveTo>
                    <a:cubicBezTo>
                      <a:pt x="15524" y="1103"/>
                      <a:pt x="16666" y="1567"/>
                      <a:pt x="17495" y="2546"/>
                    </a:cubicBezTo>
                    <a:lnTo>
                      <a:pt x="17495" y="2546"/>
                    </a:lnTo>
                    <a:cubicBezTo>
                      <a:pt x="17317" y="2371"/>
                      <a:pt x="17126" y="2207"/>
                      <a:pt x="16913" y="2077"/>
                    </a:cubicBezTo>
                    <a:cubicBezTo>
                      <a:pt x="16737" y="1964"/>
                      <a:pt x="16561" y="1863"/>
                      <a:pt x="16385" y="1788"/>
                    </a:cubicBezTo>
                    <a:cubicBezTo>
                      <a:pt x="16259" y="1738"/>
                      <a:pt x="16146" y="1687"/>
                      <a:pt x="16020" y="1662"/>
                    </a:cubicBezTo>
                    <a:lnTo>
                      <a:pt x="15895" y="1625"/>
                    </a:lnTo>
                    <a:lnTo>
                      <a:pt x="15995" y="1700"/>
                    </a:lnTo>
                    <a:cubicBezTo>
                      <a:pt x="16071" y="1750"/>
                      <a:pt x="16171" y="1826"/>
                      <a:pt x="16297" y="1926"/>
                    </a:cubicBezTo>
                    <a:cubicBezTo>
                      <a:pt x="16624" y="2203"/>
                      <a:pt x="16901" y="2530"/>
                      <a:pt x="17140" y="2895"/>
                    </a:cubicBezTo>
                    <a:cubicBezTo>
                      <a:pt x="17290" y="3121"/>
                      <a:pt x="17416" y="3372"/>
                      <a:pt x="17517" y="3624"/>
                    </a:cubicBezTo>
                    <a:lnTo>
                      <a:pt x="17542" y="3674"/>
                    </a:lnTo>
                    <a:lnTo>
                      <a:pt x="17542" y="3699"/>
                    </a:lnTo>
                    <a:lnTo>
                      <a:pt x="17580" y="3825"/>
                    </a:lnTo>
                    <a:lnTo>
                      <a:pt x="17655" y="4052"/>
                    </a:lnTo>
                    <a:cubicBezTo>
                      <a:pt x="17668" y="4127"/>
                      <a:pt x="17693" y="4202"/>
                      <a:pt x="17705" y="4265"/>
                    </a:cubicBezTo>
                    <a:lnTo>
                      <a:pt x="17731" y="4378"/>
                    </a:lnTo>
                    <a:cubicBezTo>
                      <a:pt x="17731" y="4416"/>
                      <a:pt x="17731" y="4454"/>
                      <a:pt x="17743" y="4492"/>
                    </a:cubicBezTo>
                    <a:cubicBezTo>
                      <a:pt x="17781" y="4806"/>
                      <a:pt x="17793" y="5120"/>
                      <a:pt x="17768" y="5435"/>
                    </a:cubicBezTo>
                    <a:cubicBezTo>
                      <a:pt x="17718" y="5749"/>
                      <a:pt x="17643" y="6076"/>
                      <a:pt x="17542" y="6378"/>
                    </a:cubicBezTo>
                    <a:cubicBezTo>
                      <a:pt x="17416" y="6680"/>
                      <a:pt x="17265" y="6969"/>
                      <a:pt x="17077" y="7233"/>
                    </a:cubicBezTo>
                    <a:cubicBezTo>
                      <a:pt x="16888" y="7497"/>
                      <a:pt x="16674" y="7748"/>
                      <a:pt x="16435" y="7962"/>
                    </a:cubicBezTo>
                    <a:cubicBezTo>
                      <a:pt x="16373" y="8013"/>
                      <a:pt x="16322" y="8063"/>
                      <a:pt x="16259" y="8101"/>
                    </a:cubicBezTo>
                    <a:cubicBezTo>
                      <a:pt x="16196" y="8151"/>
                      <a:pt x="16134" y="8201"/>
                      <a:pt x="16071" y="8239"/>
                    </a:cubicBezTo>
                    <a:lnTo>
                      <a:pt x="16071" y="8251"/>
                    </a:lnTo>
                    <a:cubicBezTo>
                      <a:pt x="15945" y="8327"/>
                      <a:pt x="15819" y="8402"/>
                      <a:pt x="15681" y="8478"/>
                    </a:cubicBezTo>
                    <a:cubicBezTo>
                      <a:pt x="15442" y="8604"/>
                      <a:pt x="15178" y="8704"/>
                      <a:pt x="14914" y="8780"/>
                    </a:cubicBezTo>
                    <a:cubicBezTo>
                      <a:pt x="14552" y="8881"/>
                      <a:pt x="14169" y="8932"/>
                      <a:pt x="13785" y="8932"/>
                    </a:cubicBezTo>
                    <a:cubicBezTo>
                      <a:pt x="13742" y="8932"/>
                      <a:pt x="13699" y="8932"/>
                      <a:pt x="13656" y="8931"/>
                    </a:cubicBezTo>
                    <a:cubicBezTo>
                      <a:pt x="13493" y="8931"/>
                      <a:pt x="13367" y="8918"/>
                      <a:pt x="13279" y="8905"/>
                    </a:cubicBezTo>
                    <a:lnTo>
                      <a:pt x="13141" y="8893"/>
                    </a:lnTo>
                    <a:lnTo>
                      <a:pt x="13141" y="8893"/>
                    </a:lnTo>
                    <a:lnTo>
                      <a:pt x="13267" y="8956"/>
                    </a:lnTo>
                    <a:cubicBezTo>
                      <a:pt x="13380" y="9006"/>
                      <a:pt x="13493" y="9056"/>
                      <a:pt x="13619" y="9094"/>
                    </a:cubicBezTo>
                    <a:cubicBezTo>
                      <a:pt x="13807" y="9157"/>
                      <a:pt x="14008" y="9207"/>
                      <a:pt x="14210" y="9232"/>
                    </a:cubicBezTo>
                    <a:cubicBezTo>
                      <a:pt x="14380" y="9257"/>
                      <a:pt x="14551" y="9271"/>
                      <a:pt x="14721" y="9271"/>
                    </a:cubicBezTo>
                    <a:cubicBezTo>
                      <a:pt x="14815" y="9271"/>
                      <a:pt x="14908" y="9266"/>
                      <a:pt x="15002" y="9257"/>
                    </a:cubicBezTo>
                    <a:lnTo>
                      <a:pt x="15027" y="9257"/>
                    </a:lnTo>
                    <a:cubicBezTo>
                      <a:pt x="14798" y="9294"/>
                      <a:pt x="14572" y="9312"/>
                      <a:pt x="14351" y="9312"/>
                    </a:cubicBezTo>
                    <a:cubicBezTo>
                      <a:pt x="11562" y="9312"/>
                      <a:pt x="9501" y="6488"/>
                      <a:pt x="10538" y="3750"/>
                    </a:cubicBezTo>
                    <a:cubicBezTo>
                      <a:pt x="11195" y="2034"/>
                      <a:pt x="12784" y="1103"/>
                      <a:pt x="14390" y="1103"/>
                    </a:cubicBezTo>
                    <a:close/>
                    <a:moveTo>
                      <a:pt x="14373" y="1"/>
                    </a:moveTo>
                    <a:cubicBezTo>
                      <a:pt x="13856" y="1"/>
                      <a:pt x="13331" y="79"/>
                      <a:pt x="12814" y="241"/>
                    </a:cubicBezTo>
                    <a:cubicBezTo>
                      <a:pt x="10286" y="1034"/>
                      <a:pt x="8752" y="3586"/>
                      <a:pt x="9255" y="6189"/>
                    </a:cubicBezTo>
                    <a:cubicBezTo>
                      <a:pt x="9214" y="6166"/>
                      <a:pt x="9192" y="6156"/>
                      <a:pt x="9172" y="6156"/>
                    </a:cubicBezTo>
                    <a:cubicBezTo>
                      <a:pt x="9148" y="6156"/>
                      <a:pt x="9126" y="6169"/>
                      <a:pt x="9079" y="6189"/>
                    </a:cubicBezTo>
                    <a:lnTo>
                      <a:pt x="8979" y="6240"/>
                    </a:lnTo>
                    <a:cubicBezTo>
                      <a:pt x="8853" y="6302"/>
                      <a:pt x="8777" y="6428"/>
                      <a:pt x="8790" y="6566"/>
                    </a:cubicBezTo>
                    <a:lnTo>
                      <a:pt x="377" y="10402"/>
                    </a:lnTo>
                    <a:cubicBezTo>
                      <a:pt x="113" y="10528"/>
                      <a:pt x="0" y="10829"/>
                      <a:pt x="126" y="11081"/>
                    </a:cubicBezTo>
                    <a:lnTo>
                      <a:pt x="566" y="12049"/>
                    </a:lnTo>
                    <a:cubicBezTo>
                      <a:pt x="649" y="12234"/>
                      <a:pt x="835" y="12344"/>
                      <a:pt x="1028" y="12344"/>
                    </a:cubicBezTo>
                    <a:cubicBezTo>
                      <a:pt x="1096" y="12344"/>
                      <a:pt x="1166" y="12330"/>
                      <a:pt x="1232" y="12301"/>
                    </a:cubicBezTo>
                    <a:lnTo>
                      <a:pt x="9658" y="8453"/>
                    </a:lnTo>
                    <a:cubicBezTo>
                      <a:pt x="9720" y="8507"/>
                      <a:pt x="9793" y="8538"/>
                      <a:pt x="9869" y="8538"/>
                    </a:cubicBezTo>
                    <a:cubicBezTo>
                      <a:pt x="9915" y="8538"/>
                      <a:pt x="9962" y="8527"/>
                      <a:pt x="10010" y="8503"/>
                    </a:cubicBezTo>
                    <a:lnTo>
                      <a:pt x="10110" y="8465"/>
                    </a:lnTo>
                    <a:cubicBezTo>
                      <a:pt x="10198" y="8428"/>
                      <a:pt x="10198" y="8440"/>
                      <a:pt x="10223" y="8365"/>
                    </a:cubicBezTo>
                    <a:cubicBezTo>
                      <a:pt x="11240" y="9701"/>
                      <a:pt x="12796" y="10422"/>
                      <a:pt x="14381" y="10422"/>
                    </a:cubicBezTo>
                    <a:cubicBezTo>
                      <a:pt x="15285" y="10422"/>
                      <a:pt x="16199" y="10187"/>
                      <a:pt x="17026" y="9698"/>
                    </a:cubicBezTo>
                    <a:cubicBezTo>
                      <a:pt x="19302" y="8339"/>
                      <a:pt x="20208" y="5510"/>
                      <a:pt x="19126" y="3083"/>
                    </a:cubicBezTo>
                    <a:cubicBezTo>
                      <a:pt x="18267" y="1165"/>
                      <a:pt x="16376" y="1"/>
                      <a:pt x="14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25"/>
              <p:cNvSpPr/>
              <p:nvPr/>
            </p:nvSpPr>
            <p:spPr>
              <a:xfrm rot="-6237134">
                <a:off x="6860786" y="3687644"/>
                <a:ext cx="146627" cy="286335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5452" extrusionOk="0">
                    <a:moveTo>
                      <a:pt x="2792" y="0"/>
                    </a:moveTo>
                    <a:lnTo>
                      <a:pt x="2792" y="0"/>
                    </a:lnTo>
                    <a:cubicBezTo>
                      <a:pt x="855" y="881"/>
                      <a:pt x="0" y="3169"/>
                      <a:pt x="881" y="5106"/>
                    </a:cubicBezTo>
                    <a:cubicBezTo>
                      <a:pt x="974" y="5305"/>
                      <a:pt x="1163" y="5452"/>
                      <a:pt x="1291" y="5452"/>
                    </a:cubicBezTo>
                    <a:cubicBezTo>
                      <a:pt x="1423" y="5452"/>
                      <a:pt x="1492" y="5299"/>
                      <a:pt x="1333" y="4892"/>
                    </a:cubicBezTo>
                    <a:cubicBezTo>
                      <a:pt x="1019" y="4100"/>
                      <a:pt x="717" y="3270"/>
                      <a:pt x="1170" y="2012"/>
                    </a:cubicBezTo>
                    <a:cubicBezTo>
                      <a:pt x="1497" y="1182"/>
                      <a:pt x="2063" y="491"/>
                      <a:pt x="27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25"/>
              <p:cNvSpPr/>
              <p:nvPr/>
            </p:nvSpPr>
            <p:spPr>
              <a:xfrm rot="-6237134">
                <a:off x="7086573" y="3850634"/>
                <a:ext cx="46267" cy="10173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937" extrusionOk="0">
                    <a:moveTo>
                      <a:pt x="0" y="0"/>
                    </a:moveTo>
                    <a:cubicBezTo>
                      <a:pt x="0" y="0"/>
                      <a:pt x="0" y="38"/>
                      <a:pt x="26" y="88"/>
                    </a:cubicBezTo>
                    <a:cubicBezTo>
                      <a:pt x="38" y="138"/>
                      <a:pt x="63" y="226"/>
                      <a:pt x="101" y="315"/>
                    </a:cubicBezTo>
                    <a:cubicBezTo>
                      <a:pt x="164" y="503"/>
                      <a:pt x="264" y="755"/>
                      <a:pt x="378" y="994"/>
                    </a:cubicBezTo>
                    <a:cubicBezTo>
                      <a:pt x="491" y="1232"/>
                      <a:pt x="617" y="1471"/>
                      <a:pt x="705" y="1647"/>
                    </a:cubicBezTo>
                    <a:cubicBezTo>
                      <a:pt x="755" y="1735"/>
                      <a:pt x="805" y="1811"/>
                      <a:pt x="830" y="1861"/>
                    </a:cubicBezTo>
                    <a:cubicBezTo>
                      <a:pt x="855" y="1911"/>
                      <a:pt x="881" y="1937"/>
                      <a:pt x="881" y="1937"/>
                    </a:cubicBezTo>
                    <a:cubicBezTo>
                      <a:pt x="881" y="1937"/>
                      <a:pt x="868" y="1911"/>
                      <a:pt x="855" y="1849"/>
                    </a:cubicBezTo>
                    <a:cubicBezTo>
                      <a:pt x="830" y="1798"/>
                      <a:pt x="805" y="1723"/>
                      <a:pt x="767" y="1622"/>
                    </a:cubicBezTo>
                    <a:cubicBezTo>
                      <a:pt x="705" y="1434"/>
                      <a:pt x="604" y="1182"/>
                      <a:pt x="491" y="943"/>
                    </a:cubicBezTo>
                    <a:cubicBezTo>
                      <a:pt x="378" y="704"/>
                      <a:pt x="264" y="465"/>
                      <a:pt x="164" y="289"/>
                    </a:cubicBezTo>
                    <a:cubicBezTo>
                      <a:pt x="114" y="201"/>
                      <a:pt x="76" y="138"/>
                      <a:pt x="38" y="76"/>
                    </a:cubicBezTo>
                    <a:cubicBezTo>
                      <a:pt x="13" y="2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25"/>
              <p:cNvSpPr/>
              <p:nvPr/>
            </p:nvSpPr>
            <p:spPr>
              <a:xfrm rot="-6237134">
                <a:off x="7076025" y="3836907"/>
                <a:ext cx="49576" cy="107034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038" extrusionOk="0">
                    <a:moveTo>
                      <a:pt x="0" y="1"/>
                    </a:moveTo>
                    <a:cubicBezTo>
                      <a:pt x="0" y="1"/>
                      <a:pt x="13" y="38"/>
                      <a:pt x="38" y="89"/>
                    </a:cubicBezTo>
                    <a:cubicBezTo>
                      <a:pt x="50" y="152"/>
                      <a:pt x="88" y="240"/>
                      <a:pt x="126" y="340"/>
                    </a:cubicBezTo>
                    <a:cubicBezTo>
                      <a:pt x="189" y="529"/>
                      <a:pt x="302" y="793"/>
                      <a:pt x="415" y="1044"/>
                    </a:cubicBezTo>
                    <a:cubicBezTo>
                      <a:pt x="528" y="1296"/>
                      <a:pt x="654" y="1547"/>
                      <a:pt x="767" y="1736"/>
                    </a:cubicBezTo>
                    <a:cubicBezTo>
                      <a:pt x="818" y="1824"/>
                      <a:pt x="855" y="1899"/>
                      <a:pt x="893" y="1962"/>
                    </a:cubicBezTo>
                    <a:cubicBezTo>
                      <a:pt x="918" y="2013"/>
                      <a:pt x="943" y="2038"/>
                      <a:pt x="943" y="2038"/>
                    </a:cubicBezTo>
                    <a:cubicBezTo>
                      <a:pt x="943" y="2038"/>
                      <a:pt x="931" y="2013"/>
                      <a:pt x="906" y="1950"/>
                    </a:cubicBezTo>
                    <a:cubicBezTo>
                      <a:pt x="893" y="1887"/>
                      <a:pt x="868" y="1811"/>
                      <a:pt x="830" y="1711"/>
                    </a:cubicBezTo>
                    <a:cubicBezTo>
                      <a:pt x="755" y="1510"/>
                      <a:pt x="641" y="1246"/>
                      <a:pt x="528" y="994"/>
                    </a:cubicBezTo>
                    <a:cubicBezTo>
                      <a:pt x="415" y="743"/>
                      <a:pt x="289" y="491"/>
                      <a:pt x="189" y="302"/>
                    </a:cubicBezTo>
                    <a:cubicBezTo>
                      <a:pt x="126" y="214"/>
                      <a:pt x="88" y="139"/>
                      <a:pt x="50" y="89"/>
                    </a:cubicBezTo>
                    <a:cubicBezTo>
                      <a:pt x="25" y="2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25"/>
              <p:cNvSpPr/>
              <p:nvPr/>
            </p:nvSpPr>
            <p:spPr>
              <a:xfrm rot="-6237134">
                <a:off x="7127467" y="4003408"/>
                <a:ext cx="357955" cy="163860"/>
              </a:xfrm>
              <a:custGeom>
                <a:avLst/>
                <a:gdLst/>
                <a:ahLst/>
                <a:cxnLst/>
                <a:rect l="l" t="t" r="r" b="b"/>
                <a:pathLst>
                  <a:path w="6816" h="3120" extrusionOk="0">
                    <a:moveTo>
                      <a:pt x="6816" y="1"/>
                    </a:moveTo>
                    <a:cubicBezTo>
                      <a:pt x="6816" y="1"/>
                      <a:pt x="6375" y="164"/>
                      <a:pt x="5722" y="428"/>
                    </a:cubicBezTo>
                    <a:cubicBezTo>
                      <a:pt x="5395" y="567"/>
                      <a:pt x="5017" y="717"/>
                      <a:pt x="4615" y="906"/>
                    </a:cubicBezTo>
                    <a:cubicBezTo>
                      <a:pt x="4414" y="994"/>
                      <a:pt x="4213" y="1082"/>
                      <a:pt x="3999" y="1170"/>
                    </a:cubicBezTo>
                    <a:lnTo>
                      <a:pt x="3358" y="1459"/>
                    </a:lnTo>
                    <a:lnTo>
                      <a:pt x="2729" y="1749"/>
                    </a:lnTo>
                    <a:cubicBezTo>
                      <a:pt x="2515" y="1849"/>
                      <a:pt x="2314" y="1950"/>
                      <a:pt x="2113" y="2038"/>
                    </a:cubicBezTo>
                    <a:cubicBezTo>
                      <a:pt x="1723" y="2239"/>
                      <a:pt x="1358" y="2415"/>
                      <a:pt x="1044" y="2579"/>
                    </a:cubicBezTo>
                    <a:cubicBezTo>
                      <a:pt x="415" y="2893"/>
                      <a:pt x="0" y="3119"/>
                      <a:pt x="0" y="3119"/>
                    </a:cubicBezTo>
                    <a:cubicBezTo>
                      <a:pt x="0" y="3119"/>
                      <a:pt x="453" y="2968"/>
                      <a:pt x="1107" y="2704"/>
                    </a:cubicBezTo>
                    <a:cubicBezTo>
                      <a:pt x="1434" y="2566"/>
                      <a:pt x="1811" y="2415"/>
                      <a:pt x="2201" y="2226"/>
                    </a:cubicBezTo>
                    <a:cubicBezTo>
                      <a:pt x="2402" y="2138"/>
                      <a:pt x="2616" y="2050"/>
                      <a:pt x="2829" y="1962"/>
                    </a:cubicBezTo>
                    <a:lnTo>
                      <a:pt x="3471" y="1673"/>
                    </a:lnTo>
                    <a:lnTo>
                      <a:pt x="4100" y="1384"/>
                    </a:lnTo>
                    <a:cubicBezTo>
                      <a:pt x="4301" y="1283"/>
                      <a:pt x="4502" y="1183"/>
                      <a:pt x="4703" y="1095"/>
                    </a:cubicBezTo>
                    <a:cubicBezTo>
                      <a:pt x="5106" y="894"/>
                      <a:pt x="5470" y="717"/>
                      <a:pt x="5785" y="554"/>
                    </a:cubicBezTo>
                    <a:cubicBezTo>
                      <a:pt x="6413" y="240"/>
                      <a:pt x="6816" y="1"/>
                      <a:pt x="6816" y="1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25"/>
              <p:cNvSpPr/>
              <p:nvPr/>
            </p:nvSpPr>
            <p:spPr>
              <a:xfrm rot="-6237134">
                <a:off x="7036206" y="3995555"/>
                <a:ext cx="453746" cy="257607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4905" extrusionOk="0">
                    <a:moveTo>
                      <a:pt x="8614" y="0"/>
                    </a:moveTo>
                    <a:lnTo>
                      <a:pt x="315" y="3785"/>
                    </a:lnTo>
                    <a:cubicBezTo>
                      <a:pt x="63" y="3886"/>
                      <a:pt x="1" y="4062"/>
                      <a:pt x="101" y="4275"/>
                    </a:cubicBezTo>
                    <a:lnTo>
                      <a:pt x="328" y="4766"/>
                    </a:lnTo>
                    <a:cubicBezTo>
                      <a:pt x="328" y="4766"/>
                      <a:pt x="290" y="4590"/>
                      <a:pt x="491" y="4313"/>
                    </a:cubicBezTo>
                    <a:lnTo>
                      <a:pt x="340" y="3835"/>
                    </a:lnTo>
                    <a:lnTo>
                      <a:pt x="969" y="4904"/>
                    </a:lnTo>
                    <a:lnTo>
                      <a:pt x="969" y="4904"/>
                    </a:lnTo>
                    <a:lnTo>
                      <a:pt x="705" y="4074"/>
                    </a:lnTo>
                    <a:cubicBezTo>
                      <a:pt x="981" y="3835"/>
                      <a:pt x="1283" y="3634"/>
                      <a:pt x="1610" y="3483"/>
                    </a:cubicBezTo>
                    <a:cubicBezTo>
                      <a:pt x="2641" y="2955"/>
                      <a:pt x="6087" y="1258"/>
                      <a:pt x="7860" y="377"/>
                    </a:cubicBezTo>
                    <a:lnTo>
                      <a:pt x="8640" y="1874"/>
                    </a:lnTo>
                    <a:lnTo>
                      <a:pt x="8011" y="302"/>
                    </a:lnTo>
                    <a:cubicBezTo>
                      <a:pt x="8262" y="176"/>
                      <a:pt x="8463" y="76"/>
                      <a:pt x="8614" y="0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25"/>
              <p:cNvSpPr/>
              <p:nvPr/>
            </p:nvSpPr>
            <p:spPr>
              <a:xfrm rot="-6237134">
                <a:off x="6656968" y="3433813"/>
                <a:ext cx="521125" cy="488535"/>
              </a:xfrm>
              <a:custGeom>
                <a:avLst/>
                <a:gdLst/>
                <a:ahLst/>
                <a:cxnLst/>
                <a:rect l="l" t="t" r="r" b="b"/>
                <a:pathLst>
                  <a:path w="9923" h="9302" extrusionOk="0">
                    <a:moveTo>
                      <a:pt x="4972" y="0"/>
                    </a:moveTo>
                    <a:cubicBezTo>
                      <a:pt x="4820" y="0"/>
                      <a:pt x="4668" y="7"/>
                      <a:pt x="4515" y="21"/>
                    </a:cubicBezTo>
                    <a:cubicBezTo>
                      <a:pt x="4427" y="21"/>
                      <a:pt x="4339" y="21"/>
                      <a:pt x="4251" y="46"/>
                    </a:cubicBezTo>
                    <a:lnTo>
                      <a:pt x="3987" y="97"/>
                    </a:lnTo>
                    <a:cubicBezTo>
                      <a:pt x="3811" y="122"/>
                      <a:pt x="3635" y="172"/>
                      <a:pt x="3471" y="223"/>
                    </a:cubicBezTo>
                    <a:lnTo>
                      <a:pt x="3333" y="260"/>
                    </a:lnTo>
                    <a:lnTo>
                      <a:pt x="3220" y="311"/>
                    </a:lnTo>
                    <a:lnTo>
                      <a:pt x="2981" y="411"/>
                    </a:lnTo>
                    <a:cubicBezTo>
                      <a:pt x="2931" y="424"/>
                      <a:pt x="2906" y="436"/>
                      <a:pt x="2855" y="461"/>
                    </a:cubicBezTo>
                    <a:lnTo>
                      <a:pt x="2742" y="512"/>
                    </a:lnTo>
                    <a:lnTo>
                      <a:pt x="2503" y="638"/>
                    </a:lnTo>
                    <a:cubicBezTo>
                      <a:pt x="1925" y="952"/>
                      <a:pt x="1422" y="1392"/>
                      <a:pt x="1019" y="1920"/>
                    </a:cubicBezTo>
                    <a:cubicBezTo>
                      <a:pt x="667" y="2398"/>
                      <a:pt x="391" y="2926"/>
                      <a:pt x="215" y="3492"/>
                    </a:cubicBezTo>
                    <a:cubicBezTo>
                      <a:pt x="64" y="3957"/>
                      <a:pt x="1" y="4448"/>
                      <a:pt x="13" y="4951"/>
                    </a:cubicBezTo>
                    <a:lnTo>
                      <a:pt x="13" y="5102"/>
                    </a:lnTo>
                    <a:cubicBezTo>
                      <a:pt x="13" y="5164"/>
                      <a:pt x="13" y="5215"/>
                      <a:pt x="26" y="5265"/>
                    </a:cubicBezTo>
                    <a:lnTo>
                      <a:pt x="51" y="5554"/>
                    </a:lnTo>
                    <a:cubicBezTo>
                      <a:pt x="76" y="5743"/>
                      <a:pt x="127" y="5919"/>
                      <a:pt x="152" y="6070"/>
                    </a:cubicBezTo>
                    <a:lnTo>
                      <a:pt x="277" y="6472"/>
                    </a:lnTo>
                    <a:cubicBezTo>
                      <a:pt x="303" y="6598"/>
                      <a:pt x="353" y="6686"/>
                      <a:pt x="391" y="6761"/>
                    </a:cubicBezTo>
                    <a:lnTo>
                      <a:pt x="491" y="7000"/>
                    </a:lnTo>
                    <a:lnTo>
                      <a:pt x="403" y="6761"/>
                    </a:lnTo>
                    <a:cubicBezTo>
                      <a:pt x="378" y="6673"/>
                      <a:pt x="328" y="6585"/>
                      <a:pt x="303" y="6460"/>
                    </a:cubicBezTo>
                    <a:lnTo>
                      <a:pt x="189" y="6057"/>
                    </a:lnTo>
                    <a:cubicBezTo>
                      <a:pt x="164" y="5906"/>
                      <a:pt x="139" y="5743"/>
                      <a:pt x="114" y="5554"/>
                    </a:cubicBezTo>
                    <a:lnTo>
                      <a:pt x="101" y="5265"/>
                    </a:lnTo>
                    <a:cubicBezTo>
                      <a:pt x="101" y="5215"/>
                      <a:pt x="101" y="5152"/>
                      <a:pt x="89" y="5102"/>
                    </a:cubicBezTo>
                    <a:lnTo>
                      <a:pt x="89" y="4951"/>
                    </a:lnTo>
                    <a:cubicBezTo>
                      <a:pt x="114" y="3882"/>
                      <a:pt x="491" y="2863"/>
                      <a:pt x="1158" y="2033"/>
                    </a:cubicBezTo>
                    <a:cubicBezTo>
                      <a:pt x="1548" y="1530"/>
                      <a:pt x="2038" y="1128"/>
                      <a:pt x="2604" y="826"/>
                    </a:cubicBezTo>
                    <a:lnTo>
                      <a:pt x="2818" y="713"/>
                    </a:lnTo>
                    <a:lnTo>
                      <a:pt x="2931" y="650"/>
                    </a:lnTo>
                    <a:lnTo>
                      <a:pt x="3044" y="600"/>
                    </a:lnTo>
                    <a:lnTo>
                      <a:pt x="3283" y="512"/>
                    </a:lnTo>
                    <a:lnTo>
                      <a:pt x="3396" y="461"/>
                    </a:lnTo>
                    <a:lnTo>
                      <a:pt x="3522" y="436"/>
                    </a:lnTo>
                    <a:cubicBezTo>
                      <a:pt x="3685" y="386"/>
                      <a:pt x="3849" y="336"/>
                      <a:pt x="4012" y="311"/>
                    </a:cubicBezTo>
                    <a:lnTo>
                      <a:pt x="4264" y="273"/>
                    </a:lnTo>
                    <a:cubicBezTo>
                      <a:pt x="4352" y="248"/>
                      <a:pt x="4440" y="248"/>
                      <a:pt x="4515" y="248"/>
                    </a:cubicBezTo>
                    <a:cubicBezTo>
                      <a:pt x="4643" y="237"/>
                      <a:pt x="4771" y="232"/>
                      <a:pt x="4899" y="232"/>
                    </a:cubicBezTo>
                    <a:cubicBezTo>
                      <a:pt x="6174" y="232"/>
                      <a:pt x="7410" y="742"/>
                      <a:pt x="8313" y="1656"/>
                    </a:cubicBezTo>
                    <a:cubicBezTo>
                      <a:pt x="8778" y="2146"/>
                      <a:pt x="9155" y="2725"/>
                      <a:pt x="9382" y="3354"/>
                    </a:cubicBezTo>
                    <a:cubicBezTo>
                      <a:pt x="9608" y="3957"/>
                      <a:pt x="9721" y="4586"/>
                      <a:pt x="9696" y="5227"/>
                    </a:cubicBezTo>
                    <a:cubicBezTo>
                      <a:pt x="9658" y="6284"/>
                      <a:pt x="9268" y="7302"/>
                      <a:pt x="8589" y="8119"/>
                    </a:cubicBezTo>
                    <a:lnTo>
                      <a:pt x="8489" y="8245"/>
                    </a:lnTo>
                    <a:cubicBezTo>
                      <a:pt x="8451" y="8283"/>
                      <a:pt x="8413" y="8321"/>
                      <a:pt x="8388" y="8358"/>
                    </a:cubicBezTo>
                    <a:lnTo>
                      <a:pt x="8174" y="8572"/>
                    </a:lnTo>
                    <a:cubicBezTo>
                      <a:pt x="8036" y="8698"/>
                      <a:pt x="7910" y="8799"/>
                      <a:pt x="7785" y="8899"/>
                    </a:cubicBezTo>
                    <a:lnTo>
                      <a:pt x="7445" y="9138"/>
                    </a:lnTo>
                    <a:cubicBezTo>
                      <a:pt x="7344" y="9214"/>
                      <a:pt x="7244" y="9251"/>
                      <a:pt x="7181" y="9302"/>
                    </a:cubicBezTo>
                    <a:cubicBezTo>
                      <a:pt x="7256" y="9264"/>
                      <a:pt x="7357" y="9226"/>
                      <a:pt x="7458" y="9163"/>
                    </a:cubicBezTo>
                    <a:lnTo>
                      <a:pt x="7810" y="8937"/>
                    </a:lnTo>
                    <a:cubicBezTo>
                      <a:pt x="7936" y="8849"/>
                      <a:pt x="8074" y="8736"/>
                      <a:pt x="8225" y="8622"/>
                    </a:cubicBezTo>
                    <a:lnTo>
                      <a:pt x="8438" y="8409"/>
                    </a:lnTo>
                    <a:cubicBezTo>
                      <a:pt x="8476" y="8384"/>
                      <a:pt x="8514" y="8346"/>
                      <a:pt x="8552" y="8308"/>
                    </a:cubicBezTo>
                    <a:lnTo>
                      <a:pt x="8652" y="8182"/>
                    </a:lnTo>
                    <a:cubicBezTo>
                      <a:pt x="8992" y="7818"/>
                      <a:pt x="9256" y="7390"/>
                      <a:pt x="9457" y="6937"/>
                    </a:cubicBezTo>
                    <a:cubicBezTo>
                      <a:pt x="9696" y="6397"/>
                      <a:pt x="9847" y="5818"/>
                      <a:pt x="9885" y="5227"/>
                    </a:cubicBezTo>
                    <a:cubicBezTo>
                      <a:pt x="9922" y="4561"/>
                      <a:pt x="9822" y="3907"/>
                      <a:pt x="9595" y="3278"/>
                    </a:cubicBezTo>
                    <a:cubicBezTo>
                      <a:pt x="9356" y="2612"/>
                      <a:pt x="8979" y="2008"/>
                      <a:pt x="8489" y="1505"/>
                    </a:cubicBezTo>
                    <a:cubicBezTo>
                      <a:pt x="7564" y="535"/>
                      <a:pt x="6295" y="0"/>
                      <a:pt x="49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5"/>
              <p:cNvSpPr/>
              <p:nvPr/>
            </p:nvSpPr>
            <p:spPr>
              <a:xfrm rot="-6237134">
                <a:off x="6507192" y="3556219"/>
                <a:ext cx="1061944" cy="648509"/>
              </a:xfrm>
              <a:custGeom>
                <a:avLst/>
                <a:gdLst/>
                <a:ahLst/>
                <a:cxnLst/>
                <a:rect l="l" t="t" r="r" b="b"/>
                <a:pathLst>
                  <a:path w="20221" h="12348" extrusionOk="0">
                    <a:moveTo>
                      <a:pt x="9180" y="6268"/>
                    </a:moveTo>
                    <a:cubicBezTo>
                      <a:pt x="9180" y="6268"/>
                      <a:pt x="9192" y="6305"/>
                      <a:pt x="9230" y="6356"/>
                    </a:cubicBezTo>
                    <a:cubicBezTo>
                      <a:pt x="9255" y="6406"/>
                      <a:pt x="9305" y="6481"/>
                      <a:pt x="9356" y="6582"/>
                    </a:cubicBezTo>
                    <a:cubicBezTo>
                      <a:pt x="9456" y="6758"/>
                      <a:pt x="9582" y="7010"/>
                      <a:pt x="9695" y="7261"/>
                    </a:cubicBezTo>
                    <a:cubicBezTo>
                      <a:pt x="9808" y="7525"/>
                      <a:pt x="9922" y="7777"/>
                      <a:pt x="9997" y="7978"/>
                    </a:cubicBezTo>
                    <a:cubicBezTo>
                      <a:pt x="10035" y="8078"/>
                      <a:pt x="10060" y="8154"/>
                      <a:pt x="10073" y="8217"/>
                    </a:cubicBezTo>
                    <a:cubicBezTo>
                      <a:pt x="10098" y="8280"/>
                      <a:pt x="10110" y="8317"/>
                      <a:pt x="10110" y="8317"/>
                    </a:cubicBezTo>
                    <a:cubicBezTo>
                      <a:pt x="10110" y="8317"/>
                      <a:pt x="10085" y="8280"/>
                      <a:pt x="10060" y="8229"/>
                    </a:cubicBezTo>
                    <a:cubicBezTo>
                      <a:pt x="10022" y="8179"/>
                      <a:pt x="9985" y="8104"/>
                      <a:pt x="9934" y="8003"/>
                    </a:cubicBezTo>
                    <a:cubicBezTo>
                      <a:pt x="9834" y="7827"/>
                      <a:pt x="9708" y="7575"/>
                      <a:pt x="9582" y="7311"/>
                    </a:cubicBezTo>
                    <a:cubicBezTo>
                      <a:pt x="9469" y="7060"/>
                      <a:pt x="9368" y="6808"/>
                      <a:pt x="9293" y="6607"/>
                    </a:cubicBezTo>
                    <a:cubicBezTo>
                      <a:pt x="9255" y="6507"/>
                      <a:pt x="9230" y="6419"/>
                      <a:pt x="9205" y="6368"/>
                    </a:cubicBezTo>
                    <a:cubicBezTo>
                      <a:pt x="9180" y="6305"/>
                      <a:pt x="9180" y="6268"/>
                      <a:pt x="9180" y="6268"/>
                    </a:cubicBezTo>
                    <a:close/>
                    <a:moveTo>
                      <a:pt x="8953" y="6431"/>
                    </a:moveTo>
                    <a:cubicBezTo>
                      <a:pt x="8953" y="6431"/>
                      <a:pt x="8966" y="6469"/>
                      <a:pt x="9004" y="6519"/>
                    </a:cubicBezTo>
                    <a:cubicBezTo>
                      <a:pt x="9029" y="6569"/>
                      <a:pt x="9079" y="6632"/>
                      <a:pt x="9117" y="6720"/>
                    </a:cubicBezTo>
                    <a:cubicBezTo>
                      <a:pt x="9217" y="6896"/>
                      <a:pt x="9343" y="7135"/>
                      <a:pt x="9444" y="7374"/>
                    </a:cubicBezTo>
                    <a:cubicBezTo>
                      <a:pt x="9557" y="7626"/>
                      <a:pt x="9658" y="7865"/>
                      <a:pt x="9733" y="8053"/>
                    </a:cubicBezTo>
                    <a:cubicBezTo>
                      <a:pt x="9758" y="8154"/>
                      <a:pt x="9783" y="8229"/>
                      <a:pt x="9808" y="8292"/>
                    </a:cubicBezTo>
                    <a:cubicBezTo>
                      <a:pt x="9821" y="8342"/>
                      <a:pt x="9834" y="8380"/>
                      <a:pt x="9834" y="8380"/>
                    </a:cubicBezTo>
                    <a:cubicBezTo>
                      <a:pt x="9834" y="8380"/>
                      <a:pt x="9808" y="8342"/>
                      <a:pt x="9783" y="8292"/>
                    </a:cubicBezTo>
                    <a:cubicBezTo>
                      <a:pt x="9758" y="8242"/>
                      <a:pt x="9708" y="8179"/>
                      <a:pt x="9670" y="8091"/>
                    </a:cubicBezTo>
                    <a:cubicBezTo>
                      <a:pt x="9570" y="7915"/>
                      <a:pt x="9444" y="7676"/>
                      <a:pt x="9331" y="7425"/>
                    </a:cubicBezTo>
                    <a:cubicBezTo>
                      <a:pt x="9230" y="7186"/>
                      <a:pt x="9129" y="6947"/>
                      <a:pt x="9054" y="6758"/>
                    </a:cubicBezTo>
                    <a:cubicBezTo>
                      <a:pt x="9016" y="6657"/>
                      <a:pt x="8991" y="6582"/>
                      <a:pt x="8979" y="6519"/>
                    </a:cubicBezTo>
                    <a:cubicBezTo>
                      <a:pt x="8953" y="6469"/>
                      <a:pt x="8953" y="6431"/>
                      <a:pt x="8953" y="6431"/>
                    </a:cubicBezTo>
                    <a:close/>
                    <a:moveTo>
                      <a:pt x="14375" y="1114"/>
                    </a:moveTo>
                    <a:cubicBezTo>
                      <a:pt x="15571" y="1114"/>
                      <a:pt x="16747" y="1635"/>
                      <a:pt x="17555" y="2621"/>
                    </a:cubicBezTo>
                    <a:lnTo>
                      <a:pt x="17517" y="2583"/>
                    </a:lnTo>
                    <a:cubicBezTo>
                      <a:pt x="17341" y="2395"/>
                      <a:pt x="17127" y="2219"/>
                      <a:pt x="16913" y="2080"/>
                    </a:cubicBezTo>
                    <a:cubicBezTo>
                      <a:pt x="16737" y="1967"/>
                      <a:pt x="16561" y="1866"/>
                      <a:pt x="16373" y="1791"/>
                    </a:cubicBezTo>
                    <a:cubicBezTo>
                      <a:pt x="16259" y="1741"/>
                      <a:pt x="16134" y="1703"/>
                      <a:pt x="16020" y="1665"/>
                    </a:cubicBezTo>
                    <a:lnTo>
                      <a:pt x="15882" y="1628"/>
                    </a:lnTo>
                    <a:lnTo>
                      <a:pt x="15995" y="1703"/>
                    </a:lnTo>
                    <a:cubicBezTo>
                      <a:pt x="16071" y="1753"/>
                      <a:pt x="16159" y="1841"/>
                      <a:pt x="16284" y="1942"/>
                    </a:cubicBezTo>
                    <a:cubicBezTo>
                      <a:pt x="16611" y="2219"/>
                      <a:pt x="16901" y="2533"/>
                      <a:pt x="17140" y="2898"/>
                    </a:cubicBezTo>
                    <a:cubicBezTo>
                      <a:pt x="17290" y="3124"/>
                      <a:pt x="17416" y="3375"/>
                      <a:pt x="17517" y="3627"/>
                    </a:cubicBezTo>
                    <a:lnTo>
                      <a:pt x="17529" y="3677"/>
                    </a:lnTo>
                    <a:lnTo>
                      <a:pt x="17542" y="3715"/>
                    </a:lnTo>
                    <a:lnTo>
                      <a:pt x="17580" y="3828"/>
                    </a:lnTo>
                    <a:lnTo>
                      <a:pt x="17655" y="4055"/>
                    </a:lnTo>
                    <a:cubicBezTo>
                      <a:pt x="17668" y="4130"/>
                      <a:pt x="17680" y="4205"/>
                      <a:pt x="17705" y="4268"/>
                    </a:cubicBezTo>
                    <a:lnTo>
                      <a:pt x="17718" y="4381"/>
                    </a:lnTo>
                    <a:cubicBezTo>
                      <a:pt x="17718" y="4419"/>
                      <a:pt x="17731" y="4457"/>
                      <a:pt x="17743" y="4495"/>
                    </a:cubicBezTo>
                    <a:cubicBezTo>
                      <a:pt x="17781" y="4809"/>
                      <a:pt x="17793" y="5123"/>
                      <a:pt x="17756" y="5438"/>
                    </a:cubicBezTo>
                    <a:cubicBezTo>
                      <a:pt x="17718" y="5765"/>
                      <a:pt x="17643" y="6079"/>
                      <a:pt x="17529" y="6381"/>
                    </a:cubicBezTo>
                    <a:cubicBezTo>
                      <a:pt x="17416" y="6683"/>
                      <a:pt x="17265" y="6972"/>
                      <a:pt x="17077" y="7248"/>
                    </a:cubicBezTo>
                    <a:cubicBezTo>
                      <a:pt x="16888" y="7513"/>
                      <a:pt x="16674" y="7751"/>
                      <a:pt x="16435" y="7965"/>
                    </a:cubicBezTo>
                    <a:cubicBezTo>
                      <a:pt x="16373" y="8016"/>
                      <a:pt x="16322" y="8066"/>
                      <a:pt x="16259" y="8104"/>
                    </a:cubicBezTo>
                    <a:cubicBezTo>
                      <a:pt x="16196" y="8154"/>
                      <a:pt x="16134" y="8204"/>
                      <a:pt x="16071" y="8242"/>
                    </a:cubicBezTo>
                    <a:cubicBezTo>
                      <a:pt x="15945" y="8317"/>
                      <a:pt x="15819" y="8405"/>
                      <a:pt x="15681" y="8468"/>
                    </a:cubicBezTo>
                    <a:cubicBezTo>
                      <a:pt x="15442" y="8594"/>
                      <a:pt x="15178" y="8695"/>
                      <a:pt x="14914" y="8770"/>
                    </a:cubicBezTo>
                    <a:cubicBezTo>
                      <a:pt x="14499" y="8883"/>
                      <a:pt x="14071" y="8934"/>
                      <a:pt x="13644" y="8934"/>
                    </a:cubicBezTo>
                    <a:cubicBezTo>
                      <a:pt x="13493" y="8934"/>
                      <a:pt x="13367" y="8921"/>
                      <a:pt x="13279" y="8908"/>
                    </a:cubicBezTo>
                    <a:lnTo>
                      <a:pt x="13141" y="8896"/>
                    </a:lnTo>
                    <a:lnTo>
                      <a:pt x="13141" y="8896"/>
                    </a:lnTo>
                    <a:lnTo>
                      <a:pt x="13267" y="8959"/>
                    </a:lnTo>
                    <a:cubicBezTo>
                      <a:pt x="13380" y="9009"/>
                      <a:pt x="13493" y="9059"/>
                      <a:pt x="13619" y="9097"/>
                    </a:cubicBezTo>
                    <a:cubicBezTo>
                      <a:pt x="13807" y="9160"/>
                      <a:pt x="14008" y="9210"/>
                      <a:pt x="14210" y="9235"/>
                    </a:cubicBezTo>
                    <a:cubicBezTo>
                      <a:pt x="14377" y="9259"/>
                      <a:pt x="14544" y="9268"/>
                      <a:pt x="14712" y="9268"/>
                    </a:cubicBezTo>
                    <a:cubicBezTo>
                      <a:pt x="14809" y="9268"/>
                      <a:pt x="14905" y="9265"/>
                      <a:pt x="15002" y="9260"/>
                    </a:cubicBezTo>
                    <a:lnTo>
                      <a:pt x="15027" y="9260"/>
                    </a:lnTo>
                    <a:cubicBezTo>
                      <a:pt x="14810" y="9295"/>
                      <a:pt x="14593" y="9312"/>
                      <a:pt x="14378" y="9312"/>
                    </a:cubicBezTo>
                    <a:cubicBezTo>
                      <a:pt x="12790" y="9312"/>
                      <a:pt x="11314" y="8393"/>
                      <a:pt x="10638" y="6909"/>
                    </a:cubicBezTo>
                    <a:cubicBezTo>
                      <a:pt x="9796" y="5035"/>
                      <a:pt x="10462" y="2822"/>
                      <a:pt x="12210" y="1728"/>
                    </a:cubicBezTo>
                    <a:cubicBezTo>
                      <a:pt x="12884" y="1314"/>
                      <a:pt x="13633" y="1114"/>
                      <a:pt x="14375" y="1114"/>
                    </a:cubicBezTo>
                    <a:close/>
                    <a:moveTo>
                      <a:pt x="14412" y="223"/>
                    </a:moveTo>
                    <a:cubicBezTo>
                      <a:pt x="15727" y="223"/>
                      <a:pt x="17006" y="758"/>
                      <a:pt x="17919" y="1728"/>
                    </a:cubicBezTo>
                    <a:cubicBezTo>
                      <a:pt x="18422" y="2231"/>
                      <a:pt x="18799" y="2835"/>
                      <a:pt x="19038" y="3501"/>
                    </a:cubicBezTo>
                    <a:cubicBezTo>
                      <a:pt x="19265" y="4130"/>
                      <a:pt x="19365" y="4784"/>
                      <a:pt x="19328" y="5450"/>
                    </a:cubicBezTo>
                    <a:cubicBezTo>
                      <a:pt x="19290" y="6041"/>
                      <a:pt x="19139" y="6620"/>
                      <a:pt x="18900" y="7148"/>
                    </a:cubicBezTo>
                    <a:cubicBezTo>
                      <a:pt x="18699" y="7613"/>
                      <a:pt x="18435" y="8028"/>
                      <a:pt x="18108" y="8393"/>
                    </a:cubicBezTo>
                    <a:lnTo>
                      <a:pt x="17995" y="8531"/>
                    </a:lnTo>
                    <a:cubicBezTo>
                      <a:pt x="17957" y="8569"/>
                      <a:pt x="17919" y="8594"/>
                      <a:pt x="17881" y="8632"/>
                    </a:cubicBezTo>
                    <a:lnTo>
                      <a:pt x="17668" y="8833"/>
                    </a:lnTo>
                    <a:cubicBezTo>
                      <a:pt x="17529" y="8959"/>
                      <a:pt x="17379" y="9059"/>
                      <a:pt x="17265" y="9160"/>
                    </a:cubicBezTo>
                    <a:lnTo>
                      <a:pt x="16913" y="9374"/>
                    </a:lnTo>
                    <a:cubicBezTo>
                      <a:pt x="16800" y="9449"/>
                      <a:pt x="16712" y="9487"/>
                      <a:pt x="16637" y="9525"/>
                    </a:cubicBezTo>
                    <a:lnTo>
                      <a:pt x="16398" y="9638"/>
                    </a:lnTo>
                    <a:lnTo>
                      <a:pt x="16624" y="9512"/>
                    </a:lnTo>
                    <a:cubicBezTo>
                      <a:pt x="16699" y="9462"/>
                      <a:pt x="16800" y="9424"/>
                      <a:pt x="16901" y="9348"/>
                    </a:cubicBezTo>
                    <a:lnTo>
                      <a:pt x="17240" y="9122"/>
                    </a:lnTo>
                    <a:cubicBezTo>
                      <a:pt x="17353" y="9009"/>
                      <a:pt x="17492" y="8908"/>
                      <a:pt x="17630" y="8783"/>
                    </a:cubicBezTo>
                    <a:lnTo>
                      <a:pt x="17831" y="8569"/>
                    </a:lnTo>
                    <a:cubicBezTo>
                      <a:pt x="17869" y="8531"/>
                      <a:pt x="17907" y="8506"/>
                      <a:pt x="17944" y="8456"/>
                    </a:cubicBezTo>
                    <a:lnTo>
                      <a:pt x="18045" y="8342"/>
                    </a:lnTo>
                    <a:cubicBezTo>
                      <a:pt x="18711" y="7513"/>
                      <a:pt x="19101" y="6507"/>
                      <a:pt x="19139" y="5450"/>
                    </a:cubicBezTo>
                    <a:cubicBezTo>
                      <a:pt x="19164" y="4822"/>
                      <a:pt x="19064" y="4180"/>
                      <a:pt x="18850" y="3589"/>
                    </a:cubicBezTo>
                    <a:cubicBezTo>
                      <a:pt x="18611" y="2960"/>
                      <a:pt x="18246" y="2369"/>
                      <a:pt x="17768" y="1892"/>
                    </a:cubicBezTo>
                    <a:cubicBezTo>
                      <a:pt x="16865" y="977"/>
                      <a:pt x="15640" y="468"/>
                      <a:pt x="14367" y="468"/>
                    </a:cubicBezTo>
                    <a:cubicBezTo>
                      <a:pt x="14239" y="468"/>
                      <a:pt x="14111" y="473"/>
                      <a:pt x="13983" y="483"/>
                    </a:cubicBezTo>
                    <a:cubicBezTo>
                      <a:pt x="13895" y="483"/>
                      <a:pt x="13807" y="483"/>
                      <a:pt x="13732" y="496"/>
                    </a:cubicBezTo>
                    <a:lnTo>
                      <a:pt x="13468" y="546"/>
                    </a:lnTo>
                    <a:cubicBezTo>
                      <a:pt x="13304" y="571"/>
                      <a:pt x="13141" y="609"/>
                      <a:pt x="12977" y="659"/>
                    </a:cubicBezTo>
                    <a:lnTo>
                      <a:pt x="12864" y="697"/>
                    </a:lnTo>
                    <a:lnTo>
                      <a:pt x="12738" y="747"/>
                    </a:lnTo>
                    <a:lnTo>
                      <a:pt x="12499" y="835"/>
                    </a:lnTo>
                    <a:lnTo>
                      <a:pt x="12386" y="886"/>
                    </a:lnTo>
                    <a:lnTo>
                      <a:pt x="12286" y="936"/>
                    </a:lnTo>
                    <a:lnTo>
                      <a:pt x="12059" y="1049"/>
                    </a:lnTo>
                    <a:cubicBezTo>
                      <a:pt x="11506" y="1364"/>
                      <a:pt x="11016" y="1766"/>
                      <a:pt x="10613" y="2269"/>
                    </a:cubicBezTo>
                    <a:cubicBezTo>
                      <a:pt x="9959" y="3099"/>
                      <a:pt x="9582" y="4117"/>
                      <a:pt x="9557" y="5174"/>
                    </a:cubicBezTo>
                    <a:lnTo>
                      <a:pt x="9557" y="5337"/>
                    </a:lnTo>
                    <a:cubicBezTo>
                      <a:pt x="9557" y="5387"/>
                      <a:pt x="9557" y="5438"/>
                      <a:pt x="9557" y="5488"/>
                    </a:cubicBezTo>
                    <a:lnTo>
                      <a:pt x="9582" y="5790"/>
                    </a:lnTo>
                    <a:cubicBezTo>
                      <a:pt x="9595" y="5966"/>
                      <a:pt x="9632" y="6142"/>
                      <a:pt x="9658" y="6293"/>
                    </a:cubicBezTo>
                    <a:lnTo>
                      <a:pt x="9758" y="6695"/>
                    </a:lnTo>
                    <a:cubicBezTo>
                      <a:pt x="9783" y="6821"/>
                      <a:pt x="9834" y="6909"/>
                      <a:pt x="9859" y="6984"/>
                    </a:cubicBezTo>
                    <a:lnTo>
                      <a:pt x="9947" y="7236"/>
                    </a:lnTo>
                    <a:lnTo>
                      <a:pt x="9834" y="6984"/>
                    </a:lnTo>
                    <a:cubicBezTo>
                      <a:pt x="9808" y="6909"/>
                      <a:pt x="9758" y="6821"/>
                      <a:pt x="9720" y="6708"/>
                    </a:cubicBezTo>
                    <a:lnTo>
                      <a:pt x="9595" y="6305"/>
                    </a:lnTo>
                    <a:cubicBezTo>
                      <a:pt x="9570" y="6142"/>
                      <a:pt x="9532" y="5978"/>
                      <a:pt x="9494" y="5790"/>
                    </a:cubicBezTo>
                    <a:lnTo>
                      <a:pt x="9469" y="5488"/>
                    </a:lnTo>
                    <a:cubicBezTo>
                      <a:pt x="9469" y="5438"/>
                      <a:pt x="9456" y="5387"/>
                      <a:pt x="9456" y="5337"/>
                    </a:cubicBezTo>
                    <a:cubicBezTo>
                      <a:pt x="9456" y="5287"/>
                      <a:pt x="9456" y="5224"/>
                      <a:pt x="9456" y="5174"/>
                    </a:cubicBezTo>
                    <a:cubicBezTo>
                      <a:pt x="9444" y="4683"/>
                      <a:pt x="9519" y="4180"/>
                      <a:pt x="9670" y="3715"/>
                    </a:cubicBezTo>
                    <a:cubicBezTo>
                      <a:pt x="9834" y="3149"/>
                      <a:pt x="10110" y="2621"/>
                      <a:pt x="10462" y="2143"/>
                    </a:cubicBezTo>
                    <a:cubicBezTo>
                      <a:pt x="10865" y="1615"/>
                      <a:pt x="11368" y="1187"/>
                      <a:pt x="11946" y="861"/>
                    </a:cubicBezTo>
                    <a:lnTo>
                      <a:pt x="12173" y="747"/>
                    </a:lnTo>
                    <a:lnTo>
                      <a:pt x="12286" y="684"/>
                    </a:lnTo>
                    <a:cubicBezTo>
                      <a:pt x="12336" y="659"/>
                      <a:pt x="12374" y="647"/>
                      <a:pt x="12411" y="634"/>
                    </a:cubicBezTo>
                    <a:lnTo>
                      <a:pt x="12650" y="534"/>
                    </a:lnTo>
                    <a:lnTo>
                      <a:pt x="12776" y="483"/>
                    </a:lnTo>
                    <a:lnTo>
                      <a:pt x="12902" y="446"/>
                    </a:lnTo>
                    <a:cubicBezTo>
                      <a:pt x="13078" y="395"/>
                      <a:pt x="13241" y="345"/>
                      <a:pt x="13417" y="320"/>
                    </a:cubicBezTo>
                    <a:lnTo>
                      <a:pt x="13682" y="269"/>
                    </a:lnTo>
                    <a:cubicBezTo>
                      <a:pt x="13770" y="257"/>
                      <a:pt x="13870" y="257"/>
                      <a:pt x="13958" y="244"/>
                    </a:cubicBezTo>
                    <a:cubicBezTo>
                      <a:pt x="14110" y="230"/>
                      <a:pt x="14261" y="223"/>
                      <a:pt x="14412" y="223"/>
                    </a:cubicBezTo>
                    <a:close/>
                    <a:moveTo>
                      <a:pt x="8865" y="6746"/>
                    </a:moveTo>
                    <a:lnTo>
                      <a:pt x="8865" y="6746"/>
                    </a:lnTo>
                    <a:cubicBezTo>
                      <a:pt x="8714" y="6821"/>
                      <a:pt x="8526" y="6934"/>
                      <a:pt x="8287" y="7047"/>
                    </a:cubicBezTo>
                    <a:lnTo>
                      <a:pt x="8916" y="8619"/>
                    </a:lnTo>
                    <a:lnTo>
                      <a:pt x="8123" y="7135"/>
                    </a:lnTo>
                    <a:cubicBezTo>
                      <a:pt x="6350" y="8003"/>
                      <a:pt x="2905" y="9701"/>
                      <a:pt x="1874" y="10229"/>
                    </a:cubicBezTo>
                    <a:cubicBezTo>
                      <a:pt x="1547" y="10392"/>
                      <a:pt x="1245" y="10593"/>
                      <a:pt x="968" y="10832"/>
                    </a:cubicBezTo>
                    <a:lnTo>
                      <a:pt x="1232" y="11650"/>
                    </a:lnTo>
                    <a:lnTo>
                      <a:pt x="604" y="10593"/>
                    </a:lnTo>
                    <a:lnTo>
                      <a:pt x="767" y="11059"/>
                    </a:lnTo>
                    <a:cubicBezTo>
                      <a:pt x="553" y="11348"/>
                      <a:pt x="591" y="11524"/>
                      <a:pt x="591" y="11524"/>
                    </a:cubicBezTo>
                    <a:lnTo>
                      <a:pt x="377" y="11033"/>
                    </a:lnTo>
                    <a:cubicBezTo>
                      <a:pt x="277" y="10820"/>
                      <a:pt x="327" y="10644"/>
                      <a:pt x="579" y="10531"/>
                    </a:cubicBezTo>
                    <a:lnTo>
                      <a:pt x="8865" y="6746"/>
                    </a:lnTo>
                    <a:close/>
                    <a:moveTo>
                      <a:pt x="8501" y="8632"/>
                    </a:moveTo>
                    <a:cubicBezTo>
                      <a:pt x="8501" y="8632"/>
                      <a:pt x="8086" y="8871"/>
                      <a:pt x="7470" y="9185"/>
                    </a:cubicBezTo>
                    <a:cubicBezTo>
                      <a:pt x="7155" y="9348"/>
                      <a:pt x="6778" y="9525"/>
                      <a:pt x="6388" y="9713"/>
                    </a:cubicBezTo>
                    <a:cubicBezTo>
                      <a:pt x="6187" y="9814"/>
                      <a:pt x="5986" y="9914"/>
                      <a:pt x="5772" y="10015"/>
                    </a:cubicBezTo>
                    <a:lnTo>
                      <a:pt x="5143" y="10304"/>
                    </a:lnTo>
                    <a:lnTo>
                      <a:pt x="4514" y="10593"/>
                    </a:lnTo>
                    <a:cubicBezTo>
                      <a:pt x="4301" y="10681"/>
                      <a:pt x="4087" y="10769"/>
                      <a:pt x="3886" y="10857"/>
                    </a:cubicBezTo>
                    <a:cubicBezTo>
                      <a:pt x="3483" y="11033"/>
                      <a:pt x="3106" y="11197"/>
                      <a:pt x="2792" y="11335"/>
                    </a:cubicBezTo>
                    <a:cubicBezTo>
                      <a:pt x="2138" y="11599"/>
                      <a:pt x="1685" y="11750"/>
                      <a:pt x="1685" y="11750"/>
                    </a:cubicBezTo>
                    <a:cubicBezTo>
                      <a:pt x="1685" y="11750"/>
                      <a:pt x="2100" y="11524"/>
                      <a:pt x="2729" y="11210"/>
                    </a:cubicBezTo>
                    <a:cubicBezTo>
                      <a:pt x="3043" y="11046"/>
                      <a:pt x="3408" y="10857"/>
                      <a:pt x="3798" y="10669"/>
                    </a:cubicBezTo>
                    <a:cubicBezTo>
                      <a:pt x="3999" y="10581"/>
                      <a:pt x="4200" y="10480"/>
                      <a:pt x="4414" y="10380"/>
                    </a:cubicBezTo>
                    <a:lnTo>
                      <a:pt x="5043" y="10090"/>
                    </a:lnTo>
                    <a:lnTo>
                      <a:pt x="5684" y="9801"/>
                    </a:lnTo>
                    <a:cubicBezTo>
                      <a:pt x="5885" y="9701"/>
                      <a:pt x="6099" y="9613"/>
                      <a:pt x="6300" y="9525"/>
                    </a:cubicBezTo>
                    <a:cubicBezTo>
                      <a:pt x="6702" y="9361"/>
                      <a:pt x="7080" y="9198"/>
                      <a:pt x="7394" y="9059"/>
                    </a:cubicBezTo>
                    <a:cubicBezTo>
                      <a:pt x="8048" y="8795"/>
                      <a:pt x="8501" y="8632"/>
                      <a:pt x="8501" y="8632"/>
                    </a:cubicBezTo>
                    <a:close/>
                    <a:moveTo>
                      <a:pt x="14365" y="1"/>
                    </a:moveTo>
                    <a:cubicBezTo>
                      <a:pt x="13842" y="1"/>
                      <a:pt x="13311" y="80"/>
                      <a:pt x="12789" y="244"/>
                    </a:cubicBezTo>
                    <a:cubicBezTo>
                      <a:pt x="10286" y="1049"/>
                      <a:pt x="8765" y="3602"/>
                      <a:pt x="9255" y="6192"/>
                    </a:cubicBezTo>
                    <a:cubicBezTo>
                      <a:pt x="9214" y="6169"/>
                      <a:pt x="9195" y="6159"/>
                      <a:pt x="9176" y="6159"/>
                    </a:cubicBezTo>
                    <a:cubicBezTo>
                      <a:pt x="9154" y="6159"/>
                      <a:pt x="9133" y="6172"/>
                      <a:pt x="9079" y="6192"/>
                    </a:cubicBezTo>
                    <a:lnTo>
                      <a:pt x="8979" y="6243"/>
                    </a:lnTo>
                    <a:cubicBezTo>
                      <a:pt x="8853" y="6293"/>
                      <a:pt x="8777" y="6419"/>
                      <a:pt x="8790" y="6557"/>
                    </a:cubicBezTo>
                    <a:lnTo>
                      <a:pt x="377" y="10405"/>
                    </a:lnTo>
                    <a:cubicBezTo>
                      <a:pt x="113" y="10518"/>
                      <a:pt x="0" y="10820"/>
                      <a:pt x="126" y="11071"/>
                    </a:cubicBezTo>
                    <a:lnTo>
                      <a:pt x="566" y="12052"/>
                    </a:lnTo>
                    <a:cubicBezTo>
                      <a:pt x="649" y="12237"/>
                      <a:pt x="835" y="12347"/>
                      <a:pt x="1028" y="12347"/>
                    </a:cubicBezTo>
                    <a:cubicBezTo>
                      <a:pt x="1096" y="12347"/>
                      <a:pt x="1166" y="12333"/>
                      <a:pt x="1232" y="12304"/>
                    </a:cubicBezTo>
                    <a:lnTo>
                      <a:pt x="9658" y="8456"/>
                    </a:lnTo>
                    <a:cubicBezTo>
                      <a:pt x="9720" y="8510"/>
                      <a:pt x="9793" y="8541"/>
                      <a:pt x="9869" y="8541"/>
                    </a:cubicBezTo>
                    <a:cubicBezTo>
                      <a:pt x="9915" y="8541"/>
                      <a:pt x="9962" y="8530"/>
                      <a:pt x="10010" y="8506"/>
                    </a:cubicBezTo>
                    <a:lnTo>
                      <a:pt x="10110" y="8468"/>
                    </a:lnTo>
                    <a:cubicBezTo>
                      <a:pt x="10198" y="8431"/>
                      <a:pt x="10198" y="8443"/>
                      <a:pt x="10223" y="8368"/>
                    </a:cubicBezTo>
                    <a:cubicBezTo>
                      <a:pt x="11237" y="9716"/>
                      <a:pt x="12797" y="10442"/>
                      <a:pt x="14384" y="10442"/>
                    </a:cubicBezTo>
                    <a:cubicBezTo>
                      <a:pt x="15298" y="10442"/>
                      <a:pt x="16220" y="10201"/>
                      <a:pt x="17052" y="9701"/>
                    </a:cubicBezTo>
                    <a:cubicBezTo>
                      <a:pt x="19340" y="8330"/>
                      <a:pt x="20220" y="5463"/>
                      <a:pt x="19114" y="3049"/>
                    </a:cubicBezTo>
                    <a:cubicBezTo>
                      <a:pt x="18237" y="1146"/>
                      <a:pt x="16359" y="1"/>
                      <a:pt x="14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25"/>
              <p:cNvSpPr/>
              <p:nvPr/>
            </p:nvSpPr>
            <p:spPr>
              <a:xfrm rot="-6237134">
                <a:off x="6861245" y="3687687"/>
                <a:ext cx="146627" cy="286020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5446" extrusionOk="0">
                    <a:moveTo>
                      <a:pt x="2792" y="1"/>
                    </a:moveTo>
                    <a:cubicBezTo>
                      <a:pt x="855" y="881"/>
                      <a:pt x="0" y="3157"/>
                      <a:pt x="881" y="5094"/>
                    </a:cubicBezTo>
                    <a:cubicBezTo>
                      <a:pt x="974" y="5299"/>
                      <a:pt x="1163" y="5446"/>
                      <a:pt x="1291" y="5446"/>
                    </a:cubicBezTo>
                    <a:cubicBezTo>
                      <a:pt x="1423" y="5446"/>
                      <a:pt x="1492" y="5293"/>
                      <a:pt x="1333" y="4892"/>
                    </a:cubicBezTo>
                    <a:cubicBezTo>
                      <a:pt x="1019" y="4088"/>
                      <a:pt x="717" y="3258"/>
                      <a:pt x="1170" y="2000"/>
                    </a:cubicBezTo>
                    <a:cubicBezTo>
                      <a:pt x="1497" y="1183"/>
                      <a:pt x="2063" y="479"/>
                      <a:pt x="27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12" name="Google Shape;4112;p25"/>
          <p:cNvSpPr txBox="1">
            <a:spLocks noGrp="1"/>
          </p:cNvSpPr>
          <p:nvPr>
            <p:ph type="title"/>
          </p:nvPr>
        </p:nvSpPr>
        <p:spPr>
          <a:xfrm>
            <a:off x="762225" y="2905125"/>
            <a:ext cx="17913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13" name="Google Shape;4113;p25"/>
          <p:cNvSpPr txBox="1">
            <a:spLocks noGrp="1"/>
          </p:cNvSpPr>
          <p:nvPr>
            <p:ph type="subTitle" idx="1"/>
          </p:nvPr>
        </p:nvSpPr>
        <p:spPr>
          <a:xfrm>
            <a:off x="762225" y="3333750"/>
            <a:ext cx="17913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4" name="Google Shape;4114;p25"/>
          <p:cNvSpPr txBox="1">
            <a:spLocks noGrp="1"/>
          </p:cNvSpPr>
          <p:nvPr>
            <p:ph type="title" idx="2"/>
          </p:nvPr>
        </p:nvSpPr>
        <p:spPr>
          <a:xfrm>
            <a:off x="6588362" y="2905125"/>
            <a:ext cx="17913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15" name="Google Shape;4115;p25"/>
          <p:cNvSpPr txBox="1">
            <a:spLocks noGrp="1"/>
          </p:cNvSpPr>
          <p:nvPr>
            <p:ph type="subTitle" idx="3"/>
          </p:nvPr>
        </p:nvSpPr>
        <p:spPr>
          <a:xfrm>
            <a:off x="6588362" y="3333750"/>
            <a:ext cx="17913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6" name="Google Shape;4116;p25"/>
          <p:cNvSpPr txBox="1">
            <a:spLocks noGrp="1"/>
          </p:cNvSpPr>
          <p:nvPr>
            <p:ph type="title" idx="4"/>
          </p:nvPr>
        </p:nvSpPr>
        <p:spPr>
          <a:xfrm>
            <a:off x="2702875" y="2905125"/>
            <a:ext cx="17913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17" name="Google Shape;4117;p25"/>
          <p:cNvSpPr txBox="1">
            <a:spLocks noGrp="1"/>
          </p:cNvSpPr>
          <p:nvPr>
            <p:ph type="subTitle" idx="5"/>
          </p:nvPr>
        </p:nvSpPr>
        <p:spPr>
          <a:xfrm>
            <a:off x="2702950" y="3333750"/>
            <a:ext cx="17913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8" name="Google Shape;4118;p25"/>
          <p:cNvSpPr txBox="1">
            <a:spLocks noGrp="1"/>
          </p:cNvSpPr>
          <p:nvPr>
            <p:ph type="title" idx="6"/>
          </p:nvPr>
        </p:nvSpPr>
        <p:spPr>
          <a:xfrm>
            <a:off x="4645613" y="2905125"/>
            <a:ext cx="17913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19" name="Google Shape;4119;p25"/>
          <p:cNvSpPr txBox="1">
            <a:spLocks noGrp="1"/>
          </p:cNvSpPr>
          <p:nvPr>
            <p:ph type="subTitle" idx="7"/>
          </p:nvPr>
        </p:nvSpPr>
        <p:spPr>
          <a:xfrm>
            <a:off x="4645612" y="3333750"/>
            <a:ext cx="17913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0" name="Google Shape;4120;p25"/>
          <p:cNvSpPr txBox="1">
            <a:spLocks noGrp="1"/>
          </p:cNvSpPr>
          <p:nvPr>
            <p:ph type="title" idx="8"/>
          </p:nvPr>
        </p:nvSpPr>
        <p:spPr>
          <a:xfrm>
            <a:off x="713225" y="540275"/>
            <a:ext cx="77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4" name="Google Shape;4364;p27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 flipH="1">
            <a:off x="-25" y="-39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5" name="Google Shape;4365;p27"/>
          <p:cNvSpPr txBox="1">
            <a:spLocks noGrp="1"/>
          </p:cNvSpPr>
          <p:nvPr>
            <p:ph type="ctrTitle"/>
          </p:nvPr>
        </p:nvSpPr>
        <p:spPr>
          <a:xfrm>
            <a:off x="2714700" y="790575"/>
            <a:ext cx="37146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66" name="Google Shape;4366;p27"/>
          <p:cNvSpPr txBox="1">
            <a:spLocks noGrp="1"/>
          </p:cNvSpPr>
          <p:nvPr>
            <p:ph type="subTitle" idx="1"/>
          </p:nvPr>
        </p:nvSpPr>
        <p:spPr>
          <a:xfrm>
            <a:off x="2317500" y="1635100"/>
            <a:ext cx="45090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67" name="Google Shape;4367;p27"/>
          <p:cNvSpPr txBox="1"/>
          <p:nvPr/>
        </p:nvSpPr>
        <p:spPr>
          <a:xfrm>
            <a:off x="2834725" y="3293725"/>
            <a:ext cx="347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" sz="12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M Fell English SC"/>
              <a:buNone/>
              <a:defRPr sz="3500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9" r:id="rId5"/>
    <p:sldLayoutId id="2147483662" r:id="rId6"/>
    <p:sldLayoutId id="2147483666" r:id="rId7"/>
    <p:sldLayoutId id="2147483671" r:id="rId8"/>
    <p:sldLayoutId id="2147483673" r:id="rId9"/>
    <p:sldLayoutId id="2147483674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26.png"/><Relationship Id="rId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p34"/>
          <p:cNvSpPr txBox="1">
            <a:spLocks noGrp="1"/>
          </p:cNvSpPr>
          <p:nvPr>
            <p:ph type="ctrTitle"/>
          </p:nvPr>
        </p:nvSpPr>
        <p:spPr>
          <a:xfrm>
            <a:off x="1232807" y="1029496"/>
            <a:ext cx="6889371" cy="30845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Analyzing Complaint Trends Across Financial Industries</a:t>
            </a:r>
            <a:br>
              <a:rPr lang="en-US" dirty="0"/>
            </a:br>
            <a:endParaRPr lang="en-US" dirty="0"/>
          </a:p>
        </p:txBody>
      </p:sp>
      <p:sp>
        <p:nvSpPr>
          <p:cNvPr id="4895" name="Google Shape;4895;p34"/>
          <p:cNvSpPr txBox="1">
            <a:spLocks noGrp="1"/>
          </p:cNvSpPr>
          <p:nvPr>
            <p:ph type="subTitle" idx="1"/>
          </p:nvPr>
        </p:nvSpPr>
        <p:spPr>
          <a:xfrm>
            <a:off x="3316587" y="3581772"/>
            <a:ext cx="2721809" cy="588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Presented by Information Analyst</a:t>
            </a:r>
            <a:r>
              <a:rPr lang="en-US" sz="1600" dirty="0"/>
              <a:t>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Hoor Alsayoof</a:t>
            </a:r>
          </a:p>
        </p:txBody>
      </p:sp>
      <p:grpSp>
        <p:nvGrpSpPr>
          <p:cNvPr id="4912" name="Google Shape;4912;p34"/>
          <p:cNvGrpSpPr/>
          <p:nvPr/>
        </p:nvGrpSpPr>
        <p:grpSpPr>
          <a:xfrm>
            <a:off x="146958" y="298750"/>
            <a:ext cx="8817428" cy="4546001"/>
            <a:chOff x="1156055" y="298750"/>
            <a:chExt cx="6831890" cy="4546001"/>
          </a:xfrm>
        </p:grpSpPr>
        <p:grpSp>
          <p:nvGrpSpPr>
            <p:cNvPr id="4913" name="Google Shape;4913;p34"/>
            <p:cNvGrpSpPr/>
            <p:nvPr/>
          </p:nvGrpSpPr>
          <p:grpSpPr>
            <a:xfrm>
              <a:off x="1156055" y="510392"/>
              <a:ext cx="198576" cy="4114917"/>
              <a:chOff x="9353514" y="751142"/>
              <a:chExt cx="198576" cy="4114917"/>
            </a:xfrm>
          </p:grpSpPr>
          <p:sp>
            <p:nvSpPr>
              <p:cNvPr id="4914" name="Google Shape;4914;p34"/>
              <p:cNvSpPr/>
              <p:nvPr/>
            </p:nvSpPr>
            <p:spPr>
              <a:xfrm>
                <a:off x="9416212" y="47719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4"/>
              <p:cNvSpPr/>
              <p:nvPr/>
            </p:nvSpPr>
            <p:spPr>
              <a:xfrm>
                <a:off x="9416212" y="47092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4"/>
              <p:cNvSpPr/>
              <p:nvPr/>
            </p:nvSpPr>
            <p:spPr>
              <a:xfrm>
                <a:off x="9416212" y="46360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34"/>
              <p:cNvSpPr/>
              <p:nvPr/>
            </p:nvSpPr>
            <p:spPr>
              <a:xfrm>
                <a:off x="9416212" y="457333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34"/>
              <p:cNvSpPr/>
              <p:nvPr/>
            </p:nvSpPr>
            <p:spPr>
              <a:xfrm>
                <a:off x="9416212" y="450015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34"/>
              <p:cNvSpPr/>
              <p:nvPr/>
            </p:nvSpPr>
            <p:spPr>
              <a:xfrm>
                <a:off x="9416212" y="44374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34"/>
              <p:cNvSpPr/>
              <p:nvPr/>
            </p:nvSpPr>
            <p:spPr>
              <a:xfrm>
                <a:off x="9416212" y="43643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34"/>
              <p:cNvSpPr/>
              <p:nvPr/>
            </p:nvSpPr>
            <p:spPr>
              <a:xfrm>
                <a:off x="9416212" y="4301581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34"/>
              <p:cNvSpPr/>
              <p:nvPr/>
            </p:nvSpPr>
            <p:spPr>
              <a:xfrm>
                <a:off x="9416212" y="422849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34"/>
              <p:cNvSpPr/>
              <p:nvPr/>
            </p:nvSpPr>
            <p:spPr>
              <a:xfrm>
                <a:off x="9416212" y="416580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34"/>
              <p:cNvSpPr/>
              <p:nvPr/>
            </p:nvSpPr>
            <p:spPr>
              <a:xfrm>
                <a:off x="9416212" y="409262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34"/>
              <p:cNvSpPr/>
              <p:nvPr/>
            </p:nvSpPr>
            <p:spPr>
              <a:xfrm>
                <a:off x="9416212" y="402992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34"/>
              <p:cNvSpPr/>
              <p:nvPr/>
            </p:nvSpPr>
            <p:spPr>
              <a:xfrm>
                <a:off x="9416212" y="395674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0" y="1"/>
                    </a:moveTo>
                    <a:lnTo>
                      <a:pt x="740" y="635"/>
                    </a:lnTo>
                    <a:lnTo>
                      <a:pt x="740" y="529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34"/>
              <p:cNvSpPr/>
              <p:nvPr/>
            </p:nvSpPr>
            <p:spPr>
              <a:xfrm>
                <a:off x="9416212" y="389404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34"/>
              <p:cNvSpPr/>
              <p:nvPr/>
            </p:nvSpPr>
            <p:spPr>
              <a:xfrm>
                <a:off x="9416212" y="382096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34"/>
              <p:cNvSpPr/>
              <p:nvPr/>
            </p:nvSpPr>
            <p:spPr>
              <a:xfrm>
                <a:off x="9416212" y="375816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34"/>
              <p:cNvSpPr/>
              <p:nvPr/>
            </p:nvSpPr>
            <p:spPr>
              <a:xfrm>
                <a:off x="9416212" y="369546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0" y="1"/>
                    </a:moveTo>
                    <a:lnTo>
                      <a:pt x="740" y="635"/>
                    </a:lnTo>
                    <a:lnTo>
                      <a:pt x="740" y="529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34"/>
              <p:cNvSpPr/>
              <p:nvPr/>
            </p:nvSpPr>
            <p:spPr>
              <a:xfrm>
                <a:off x="9416212" y="362238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34"/>
              <p:cNvSpPr/>
              <p:nvPr/>
            </p:nvSpPr>
            <p:spPr>
              <a:xfrm>
                <a:off x="9416212" y="354920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34"/>
              <p:cNvSpPr/>
              <p:nvPr/>
            </p:nvSpPr>
            <p:spPr>
              <a:xfrm>
                <a:off x="9416212" y="34865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34"/>
              <p:cNvSpPr/>
              <p:nvPr/>
            </p:nvSpPr>
            <p:spPr>
              <a:xfrm>
                <a:off x="9416212" y="34133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34"/>
              <p:cNvSpPr/>
              <p:nvPr/>
            </p:nvSpPr>
            <p:spPr>
              <a:xfrm>
                <a:off x="9416212" y="335063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34"/>
              <p:cNvSpPr/>
              <p:nvPr/>
            </p:nvSpPr>
            <p:spPr>
              <a:xfrm>
                <a:off x="9416212" y="327754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34"/>
              <p:cNvSpPr/>
              <p:nvPr/>
            </p:nvSpPr>
            <p:spPr>
              <a:xfrm>
                <a:off x="9416212" y="321475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34"/>
              <p:cNvSpPr/>
              <p:nvPr/>
            </p:nvSpPr>
            <p:spPr>
              <a:xfrm>
                <a:off x="9416212" y="314167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34"/>
              <p:cNvSpPr/>
              <p:nvPr/>
            </p:nvSpPr>
            <p:spPr>
              <a:xfrm>
                <a:off x="9416212" y="307897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34"/>
              <p:cNvSpPr/>
              <p:nvPr/>
            </p:nvSpPr>
            <p:spPr>
              <a:xfrm>
                <a:off x="9416212" y="300579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34"/>
              <p:cNvSpPr/>
              <p:nvPr/>
            </p:nvSpPr>
            <p:spPr>
              <a:xfrm>
                <a:off x="9416212" y="294309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34"/>
              <p:cNvSpPr/>
              <p:nvPr/>
            </p:nvSpPr>
            <p:spPr>
              <a:xfrm>
                <a:off x="9416212" y="28699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34"/>
              <p:cNvSpPr/>
              <p:nvPr/>
            </p:nvSpPr>
            <p:spPr>
              <a:xfrm>
                <a:off x="9416212" y="28072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34"/>
              <p:cNvSpPr/>
              <p:nvPr/>
            </p:nvSpPr>
            <p:spPr>
              <a:xfrm>
                <a:off x="9416212" y="27341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34"/>
              <p:cNvSpPr/>
              <p:nvPr/>
            </p:nvSpPr>
            <p:spPr>
              <a:xfrm>
                <a:off x="9416212" y="267133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34"/>
              <p:cNvSpPr/>
              <p:nvPr/>
            </p:nvSpPr>
            <p:spPr>
              <a:xfrm>
                <a:off x="9416212" y="259825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34"/>
              <p:cNvSpPr/>
              <p:nvPr/>
            </p:nvSpPr>
            <p:spPr>
              <a:xfrm>
                <a:off x="9416212" y="25355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34"/>
              <p:cNvSpPr/>
              <p:nvPr/>
            </p:nvSpPr>
            <p:spPr>
              <a:xfrm>
                <a:off x="9416212" y="24623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34"/>
              <p:cNvSpPr/>
              <p:nvPr/>
            </p:nvSpPr>
            <p:spPr>
              <a:xfrm>
                <a:off x="9416212" y="239968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34"/>
              <p:cNvSpPr/>
              <p:nvPr/>
            </p:nvSpPr>
            <p:spPr>
              <a:xfrm>
                <a:off x="9416212" y="232650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34"/>
              <p:cNvSpPr/>
              <p:nvPr/>
            </p:nvSpPr>
            <p:spPr>
              <a:xfrm>
                <a:off x="9416212" y="226380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34"/>
              <p:cNvSpPr/>
              <p:nvPr/>
            </p:nvSpPr>
            <p:spPr>
              <a:xfrm>
                <a:off x="9416212" y="219062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34"/>
              <p:cNvSpPr/>
              <p:nvPr/>
            </p:nvSpPr>
            <p:spPr>
              <a:xfrm>
                <a:off x="9416212" y="212792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740" y="635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34"/>
              <p:cNvSpPr/>
              <p:nvPr/>
            </p:nvSpPr>
            <p:spPr>
              <a:xfrm>
                <a:off x="9416212" y="206522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34"/>
              <p:cNvSpPr/>
              <p:nvPr/>
            </p:nvSpPr>
            <p:spPr>
              <a:xfrm>
                <a:off x="9416212" y="199214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34"/>
              <p:cNvSpPr/>
              <p:nvPr/>
            </p:nvSpPr>
            <p:spPr>
              <a:xfrm>
                <a:off x="9416212" y="191896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34"/>
              <p:cNvSpPr/>
              <p:nvPr/>
            </p:nvSpPr>
            <p:spPr>
              <a:xfrm>
                <a:off x="9416212" y="185626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34"/>
              <p:cNvSpPr/>
              <p:nvPr/>
            </p:nvSpPr>
            <p:spPr>
              <a:xfrm>
                <a:off x="9416212" y="178308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34"/>
              <p:cNvSpPr/>
              <p:nvPr/>
            </p:nvSpPr>
            <p:spPr>
              <a:xfrm>
                <a:off x="9416212" y="172038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34"/>
              <p:cNvSpPr/>
              <p:nvPr/>
            </p:nvSpPr>
            <p:spPr>
              <a:xfrm>
                <a:off x="9416212" y="164720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34"/>
              <p:cNvSpPr/>
              <p:nvPr/>
            </p:nvSpPr>
            <p:spPr>
              <a:xfrm>
                <a:off x="9416212" y="15845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34"/>
              <p:cNvSpPr/>
              <p:nvPr/>
            </p:nvSpPr>
            <p:spPr>
              <a:xfrm>
                <a:off x="9416212" y="15114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34"/>
              <p:cNvSpPr/>
              <p:nvPr/>
            </p:nvSpPr>
            <p:spPr>
              <a:xfrm>
                <a:off x="9416212" y="144873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34"/>
              <p:cNvSpPr/>
              <p:nvPr/>
            </p:nvSpPr>
            <p:spPr>
              <a:xfrm>
                <a:off x="9416212" y="137555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34"/>
              <p:cNvSpPr/>
              <p:nvPr/>
            </p:nvSpPr>
            <p:spPr>
              <a:xfrm>
                <a:off x="9416212" y="131285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34"/>
              <p:cNvSpPr/>
              <p:nvPr/>
            </p:nvSpPr>
            <p:spPr>
              <a:xfrm>
                <a:off x="9416212" y="123967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34"/>
              <p:cNvSpPr/>
              <p:nvPr/>
            </p:nvSpPr>
            <p:spPr>
              <a:xfrm>
                <a:off x="9416212" y="117697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34"/>
              <p:cNvSpPr/>
              <p:nvPr/>
            </p:nvSpPr>
            <p:spPr>
              <a:xfrm>
                <a:off x="9416212" y="1103793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34"/>
              <p:cNvSpPr/>
              <p:nvPr/>
            </p:nvSpPr>
            <p:spPr>
              <a:xfrm>
                <a:off x="9416212" y="104109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34"/>
              <p:cNvSpPr/>
              <p:nvPr/>
            </p:nvSpPr>
            <p:spPr>
              <a:xfrm>
                <a:off x="9416212" y="9680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34"/>
              <p:cNvSpPr/>
              <p:nvPr/>
            </p:nvSpPr>
            <p:spPr>
              <a:xfrm>
                <a:off x="9416212" y="9053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34"/>
              <p:cNvSpPr/>
              <p:nvPr/>
            </p:nvSpPr>
            <p:spPr>
              <a:xfrm>
                <a:off x="9416212" y="8321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5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34"/>
              <p:cNvSpPr/>
              <p:nvPr/>
            </p:nvSpPr>
            <p:spPr>
              <a:xfrm>
                <a:off x="9416212" y="76943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34"/>
              <p:cNvSpPr/>
              <p:nvPr/>
            </p:nvSpPr>
            <p:spPr>
              <a:xfrm>
                <a:off x="9353514" y="751142"/>
                <a:ext cx="20965" cy="411491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0" y="27"/>
                      <a:pt x="0" y="80"/>
                    </a:cubicBezTo>
                    <a:lnTo>
                      <a:pt x="0" y="41504"/>
                    </a:lnTo>
                    <a:cubicBezTo>
                      <a:pt x="0" y="41504"/>
                      <a:pt x="0" y="41609"/>
                      <a:pt x="106" y="41609"/>
                    </a:cubicBezTo>
                    <a:cubicBezTo>
                      <a:pt x="211" y="41609"/>
                      <a:pt x="211" y="41609"/>
                      <a:pt x="211" y="41504"/>
                    </a:cubicBezTo>
                    <a:lnTo>
                      <a:pt x="211" y="80"/>
                    </a:lnTo>
                    <a:cubicBezTo>
                      <a:pt x="211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34"/>
              <p:cNvSpPr/>
              <p:nvPr/>
            </p:nvSpPr>
            <p:spPr>
              <a:xfrm>
                <a:off x="9531125" y="751142"/>
                <a:ext cx="20965" cy="411491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1" y="27"/>
                      <a:pt x="1" y="80"/>
                    </a:cubicBezTo>
                    <a:lnTo>
                      <a:pt x="1" y="41504"/>
                    </a:lnTo>
                    <a:cubicBezTo>
                      <a:pt x="1" y="41504"/>
                      <a:pt x="1" y="41609"/>
                      <a:pt x="106" y="41609"/>
                    </a:cubicBezTo>
                    <a:cubicBezTo>
                      <a:pt x="212" y="41609"/>
                      <a:pt x="212" y="41609"/>
                      <a:pt x="212" y="41504"/>
                    </a:cubicBezTo>
                    <a:lnTo>
                      <a:pt x="212" y="80"/>
                    </a:lnTo>
                    <a:cubicBezTo>
                      <a:pt x="212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6" name="Google Shape;4976;p34"/>
            <p:cNvGrpSpPr/>
            <p:nvPr/>
          </p:nvGrpSpPr>
          <p:grpSpPr>
            <a:xfrm>
              <a:off x="1354426" y="4646076"/>
              <a:ext cx="6435094" cy="198675"/>
              <a:chOff x="9562474" y="4886827"/>
              <a:chExt cx="4127971" cy="198675"/>
            </a:xfrm>
          </p:grpSpPr>
          <p:sp>
            <p:nvSpPr>
              <p:cNvPr id="4977" name="Google Shape;4977;p34"/>
              <p:cNvSpPr/>
              <p:nvPr/>
            </p:nvSpPr>
            <p:spPr>
              <a:xfrm>
                <a:off x="9583340" y="5025086"/>
                <a:ext cx="4086238" cy="10581"/>
              </a:xfrm>
              <a:custGeom>
                <a:avLst/>
                <a:gdLst/>
                <a:ahLst/>
                <a:cxnLst/>
                <a:rect l="l" t="t" r="r" b="b"/>
                <a:pathLst>
                  <a:path w="41320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41319" y="106"/>
                    </a:lnTo>
                    <a:lnTo>
                      <a:pt x="41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34"/>
              <p:cNvSpPr/>
              <p:nvPr/>
            </p:nvSpPr>
            <p:spPr>
              <a:xfrm>
                <a:off x="960430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34"/>
              <p:cNvSpPr/>
              <p:nvPr/>
            </p:nvSpPr>
            <p:spPr>
              <a:xfrm>
                <a:off x="967738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34"/>
              <p:cNvSpPr/>
              <p:nvPr/>
            </p:nvSpPr>
            <p:spPr>
              <a:xfrm>
                <a:off x="9740085" y="4949525"/>
                <a:ext cx="62896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6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34"/>
              <p:cNvSpPr/>
              <p:nvPr/>
            </p:nvSpPr>
            <p:spPr>
              <a:xfrm>
                <a:off x="980288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34"/>
              <p:cNvSpPr/>
              <p:nvPr/>
            </p:nvSpPr>
            <p:spPr>
              <a:xfrm>
                <a:off x="9875963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34"/>
              <p:cNvSpPr/>
              <p:nvPr/>
            </p:nvSpPr>
            <p:spPr>
              <a:xfrm>
                <a:off x="993866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34"/>
              <p:cNvSpPr/>
              <p:nvPr/>
            </p:nvSpPr>
            <p:spPr>
              <a:xfrm>
                <a:off x="1001184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34"/>
              <p:cNvSpPr/>
              <p:nvPr/>
            </p:nvSpPr>
            <p:spPr>
              <a:xfrm>
                <a:off x="10074539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34"/>
              <p:cNvSpPr/>
              <p:nvPr/>
            </p:nvSpPr>
            <p:spPr>
              <a:xfrm>
                <a:off x="1014772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34"/>
              <p:cNvSpPr/>
              <p:nvPr/>
            </p:nvSpPr>
            <p:spPr>
              <a:xfrm>
                <a:off x="1021041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34"/>
              <p:cNvSpPr/>
              <p:nvPr/>
            </p:nvSpPr>
            <p:spPr>
              <a:xfrm>
                <a:off x="10283499" y="4949525"/>
                <a:ext cx="62896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6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34"/>
              <p:cNvSpPr/>
              <p:nvPr/>
            </p:nvSpPr>
            <p:spPr>
              <a:xfrm>
                <a:off x="1034629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34"/>
              <p:cNvSpPr/>
              <p:nvPr/>
            </p:nvSpPr>
            <p:spPr>
              <a:xfrm>
                <a:off x="1041937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34"/>
              <p:cNvSpPr/>
              <p:nvPr/>
            </p:nvSpPr>
            <p:spPr>
              <a:xfrm>
                <a:off x="1048207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34"/>
              <p:cNvSpPr/>
              <p:nvPr/>
            </p:nvSpPr>
            <p:spPr>
              <a:xfrm>
                <a:off x="1055525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34"/>
              <p:cNvSpPr/>
              <p:nvPr/>
            </p:nvSpPr>
            <p:spPr>
              <a:xfrm>
                <a:off x="10617953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34"/>
              <p:cNvSpPr/>
              <p:nvPr/>
            </p:nvSpPr>
            <p:spPr>
              <a:xfrm>
                <a:off x="10691134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34"/>
              <p:cNvSpPr/>
              <p:nvPr/>
            </p:nvSpPr>
            <p:spPr>
              <a:xfrm>
                <a:off x="1075383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34"/>
              <p:cNvSpPr/>
              <p:nvPr/>
            </p:nvSpPr>
            <p:spPr>
              <a:xfrm>
                <a:off x="10826913" y="4949525"/>
                <a:ext cx="62896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6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34"/>
              <p:cNvSpPr/>
              <p:nvPr/>
            </p:nvSpPr>
            <p:spPr>
              <a:xfrm>
                <a:off x="1088971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34"/>
              <p:cNvSpPr/>
              <p:nvPr/>
            </p:nvSpPr>
            <p:spPr>
              <a:xfrm>
                <a:off x="1096279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34"/>
              <p:cNvSpPr/>
              <p:nvPr/>
            </p:nvSpPr>
            <p:spPr>
              <a:xfrm>
                <a:off x="11025489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34"/>
              <p:cNvSpPr/>
              <p:nvPr/>
            </p:nvSpPr>
            <p:spPr>
              <a:xfrm>
                <a:off x="1109867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34"/>
              <p:cNvSpPr/>
              <p:nvPr/>
            </p:nvSpPr>
            <p:spPr>
              <a:xfrm>
                <a:off x="11161368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34"/>
              <p:cNvSpPr/>
              <p:nvPr/>
            </p:nvSpPr>
            <p:spPr>
              <a:xfrm>
                <a:off x="11234548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34"/>
              <p:cNvSpPr/>
              <p:nvPr/>
            </p:nvSpPr>
            <p:spPr>
              <a:xfrm>
                <a:off x="1129724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34"/>
              <p:cNvSpPr/>
              <p:nvPr/>
            </p:nvSpPr>
            <p:spPr>
              <a:xfrm>
                <a:off x="11370327" y="4949525"/>
                <a:ext cx="62896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6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34"/>
              <p:cNvSpPr/>
              <p:nvPr/>
            </p:nvSpPr>
            <p:spPr>
              <a:xfrm>
                <a:off x="11433124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34"/>
              <p:cNvSpPr/>
              <p:nvPr/>
            </p:nvSpPr>
            <p:spPr>
              <a:xfrm>
                <a:off x="1150620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34"/>
              <p:cNvSpPr/>
              <p:nvPr/>
            </p:nvSpPr>
            <p:spPr>
              <a:xfrm>
                <a:off x="11568904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34"/>
              <p:cNvSpPr/>
              <p:nvPr/>
            </p:nvSpPr>
            <p:spPr>
              <a:xfrm>
                <a:off x="11642084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34"/>
              <p:cNvSpPr/>
              <p:nvPr/>
            </p:nvSpPr>
            <p:spPr>
              <a:xfrm>
                <a:off x="1170478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34"/>
              <p:cNvSpPr/>
              <p:nvPr/>
            </p:nvSpPr>
            <p:spPr>
              <a:xfrm>
                <a:off x="1177796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34"/>
              <p:cNvSpPr/>
              <p:nvPr/>
            </p:nvSpPr>
            <p:spPr>
              <a:xfrm>
                <a:off x="1184066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34"/>
              <p:cNvSpPr/>
              <p:nvPr/>
            </p:nvSpPr>
            <p:spPr>
              <a:xfrm>
                <a:off x="1191374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34"/>
              <p:cNvSpPr/>
              <p:nvPr/>
            </p:nvSpPr>
            <p:spPr>
              <a:xfrm>
                <a:off x="11976539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34"/>
              <p:cNvSpPr/>
              <p:nvPr/>
            </p:nvSpPr>
            <p:spPr>
              <a:xfrm>
                <a:off x="1204962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34"/>
              <p:cNvSpPr/>
              <p:nvPr/>
            </p:nvSpPr>
            <p:spPr>
              <a:xfrm>
                <a:off x="12112318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34"/>
              <p:cNvSpPr/>
              <p:nvPr/>
            </p:nvSpPr>
            <p:spPr>
              <a:xfrm>
                <a:off x="12185498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34"/>
              <p:cNvSpPr/>
              <p:nvPr/>
            </p:nvSpPr>
            <p:spPr>
              <a:xfrm>
                <a:off x="1224819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34"/>
              <p:cNvSpPr/>
              <p:nvPr/>
            </p:nvSpPr>
            <p:spPr>
              <a:xfrm>
                <a:off x="1232137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34"/>
              <p:cNvSpPr/>
              <p:nvPr/>
            </p:nvSpPr>
            <p:spPr>
              <a:xfrm>
                <a:off x="1238407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34"/>
              <p:cNvSpPr/>
              <p:nvPr/>
            </p:nvSpPr>
            <p:spPr>
              <a:xfrm>
                <a:off x="1245715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34"/>
              <p:cNvSpPr/>
              <p:nvPr/>
            </p:nvSpPr>
            <p:spPr>
              <a:xfrm>
                <a:off x="12519953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34"/>
              <p:cNvSpPr/>
              <p:nvPr/>
            </p:nvSpPr>
            <p:spPr>
              <a:xfrm>
                <a:off x="12593034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34"/>
              <p:cNvSpPr/>
              <p:nvPr/>
            </p:nvSpPr>
            <p:spPr>
              <a:xfrm>
                <a:off x="1265573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34"/>
              <p:cNvSpPr/>
              <p:nvPr/>
            </p:nvSpPr>
            <p:spPr>
              <a:xfrm>
                <a:off x="12728913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34"/>
              <p:cNvSpPr/>
              <p:nvPr/>
            </p:nvSpPr>
            <p:spPr>
              <a:xfrm>
                <a:off x="1279161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34"/>
              <p:cNvSpPr/>
              <p:nvPr/>
            </p:nvSpPr>
            <p:spPr>
              <a:xfrm>
                <a:off x="1286479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34"/>
              <p:cNvSpPr/>
              <p:nvPr/>
            </p:nvSpPr>
            <p:spPr>
              <a:xfrm>
                <a:off x="12927489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34"/>
              <p:cNvSpPr/>
              <p:nvPr/>
            </p:nvSpPr>
            <p:spPr>
              <a:xfrm>
                <a:off x="1300057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34"/>
              <p:cNvSpPr/>
              <p:nvPr/>
            </p:nvSpPr>
            <p:spPr>
              <a:xfrm>
                <a:off x="13073751" y="4949525"/>
                <a:ext cx="52413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530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529" y="1"/>
                    </a:lnTo>
                    <a:lnTo>
                      <a:pt x="52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34"/>
              <p:cNvSpPr/>
              <p:nvPr/>
            </p:nvSpPr>
            <p:spPr>
              <a:xfrm>
                <a:off x="13136449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34"/>
              <p:cNvSpPr/>
              <p:nvPr/>
            </p:nvSpPr>
            <p:spPr>
              <a:xfrm>
                <a:off x="1319914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34"/>
              <p:cNvSpPr/>
              <p:nvPr/>
            </p:nvSpPr>
            <p:spPr>
              <a:xfrm>
                <a:off x="1327232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34"/>
              <p:cNvSpPr/>
              <p:nvPr/>
            </p:nvSpPr>
            <p:spPr>
              <a:xfrm>
                <a:off x="1333502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34"/>
              <p:cNvSpPr/>
              <p:nvPr/>
            </p:nvSpPr>
            <p:spPr>
              <a:xfrm>
                <a:off x="1340820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34"/>
              <p:cNvSpPr/>
              <p:nvPr/>
            </p:nvSpPr>
            <p:spPr>
              <a:xfrm>
                <a:off x="13470903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34"/>
              <p:cNvSpPr/>
              <p:nvPr/>
            </p:nvSpPr>
            <p:spPr>
              <a:xfrm>
                <a:off x="1354398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34"/>
              <p:cNvSpPr/>
              <p:nvPr/>
            </p:nvSpPr>
            <p:spPr>
              <a:xfrm>
                <a:off x="1360678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34"/>
              <p:cNvSpPr/>
              <p:nvPr/>
            </p:nvSpPr>
            <p:spPr>
              <a:xfrm>
                <a:off x="9562474" y="4886827"/>
                <a:ext cx="4127971" cy="31448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318" extrusionOk="0">
                    <a:moveTo>
                      <a:pt x="212" y="1"/>
                    </a:moveTo>
                    <a:cubicBezTo>
                      <a:pt x="1" y="1"/>
                      <a:pt x="1" y="318"/>
                      <a:pt x="212" y="318"/>
                    </a:cubicBezTo>
                    <a:lnTo>
                      <a:pt x="41530" y="318"/>
                    </a:lnTo>
                    <a:cubicBezTo>
                      <a:pt x="41741" y="318"/>
                      <a:pt x="41741" y="1"/>
                      <a:pt x="415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34"/>
              <p:cNvSpPr/>
              <p:nvPr/>
            </p:nvSpPr>
            <p:spPr>
              <a:xfrm>
                <a:off x="9562474" y="5064537"/>
                <a:ext cx="4127971" cy="20965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212" extrusionOk="0">
                    <a:moveTo>
                      <a:pt x="212" y="0"/>
                    </a:moveTo>
                    <a:cubicBezTo>
                      <a:pt x="1" y="0"/>
                      <a:pt x="1" y="211"/>
                      <a:pt x="212" y="211"/>
                    </a:cubicBezTo>
                    <a:lnTo>
                      <a:pt x="41530" y="211"/>
                    </a:lnTo>
                    <a:cubicBezTo>
                      <a:pt x="41741" y="211"/>
                      <a:pt x="41741" y="0"/>
                      <a:pt x="415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40" name="Google Shape;5040;p34"/>
            <p:cNvSpPr/>
            <p:nvPr/>
          </p:nvSpPr>
          <p:spPr>
            <a:xfrm>
              <a:off x="7847119" y="4708775"/>
              <a:ext cx="99090" cy="104628"/>
            </a:xfrm>
            <a:custGeom>
              <a:avLst/>
              <a:gdLst/>
              <a:ahLst/>
              <a:cxnLst/>
              <a:rect l="l" t="t" r="r" b="b"/>
              <a:pathLst>
                <a:path w="1002" h="1058" extrusionOk="0">
                  <a:moveTo>
                    <a:pt x="473" y="1"/>
                  </a:moveTo>
                  <a:cubicBezTo>
                    <a:pt x="168" y="1"/>
                    <a:pt x="229" y="220"/>
                    <a:pt x="375" y="390"/>
                  </a:cubicBezTo>
                  <a:lnTo>
                    <a:pt x="375" y="390"/>
                  </a:lnTo>
                  <a:cubicBezTo>
                    <a:pt x="479" y="274"/>
                    <a:pt x="603" y="178"/>
                    <a:pt x="714" y="138"/>
                  </a:cubicBezTo>
                  <a:lnTo>
                    <a:pt x="714" y="138"/>
                  </a:lnTo>
                  <a:cubicBezTo>
                    <a:pt x="661" y="56"/>
                    <a:pt x="581" y="1"/>
                    <a:pt x="473" y="1"/>
                  </a:cubicBezTo>
                  <a:close/>
                  <a:moveTo>
                    <a:pt x="813" y="120"/>
                  </a:moveTo>
                  <a:cubicBezTo>
                    <a:pt x="782" y="120"/>
                    <a:pt x="749" y="126"/>
                    <a:pt x="714" y="138"/>
                  </a:cubicBezTo>
                  <a:lnTo>
                    <a:pt x="714" y="138"/>
                  </a:lnTo>
                  <a:cubicBezTo>
                    <a:pt x="765" y="217"/>
                    <a:pt x="790" y="320"/>
                    <a:pt x="790" y="423"/>
                  </a:cubicBezTo>
                  <a:cubicBezTo>
                    <a:pt x="790" y="538"/>
                    <a:pt x="745" y="583"/>
                    <a:pt x="681" y="583"/>
                  </a:cubicBezTo>
                  <a:cubicBezTo>
                    <a:pt x="592" y="583"/>
                    <a:pt x="467" y="496"/>
                    <a:pt x="375" y="390"/>
                  </a:cubicBezTo>
                  <a:lnTo>
                    <a:pt x="375" y="390"/>
                  </a:lnTo>
                  <a:cubicBezTo>
                    <a:pt x="128" y="667"/>
                    <a:pt x="1" y="1057"/>
                    <a:pt x="473" y="1057"/>
                  </a:cubicBezTo>
                  <a:cubicBezTo>
                    <a:pt x="790" y="1057"/>
                    <a:pt x="1001" y="740"/>
                    <a:pt x="1001" y="423"/>
                  </a:cubicBezTo>
                  <a:cubicBezTo>
                    <a:pt x="1001" y="204"/>
                    <a:pt x="922" y="120"/>
                    <a:pt x="81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4"/>
            <p:cNvSpPr/>
            <p:nvPr/>
          </p:nvSpPr>
          <p:spPr>
            <a:xfrm>
              <a:off x="1208563" y="4708775"/>
              <a:ext cx="104332" cy="104628"/>
            </a:xfrm>
            <a:custGeom>
              <a:avLst/>
              <a:gdLst/>
              <a:ahLst/>
              <a:cxnLst/>
              <a:rect l="l" t="t" r="r" b="b"/>
              <a:pathLst>
                <a:path w="1055" h="1058" extrusionOk="0">
                  <a:moveTo>
                    <a:pt x="420" y="1"/>
                  </a:moveTo>
                  <a:cubicBezTo>
                    <a:pt x="166" y="1"/>
                    <a:pt x="254" y="221"/>
                    <a:pt x="414" y="390"/>
                  </a:cubicBezTo>
                  <a:lnTo>
                    <a:pt x="414" y="390"/>
                  </a:lnTo>
                  <a:cubicBezTo>
                    <a:pt x="512" y="286"/>
                    <a:pt x="625" y="198"/>
                    <a:pt x="729" y="152"/>
                  </a:cubicBezTo>
                  <a:lnTo>
                    <a:pt x="729" y="152"/>
                  </a:lnTo>
                  <a:cubicBezTo>
                    <a:pt x="648" y="62"/>
                    <a:pt x="534" y="1"/>
                    <a:pt x="420" y="1"/>
                  </a:cubicBezTo>
                  <a:close/>
                  <a:moveTo>
                    <a:pt x="865" y="120"/>
                  </a:moveTo>
                  <a:cubicBezTo>
                    <a:pt x="823" y="120"/>
                    <a:pt x="777" y="131"/>
                    <a:pt x="729" y="152"/>
                  </a:cubicBezTo>
                  <a:lnTo>
                    <a:pt x="729" y="152"/>
                  </a:lnTo>
                  <a:cubicBezTo>
                    <a:pt x="798" y="229"/>
                    <a:pt x="843" y="326"/>
                    <a:pt x="843" y="423"/>
                  </a:cubicBezTo>
                  <a:cubicBezTo>
                    <a:pt x="843" y="538"/>
                    <a:pt x="798" y="583"/>
                    <a:pt x="733" y="583"/>
                  </a:cubicBezTo>
                  <a:cubicBezTo>
                    <a:pt x="643" y="583"/>
                    <a:pt x="514" y="497"/>
                    <a:pt x="414" y="390"/>
                  </a:cubicBezTo>
                  <a:lnTo>
                    <a:pt x="414" y="390"/>
                  </a:lnTo>
                  <a:cubicBezTo>
                    <a:pt x="154" y="667"/>
                    <a:pt x="1" y="1057"/>
                    <a:pt x="420" y="1057"/>
                  </a:cubicBezTo>
                  <a:cubicBezTo>
                    <a:pt x="737" y="1057"/>
                    <a:pt x="1054" y="740"/>
                    <a:pt x="1054" y="423"/>
                  </a:cubicBezTo>
                  <a:cubicBezTo>
                    <a:pt x="1054" y="204"/>
                    <a:pt x="975" y="120"/>
                    <a:pt x="865" y="120"/>
                  </a:cubicBezTo>
                  <a:close/>
                </a:path>
              </a:pathLst>
            </a:custGeom>
            <a:gradFill>
              <a:gsLst>
                <a:gs pos="0">
                  <a:srgbClr val="786446"/>
                </a:gs>
                <a:gs pos="24000">
                  <a:srgbClr val="A68C63"/>
                </a:gs>
                <a:gs pos="45000">
                  <a:srgbClr val="A6946E"/>
                </a:gs>
                <a:gs pos="76000">
                  <a:srgbClr val="A68C63"/>
                </a:gs>
                <a:gs pos="100000">
                  <a:srgbClr val="78644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2" name="Google Shape;5042;p34"/>
            <p:cNvGrpSpPr/>
            <p:nvPr/>
          </p:nvGrpSpPr>
          <p:grpSpPr>
            <a:xfrm>
              <a:off x="1354510" y="298750"/>
              <a:ext cx="6435094" cy="198675"/>
              <a:chOff x="9562474" y="539512"/>
              <a:chExt cx="4127971" cy="198675"/>
            </a:xfrm>
          </p:grpSpPr>
          <p:sp>
            <p:nvSpPr>
              <p:cNvPr id="5043" name="Google Shape;5043;p34"/>
              <p:cNvSpPr/>
              <p:nvPr/>
            </p:nvSpPr>
            <p:spPr>
              <a:xfrm>
                <a:off x="9583340" y="680153"/>
                <a:ext cx="4086238" cy="10581"/>
              </a:xfrm>
              <a:custGeom>
                <a:avLst/>
                <a:gdLst/>
                <a:ahLst/>
                <a:cxnLst/>
                <a:rect l="l" t="t" r="r" b="b"/>
                <a:pathLst>
                  <a:path w="41320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41319" y="106"/>
                    </a:lnTo>
                    <a:lnTo>
                      <a:pt x="41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34"/>
              <p:cNvSpPr/>
              <p:nvPr/>
            </p:nvSpPr>
            <p:spPr>
              <a:xfrm>
                <a:off x="960430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34"/>
              <p:cNvSpPr/>
              <p:nvPr/>
            </p:nvSpPr>
            <p:spPr>
              <a:xfrm>
                <a:off x="967738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34"/>
              <p:cNvSpPr/>
              <p:nvPr/>
            </p:nvSpPr>
            <p:spPr>
              <a:xfrm>
                <a:off x="9740085" y="612693"/>
                <a:ext cx="62896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34"/>
              <p:cNvSpPr/>
              <p:nvPr/>
            </p:nvSpPr>
            <p:spPr>
              <a:xfrm>
                <a:off x="980288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34"/>
              <p:cNvSpPr/>
              <p:nvPr/>
            </p:nvSpPr>
            <p:spPr>
              <a:xfrm>
                <a:off x="9875963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34"/>
              <p:cNvSpPr/>
              <p:nvPr/>
            </p:nvSpPr>
            <p:spPr>
              <a:xfrm>
                <a:off x="993866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34"/>
              <p:cNvSpPr/>
              <p:nvPr/>
            </p:nvSpPr>
            <p:spPr>
              <a:xfrm>
                <a:off x="1001184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34"/>
              <p:cNvSpPr/>
              <p:nvPr/>
            </p:nvSpPr>
            <p:spPr>
              <a:xfrm>
                <a:off x="10074539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34"/>
              <p:cNvSpPr/>
              <p:nvPr/>
            </p:nvSpPr>
            <p:spPr>
              <a:xfrm>
                <a:off x="1014772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34"/>
              <p:cNvSpPr/>
              <p:nvPr/>
            </p:nvSpPr>
            <p:spPr>
              <a:xfrm>
                <a:off x="1021041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34"/>
              <p:cNvSpPr/>
              <p:nvPr/>
            </p:nvSpPr>
            <p:spPr>
              <a:xfrm>
                <a:off x="10283499" y="612693"/>
                <a:ext cx="62896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34"/>
              <p:cNvSpPr/>
              <p:nvPr/>
            </p:nvSpPr>
            <p:spPr>
              <a:xfrm>
                <a:off x="1034629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34"/>
              <p:cNvSpPr/>
              <p:nvPr/>
            </p:nvSpPr>
            <p:spPr>
              <a:xfrm>
                <a:off x="1041937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34"/>
              <p:cNvSpPr/>
              <p:nvPr/>
            </p:nvSpPr>
            <p:spPr>
              <a:xfrm>
                <a:off x="1048207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34"/>
              <p:cNvSpPr/>
              <p:nvPr/>
            </p:nvSpPr>
            <p:spPr>
              <a:xfrm>
                <a:off x="1055525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34"/>
              <p:cNvSpPr/>
              <p:nvPr/>
            </p:nvSpPr>
            <p:spPr>
              <a:xfrm>
                <a:off x="10617953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34"/>
              <p:cNvSpPr/>
              <p:nvPr/>
            </p:nvSpPr>
            <p:spPr>
              <a:xfrm>
                <a:off x="10691134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34"/>
              <p:cNvSpPr/>
              <p:nvPr/>
            </p:nvSpPr>
            <p:spPr>
              <a:xfrm>
                <a:off x="1075383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34"/>
              <p:cNvSpPr/>
              <p:nvPr/>
            </p:nvSpPr>
            <p:spPr>
              <a:xfrm>
                <a:off x="10826913" y="612693"/>
                <a:ext cx="62896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34"/>
              <p:cNvSpPr/>
              <p:nvPr/>
            </p:nvSpPr>
            <p:spPr>
              <a:xfrm>
                <a:off x="1088971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34"/>
              <p:cNvSpPr/>
              <p:nvPr/>
            </p:nvSpPr>
            <p:spPr>
              <a:xfrm>
                <a:off x="1096279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34"/>
              <p:cNvSpPr/>
              <p:nvPr/>
            </p:nvSpPr>
            <p:spPr>
              <a:xfrm>
                <a:off x="11025489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34"/>
              <p:cNvSpPr/>
              <p:nvPr/>
            </p:nvSpPr>
            <p:spPr>
              <a:xfrm>
                <a:off x="1109867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34"/>
              <p:cNvSpPr/>
              <p:nvPr/>
            </p:nvSpPr>
            <p:spPr>
              <a:xfrm>
                <a:off x="11161368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34"/>
              <p:cNvSpPr/>
              <p:nvPr/>
            </p:nvSpPr>
            <p:spPr>
              <a:xfrm>
                <a:off x="11234548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34"/>
              <p:cNvSpPr/>
              <p:nvPr/>
            </p:nvSpPr>
            <p:spPr>
              <a:xfrm>
                <a:off x="1129724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34"/>
              <p:cNvSpPr/>
              <p:nvPr/>
            </p:nvSpPr>
            <p:spPr>
              <a:xfrm>
                <a:off x="11370327" y="612693"/>
                <a:ext cx="62896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34"/>
              <p:cNvSpPr/>
              <p:nvPr/>
            </p:nvSpPr>
            <p:spPr>
              <a:xfrm>
                <a:off x="11433124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34"/>
              <p:cNvSpPr/>
              <p:nvPr/>
            </p:nvSpPr>
            <p:spPr>
              <a:xfrm>
                <a:off x="1150620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34"/>
              <p:cNvSpPr/>
              <p:nvPr/>
            </p:nvSpPr>
            <p:spPr>
              <a:xfrm>
                <a:off x="11568904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34"/>
              <p:cNvSpPr/>
              <p:nvPr/>
            </p:nvSpPr>
            <p:spPr>
              <a:xfrm>
                <a:off x="11642084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34"/>
              <p:cNvSpPr/>
              <p:nvPr/>
            </p:nvSpPr>
            <p:spPr>
              <a:xfrm>
                <a:off x="1170478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34"/>
              <p:cNvSpPr/>
              <p:nvPr/>
            </p:nvSpPr>
            <p:spPr>
              <a:xfrm>
                <a:off x="1177796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34"/>
              <p:cNvSpPr/>
              <p:nvPr/>
            </p:nvSpPr>
            <p:spPr>
              <a:xfrm>
                <a:off x="1184066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34"/>
              <p:cNvSpPr/>
              <p:nvPr/>
            </p:nvSpPr>
            <p:spPr>
              <a:xfrm>
                <a:off x="1191374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34"/>
              <p:cNvSpPr/>
              <p:nvPr/>
            </p:nvSpPr>
            <p:spPr>
              <a:xfrm>
                <a:off x="11976539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34"/>
              <p:cNvSpPr/>
              <p:nvPr/>
            </p:nvSpPr>
            <p:spPr>
              <a:xfrm>
                <a:off x="1204962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34"/>
              <p:cNvSpPr/>
              <p:nvPr/>
            </p:nvSpPr>
            <p:spPr>
              <a:xfrm>
                <a:off x="12112318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34"/>
              <p:cNvSpPr/>
              <p:nvPr/>
            </p:nvSpPr>
            <p:spPr>
              <a:xfrm>
                <a:off x="12185498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34"/>
              <p:cNvSpPr/>
              <p:nvPr/>
            </p:nvSpPr>
            <p:spPr>
              <a:xfrm>
                <a:off x="1224819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34"/>
              <p:cNvSpPr/>
              <p:nvPr/>
            </p:nvSpPr>
            <p:spPr>
              <a:xfrm>
                <a:off x="1232137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34"/>
              <p:cNvSpPr/>
              <p:nvPr/>
            </p:nvSpPr>
            <p:spPr>
              <a:xfrm>
                <a:off x="1238407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34"/>
              <p:cNvSpPr/>
              <p:nvPr/>
            </p:nvSpPr>
            <p:spPr>
              <a:xfrm>
                <a:off x="1245715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34"/>
              <p:cNvSpPr/>
              <p:nvPr/>
            </p:nvSpPr>
            <p:spPr>
              <a:xfrm>
                <a:off x="12519953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34"/>
              <p:cNvSpPr/>
              <p:nvPr/>
            </p:nvSpPr>
            <p:spPr>
              <a:xfrm>
                <a:off x="12593034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34"/>
              <p:cNvSpPr/>
              <p:nvPr/>
            </p:nvSpPr>
            <p:spPr>
              <a:xfrm>
                <a:off x="1265573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34"/>
              <p:cNvSpPr/>
              <p:nvPr/>
            </p:nvSpPr>
            <p:spPr>
              <a:xfrm>
                <a:off x="12728913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34"/>
              <p:cNvSpPr/>
              <p:nvPr/>
            </p:nvSpPr>
            <p:spPr>
              <a:xfrm>
                <a:off x="1279161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34"/>
              <p:cNvSpPr/>
              <p:nvPr/>
            </p:nvSpPr>
            <p:spPr>
              <a:xfrm>
                <a:off x="1286479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34"/>
              <p:cNvSpPr/>
              <p:nvPr/>
            </p:nvSpPr>
            <p:spPr>
              <a:xfrm>
                <a:off x="12927489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34"/>
              <p:cNvSpPr/>
              <p:nvPr/>
            </p:nvSpPr>
            <p:spPr>
              <a:xfrm>
                <a:off x="1300057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34"/>
              <p:cNvSpPr/>
              <p:nvPr/>
            </p:nvSpPr>
            <p:spPr>
              <a:xfrm>
                <a:off x="13073751" y="612693"/>
                <a:ext cx="5241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34"/>
              <p:cNvSpPr/>
              <p:nvPr/>
            </p:nvSpPr>
            <p:spPr>
              <a:xfrm>
                <a:off x="13136449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34"/>
              <p:cNvSpPr/>
              <p:nvPr/>
            </p:nvSpPr>
            <p:spPr>
              <a:xfrm>
                <a:off x="1319914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34"/>
              <p:cNvSpPr/>
              <p:nvPr/>
            </p:nvSpPr>
            <p:spPr>
              <a:xfrm>
                <a:off x="1327232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34"/>
              <p:cNvSpPr/>
              <p:nvPr/>
            </p:nvSpPr>
            <p:spPr>
              <a:xfrm>
                <a:off x="1333502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34"/>
              <p:cNvSpPr/>
              <p:nvPr/>
            </p:nvSpPr>
            <p:spPr>
              <a:xfrm>
                <a:off x="1340820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34"/>
              <p:cNvSpPr/>
              <p:nvPr/>
            </p:nvSpPr>
            <p:spPr>
              <a:xfrm>
                <a:off x="13470903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34"/>
              <p:cNvSpPr/>
              <p:nvPr/>
            </p:nvSpPr>
            <p:spPr>
              <a:xfrm>
                <a:off x="1354398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34"/>
              <p:cNvSpPr/>
              <p:nvPr/>
            </p:nvSpPr>
            <p:spPr>
              <a:xfrm>
                <a:off x="1360678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34"/>
              <p:cNvSpPr/>
              <p:nvPr/>
            </p:nvSpPr>
            <p:spPr>
              <a:xfrm>
                <a:off x="9562474" y="539512"/>
                <a:ext cx="4127971" cy="31448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318" extrusionOk="0">
                    <a:moveTo>
                      <a:pt x="212" y="1"/>
                    </a:moveTo>
                    <a:cubicBezTo>
                      <a:pt x="1" y="1"/>
                      <a:pt x="1" y="212"/>
                      <a:pt x="212" y="318"/>
                    </a:cubicBezTo>
                    <a:lnTo>
                      <a:pt x="41530" y="318"/>
                    </a:lnTo>
                    <a:cubicBezTo>
                      <a:pt x="41741" y="318"/>
                      <a:pt x="41741" y="1"/>
                      <a:pt x="415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34"/>
              <p:cNvSpPr/>
              <p:nvPr/>
            </p:nvSpPr>
            <p:spPr>
              <a:xfrm>
                <a:off x="9562474" y="717222"/>
                <a:ext cx="4127971" cy="20965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212" extrusionOk="0">
                    <a:moveTo>
                      <a:pt x="212" y="0"/>
                    </a:moveTo>
                    <a:cubicBezTo>
                      <a:pt x="1" y="0"/>
                      <a:pt x="1" y="211"/>
                      <a:pt x="212" y="211"/>
                    </a:cubicBezTo>
                    <a:lnTo>
                      <a:pt x="41530" y="211"/>
                    </a:lnTo>
                    <a:cubicBezTo>
                      <a:pt x="41741" y="211"/>
                      <a:pt x="41741" y="0"/>
                      <a:pt x="415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06" name="Google Shape;5106;p34"/>
            <p:cNvSpPr/>
            <p:nvPr/>
          </p:nvSpPr>
          <p:spPr>
            <a:xfrm>
              <a:off x="7848602" y="361460"/>
              <a:ext cx="97607" cy="94146"/>
            </a:xfrm>
            <a:custGeom>
              <a:avLst/>
              <a:gdLst/>
              <a:ahLst/>
              <a:cxnLst/>
              <a:rect l="l" t="t" r="r" b="b"/>
              <a:pathLst>
                <a:path w="987" h="952" extrusionOk="0">
                  <a:moveTo>
                    <a:pt x="458" y="1"/>
                  </a:moveTo>
                  <a:cubicBezTo>
                    <a:pt x="170" y="1"/>
                    <a:pt x="209" y="196"/>
                    <a:pt x="337" y="361"/>
                  </a:cubicBezTo>
                  <a:lnTo>
                    <a:pt x="337" y="361"/>
                  </a:lnTo>
                  <a:cubicBezTo>
                    <a:pt x="441" y="249"/>
                    <a:pt x="570" y="155"/>
                    <a:pt x="687" y="120"/>
                  </a:cubicBezTo>
                  <a:lnTo>
                    <a:pt x="687" y="120"/>
                  </a:lnTo>
                  <a:cubicBezTo>
                    <a:pt x="634" y="48"/>
                    <a:pt x="558" y="1"/>
                    <a:pt x="458" y="1"/>
                  </a:cubicBezTo>
                  <a:close/>
                  <a:moveTo>
                    <a:pt x="780" y="104"/>
                  </a:moveTo>
                  <a:cubicBezTo>
                    <a:pt x="750" y="104"/>
                    <a:pt x="719" y="110"/>
                    <a:pt x="687" y="120"/>
                  </a:cubicBezTo>
                  <a:lnTo>
                    <a:pt x="687" y="120"/>
                  </a:lnTo>
                  <a:cubicBezTo>
                    <a:pt x="745" y="200"/>
                    <a:pt x="775" y="312"/>
                    <a:pt x="775" y="423"/>
                  </a:cubicBezTo>
                  <a:cubicBezTo>
                    <a:pt x="775" y="538"/>
                    <a:pt x="730" y="583"/>
                    <a:pt x="666" y="583"/>
                  </a:cubicBezTo>
                  <a:cubicBezTo>
                    <a:pt x="569" y="583"/>
                    <a:pt x="429" y="480"/>
                    <a:pt x="337" y="361"/>
                  </a:cubicBezTo>
                  <a:lnTo>
                    <a:pt x="337" y="361"/>
                  </a:lnTo>
                  <a:cubicBezTo>
                    <a:pt x="105" y="610"/>
                    <a:pt x="1" y="952"/>
                    <a:pt x="458" y="952"/>
                  </a:cubicBezTo>
                  <a:cubicBezTo>
                    <a:pt x="775" y="952"/>
                    <a:pt x="986" y="740"/>
                    <a:pt x="986" y="423"/>
                  </a:cubicBezTo>
                  <a:cubicBezTo>
                    <a:pt x="986" y="192"/>
                    <a:pt x="899" y="104"/>
                    <a:pt x="780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4"/>
            <p:cNvSpPr/>
            <p:nvPr/>
          </p:nvSpPr>
          <p:spPr>
            <a:xfrm>
              <a:off x="1209948" y="361460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8" name="Google Shape;5108;p34"/>
            <p:cNvGrpSpPr/>
            <p:nvPr/>
          </p:nvGrpSpPr>
          <p:grpSpPr>
            <a:xfrm>
              <a:off x="7789369" y="510392"/>
              <a:ext cx="198576" cy="4114917"/>
              <a:chOff x="13700828" y="751142"/>
              <a:chExt cx="198576" cy="4114917"/>
            </a:xfrm>
          </p:grpSpPr>
          <p:sp>
            <p:nvSpPr>
              <p:cNvPr id="5109" name="Google Shape;5109;p34"/>
              <p:cNvSpPr/>
              <p:nvPr/>
            </p:nvSpPr>
            <p:spPr>
              <a:xfrm>
                <a:off x="13763526" y="47719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34"/>
              <p:cNvSpPr/>
              <p:nvPr/>
            </p:nvSpPr>
            <p:spPr>
              <a:xfrm>
                <a:off x="13763526" y="47092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34"/>
              <p:cNvSpPr/>
              <p:nvPr/>
            </p:nvSpPr>
            <p:spPr>
              <a:xfrm>
                <a:off x="13763526" y="46360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34"/>
              <p:cNvSpPr/>
              <p:nvPr/>
            </p:nvSpPr>
            <p:spPr>
              <a:xfrm>
                <a:off x="13763526" y="457333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34"/>
              <p:cNvSpPr/>
              <p:nvPr/>
            </p:nvSpPr>
            <p:spPr>
              <a:xfrm>
                <a:off x="13763526" y="450015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34"/>
              <p:cNvSpPr/>
              <p:nvPr/>
            </p:nvSpPr>
            <p:spPr>
              <a:xfrm>
                <a:off x="13763526" y="44374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34"/>
              <p:cNvSpPr/>
              <p:nvPr/>
            </p:nvSpPr>
            <p:spPr>
              <a:xfrm>
                <a:off x="13763526" y="43643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34"/>
              <p:cNvSpPr/>
              <p:nvPr/>
            </p:nvSpPr>
            <p:spPr>
              <a:xfrm>
                <a:off x="13763526" y="4301581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34"/>
              <p:cNvSpPr/>
              <p:nvPr/>
            </p:nvSpPr>
            <p:spPr>
              <a:xfrm>
                <a:off x="13763526" y="422849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34"/>
              <p:cNvSpPr/>
              <p:nvPr/>
            </p:nvSpPr>
            <p:spPr>
              <a:xfrm>
                <a:off x="13763526" y="416580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34"/>
              <p:cNvSpPr/>
              <p:nvPr/>
            </p:nvSpPr>
            <p:spPr>
              <a:xfrm>
                <a:off x="13763526" y="409262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34"/>
              <p:cNvSpPr/>
              <p:nvPr/>
            </p:nvSpPr>
            <p:spPr>
              <a:xfrm>
                <a:off x="13763526" y="402992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34"/>
              <p:cNvSpPr/>
              <p:nvPr/>
            </p:nvSpPr>
            <p:spPr>
              <a:xfrm>
                <a:off x="13763526" y="395674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34"/>
              <p:cNvSpPr/>
              <p:nvPr/>
            </p:nvSpPr>
            <p:spPr>
              <a:xfrm>
                <a:off x="13763526" y="389404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34"/>
              <p:cNvSpPr/>
              <p:nvPr/>
            </p:nvSpPr>
            <p:spPr>
              <a:xfrm>
                <a:off x="13763526" y="382096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34"/>
              <p:cNvSpPr/>
              <p:nvPr/>
            </p:nvSpPr>
            <p:spPr>
              <a:xfrm>
                <a:off x="13763526" y="375816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34"/>
              <p:cNvSpPr/>
              <p:nvPr/>
            </p:nvSpPr>
            <p:spPr>
              <a:xfrm>
                <a:off x="13763526" y="368508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34"/>
              <p:cNvSpPr/>
              <p:nvPr/>
            </p:nvSpPr>
            <p:spPr>
              <a:xfrm>
                <a:off x="13763526" y="362238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34"/>
              <p:cNvSpPr/>
              <p:nvPr/>
            </p:nvSpPr>
            <p:spPr>
              <a:xfrm>
                <a:off x="13763526" y="354920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34"/>
              <p:cNvSpPr/>
              <p:nvPr/>
            </p:nvSpPr>
            <p:spPr>
              <a:xfrm>
                <a:off x="13763526" y="34865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34"/>
              <p:cNvSpPr/>
              <p:nvPr/>
            </p:nvSpPr>
            <p:spPr>
              <a:xfrm>
                <a:off x="13763526" y="34133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34"/>
              <p:cNvSpPr/>
              <p:nvPr/>
            </p:nvSpPr>
            <p:spPr>
              <a:xfrm>
                <a:off x="13763526" y="335063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34"/>
              <p:cNvSpPr/>
              <p:nvPr/>
            </p:nvSpPr>
            <p:spPr>
              <a:xfrm>
                <a:off x="13763526" y="327754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34"/>
              <p:cNvSpPr/>
              <p:nvPr/>
            </p:nvSpPr>
            <p:spPr>
              <a:xfrm>
                <a:off x="13763526" y="321475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34"/>
              <p:cNvSpPr/>
              <p:nvPr/>
            </p:nvSpPr>
            <p:spPr>
              <a:xfrm>
                <a:off x="13763526" y="314167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34"/>
              <p:cNvSpPr/>
              <p:nvPr/>
            </p:nvSpPr>
            <p:spPr>
              <a:xfrm>
                <a:off x="13763526" y="307897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34"/>
              <p:cNvSpPr/>
              <p:nvPr/>
            </p:nvSpPr>
            <p:spPr>
              <a:xfrm>
                <a:off x="13763526" y="300579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34"/>
              <p:cNvSpPr/>
              <p:nvPr/>
            </p:nvSpPr>
            <p:spPr>
              <a:xfrm>
                <a:off x="13763526" y="294309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34"/>
              <p:cNvSpPr/>
              <p:nvPr/>
            </p:nvSpPr>
            <p:spPr>
              <a:xfrm>
                <a:off x="13763526" y="28699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34"/>
              <p:cNvSpPr/>
              <p:nvPr/>
            </p:nvSpPr>
            <p:spPr>
              <a:xfrm>
                <a:off x="13763526" y="28072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34"/>
              <p:cNvSpPr/>
              <p:nvPr/>
            </p:nvSpPr>
            <p:spPr>
              <a:xfrm>
                <a:off x="13763526" y="27341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34"/>
              <p:cNvSpPr/>
              <p:nvPr/>
            </p:nvSpPr>
            <p:spPr>
              <a:xfrm>
                <a:off x="13763526" y="267133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34"/>
              <p:cNvSpPr/>
              <p:nvPr/>
            </p:nvSpPr>
            <p:spPr>
              <a:xfrm>
                <a:off x="13763526" y="259825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34"/>
              <p:cNvSpPr/>
              <p:nvPr/>
            </p:nvSpPr>
            <p:spPr>
              <a:xfrm>
                <a:off x="13763526" y="25355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34"/>
              <p:cNvSpPr/>
              <p:nvPr/>
            </p:nvSpPr>
            <p:spPr>
              <a:xfrm>
                <a:off x="13763526" y="24623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34"/>
              <p:cNvSpPr/>
              <p:nvPr/>
            </p:nvSpPr>
            <p:spPr>
              <a:xfrm>
                <a:off x="13763526" y="239968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4"/>
              <p:cNvSpPr/>
              <p:nvPr/>
            </p:nvSpPr>
            <p:spPr>
              <a:xfrm>
                <a:off x="13763526" y="232650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4"/>
              <p:cNvSpPr/>
              <p:nvPr/>
            </p:nvSpPr>
            <p:spPr>
              <a:xfrm>
                <a:off x="13763526" y="226380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4"/>
              <p:cNvSpPr/>
              <p:nvPr/>
            </p:nvSpPr>
            <p:spPr>
              <a:xfrm>
                <a:off x="13763526" y="219062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4"/>
              <p:cNvSpPr/>
              <p:nvPr/>
            </p:nvSpPr>
            <p:spPr>
              <a:xfrm>
                <a:off x="13763526" y="212792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34"/>
              <p:cNvSpPr/>
              <p:nvPr/>
            </p:nvSpPr>
            <p:spPr>
              <a:xfrm>
                <a:off x="13763526" y="206522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34"/>
              <p:cNvSpPr/>
              <p:nvPr/>
            </p:nvSpPr>
            <p:spPr>
              <a:xfrm>
                <a:off x="13763526" y="199214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34"/>
              <p:cNvSpPr/>
              <p:nvPr/>
            </p:nvSpPr>
            <p:spPr>
              <a:xfrm>
                <a:off x="13763526" y="191896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34"/>
              <p:cNvSpPr/>
              <p:nvPr/>
            </p:nvSpPr>
            <p:spPr>
              <a:xfrm>
                <a:off x="13763526" y="185626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4"/>
              <p:cNvSpPr/>
              <p:nvPr/>
            </p:nvSpPr>
            <p:spPr>
              <a:xfrm>
                <a:off x="13763526" y="178308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4"/>
              <p:cNvSpPr/>
              <p:nvPr/>
            </p:nvSpPr>
            <p:spPr>
              <a:xfrm>
                <a:off x="13763526" y="172038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34"/>
              <p:cNvSpPr/>
              <p:nvPr/>
            </p:nvSpPr>
            <p:spPr>
              <a:xfrm>
                <a:off x="13763526" y="164720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34"/>
              <p:cNvSpPr/>
              <p:nvPr/>
            </p:nvSpPr>
            <p:spPr>
              <a:xfrm>
                <a:off x="13763526" y="15845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34"/>
              <p:cNvSpPr/>
              <p:nvPr/>
            </p:nvSpPr>
            <p:spPr>
              <a:xfrm>
                <a:off x="13763526" y="15114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34"/>
              <p:cNvSpPr/>
              <p:nvPr/>
            </p:nvSpPr>
            <p:spPr>
              <a:xfrm>
                <a:off x="13763526" y="144873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34"/>
              <p:cNvSpPr/>
              <p:nvPr/>
            </p:nvSpPr>
            <p:spPr>
              <a:xfrm>
                <a:off x="13763526" y="137555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34"/>
              <p:cNvSpPr/>
              <p:nvPr/>
            </p:nvSpPr>
            <p:spPr>
              <a:xfrm>
                <a:off x="13763526" y="131285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34"/>
              <p:cNvSpPr/>
              <p:nvPr/>
            </p:nvSpPr>
            <p:spPr>
              <a:xfrm>
                <a:off x="13763526" y="123967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34"/>
              <p:cNvSpPr/>
              <p:nvPr/>
            </p:nvSpPr>
            <p:spPr>
              <a:xfrm>
                <a:off x="13763526" y="117697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34"/>
              <p:cNvSpPr/>
              <p:nvPr/>
            </p:nvSpPr>
            <p:spPr>
              <a:xfrm>
                <a:off x="13763526" y="1103793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34"/>
              <p:cNvSpPr/>
              <p:nvPr/>
            </p:nvSpPr>
            <p:spPr>
              <a:xfrm>
                <a:off x="13763526" y="104109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34"/>
              <p:cNvSpPr/>
              <p:nvPr/>
            </p:nvSpPr>
            <p:spPr>
              <a:xfrm>
                <a:off x="13763526" y="9680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34"/>
              <p:cNvSpPr/>
              <p:nvPr/>
            </p:nvSpPr>
            <p:spPr>
              <a:xfrm>
                <a:off x="13763526" y="9053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34"/>
              <p:cNvSpPr/>
              <p:nvPr/>
            </p:nvSpPr>
            <p:spPr>
              <a:xfrm>
                <a:off x="13763526" y="8321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34"/>
              <p:cNvSpPr/>
              <p:nvPr/>
            </p:nvSpPr>
            <p:spPr>
              <a:xfrm>
                <a:off x="13763526" y="76943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34"/>
              <p:cNvSpPr/>
              <p:nvPr/>
            </p:nvSpPr>
            <p:spPr>
              <a:xfrm>
                <a:off x="13700828" y="751142"/>
                <a:ext cx="20965" cy="411491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0" y="27"/>
                      <a:pt x="0" y="80"/>
                    </a:cubicBezTo>
                    <a:lnTo>
                      <a:pt x="0" y="41504"/>
                    </a:lnTo>
                    <a:cubicBezTo>
                      <a:pt x="0" y="41504"/>
                      <a:pt x="106" y="41609"/>
                      <a:pt x="106" y="41609"/>
                    </a:cubicBezTo>
                    <a:cubicBezTo>
                      <a:pt x="211" y="41609"/>
                      <a:pt x="211" y="41609"/>
                      <a:pt x="211" y="41504"/>
                    </a:cubicBezTo>
                    <a:lnTo>
                      <a:pt x="211" y="80"/>
                    </a:lnTo>
                    <a:cubicBezTo>
                      <a:pt x="211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34"/>
              <p:cNvSpPr/>
              <p:nvPr/>
            </p:nvSpPr>
            <p:spPr>
              <a:xfrm>
                <a:off x="13878439" y="751142"/>
                <a:ext cx="20965" cy="411491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1" y="27"/>
                      <a:pt x="1" y="80"/>
                    </a:cubicBezTo>
                    <a:lnTo>
                      <a:pt x="1" y="41504"/>
                    </a:lnTo>
                    <a:cubicBezTo>
                      <a:pt x="1" y="41504"/>
                      <a:pt x="1" y="41609"/>
                      <a:pt x="106" y="41609"/>
                    </a:cubicBezTo>
                    <a:cubicBezTo>
                      <a:pt x="106" y="41609"/>
                      <a:pt x="212" y="41609"/>
                      <a:pt x="212" y="41504"/>
                    </a:cubicBezTo>
                    <a:lnTo>
                      <a:pt x="212" y="80"/>
                    </a:lnTo>
                    <a:cubicBezTo>
                      <a:pt x="212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71" name="Google Shape;5171;p34"/>
          <p:cNvGrpSpPr/>
          <p:nvPr/>
        </p:nvGrpSpPr>
        <p:grpSpPr>
          <a:xfrm rot="2045567">
            <a:off x="7337342" y="3487400"/>
            <a:ext cx="1569671" cy="1547120"/>
            <a:chOff x="5975675" y="3516250"/>
            <a:chExt cx="876175" cy="863600"/>
          </a:xfrm>
        </p:grpSpPr>
        <p:sp>
          <p:nvSpPr>
            <p:cNvPr id="5172" name="Google Shape;5172;p34"/>
            <p:cNvSpPr/>
            <p:nvPr/>
          </p:nvSpPr>
          <p:spPr>
            <a:xfrm>
              <a:off x="5975675" y="3516250"/>
              <a:ext cx="876175" cy="863600"/>
            </a:xfrm>
            <a:custGeom>
              <a:avLst/>
              <a:gdLst/>
              <a:ahLst/>
              <a:cxnLst/>
              <a:rect l="l" t="t" r="r" b="b"/>
              <a:pathLst>
                <a:path w="35047" h="34544" extrusionOk="0">
                  <a:moveTo>
                    <a:pt x="23412" y="1"/>
                  </a:moveTo>
                  <a:cubicBezTo>
                    <a:pt x="23276" y="1"/>
                    <a:pt x="23138" y="13"/>
                    <a:pt x="23000" y="38"/>
                  </a:cubicBezTo>
                  <a:lnTo>
                    <a:pt x="2063" y="3785"/>
                  </a:lnTo>
                  <a:cubicBezTo>
                    <a:pt x="818" y="4012"/>
                    <a:pt x="1" y="5194"/>
                    <a:pt x="227" y="6426"/>
                  </a:cubicBezTo>
                  <a:lnTo>
                    <a:pt x="4905" y="32506"/>
                  </a:lnTo>
                  <a:cubicBezTo>
                    <a:pt x="5096" y="33607"/>
                    <a:pt x="6059" y="34376"/>
                    <a:pt x="7140" y="34376"/>
                  </a:cubicBezTo>
                  <a:cubicBezTo>
                    <a:pt x="7270" y="34376"/>
                    <a:pt x="7401" y="34365"/>
                    <a:pt x="7533" y="34342"/>
                  </a:cubicBezTo>
                  <a:lnTo>
                    <a:pt x="16122" y="32795"/>
                  </a:lnTo>
                  <a:cubicBezTo>
                    <a:pt x="16134" y="32896"/>
                    <a:pt x="16147" y="32997"/>
                    <a:pt x="16172" y="33085"/>
                  </a:cubicBezTo>
                  <a:cubicBezTo>
                    <a:pt x="16398" y="33940"/>
                    <a:pt x="17178" y="34543"/>
                    <a:pt x="18058" y="34543"/>
                  </a:cubicBezTo>
                  <a:cubicBezTo>
                    <a:pt x="18549" y="34543"/>
                    <a:pt x="19027" y="34367"/>
                    <a:pt x="19391" y="34040"/>
                  </a:cubicBezTo>
                  <a:cubicBezTo>
                    <a:pt x="20121" y="33374"/>
                    <a:pt x="20787" y="32645"/>
                    <a:pt x="21391" y="31852"/>
                  </a:cubicBezTo>
                  <a:lnTo>
                    <a:pt x="28483" y="30582"/>
                  </a:lnTo>
                  <a:cubicBezTo>
                    <a:pt x="29703" y="30356"/>
                    <a:pt x="30520" y="29186"/>
                    <a:pt x="30306" y="27954"/>
                  </a:cubicBezTo>
                  <a:lnTo>
                    <a:pt x="29426" y="23063"/>
                  </a:lnTo>
                  <a:cubicBezTo>
                    <a:pt x="31300" y="20045"/>
                    <a:pt x="31903" y="18007"/>
                    <a:pt x="31966" y="17769"/>
                  </a:cubicBezTo>
                  <a:cubicBezTo>
                    <a:pt x="32029" y="17555"/>
                    <a:pt x="32054" y="17341"/>
                    <a:pt x="32054" y="17127"/>
                  </a:cubicBezTo>
                  <a:cubicBezTo>
                    <a:pt x="32142" y="17002"/>
                    <a:pt x="32218" y="16876"/>
                    <a:pt x="32293" y="16763"/>
                  </a:cubicBezTo>
                  <a:lnTo>
                    <a:pt x="32318" y="16712"/>
                  </a:lnTo>
                  <a:cubicBezTo>
                    <a:pt x="32507" y="16410"/>
                    <a:pt x="32658" y="16121"/>
                    <a:pt x="32796" y="15870"/>
                  </a:cubicBezTo>
                  <a:lnTo>
                    <a:pt x="32821" y="15832"/>
                  </a:lnTo>
                  <a:cubicBezTo>
                    <a:pt x="32959" y="15568"/>
                    <a:pt x="33060" y="15367"/>
                    <a:pt x="33136" y="15203"/>
                  </a:cubicBezTo>
                  <a:lnTo>
                    <a:pt x="33161" y="15153"/>
                  </a:lnTo>
                  <a:lnTo>
                    <a:pt x="33249" y="14927"/>
                  </a:lnTo>
                  <a:cubicBezTo>
                    <a:pt x="33475" y="14424"/>
                    <a:pt x="33462" y="13833"/>
                    <a:pt x="33224" y="13342"/>
                  </a:cubicBezTo>
                  <a:cubicBezTo>
                    <a:pt x="33261" y="13003"/>
                    <a:pt x="33286" y="12651"/>
                    <a:pt x="33324" y="12336"/>
                  </a:cubicBezTo>
                  <a:cubicBezTo>
                    <a:pt x="33349" y="11959"/>
                    <a:pt x="33412" y="11318"/>
                    <a:pt x="33462" y="11117"/>
                  </a:cubicBezTo>
                  <a:cubicBezTo>
                    <a:pt x="33764" y="10261"/>
                    <a:pt x="34255" y="9105"/>
                    <a:pt x="34255" y="9105"/>
                  </a:cubicBezTo>
                  <a:lnTo>
                    <a:pt x="34255" y="9079"/>
                  </a:lnTo>
                  <a:cubicBezTo>
                    <a:pt x="34418" y="8715"/>
                    <a:pt x="34481" y="8325"/>
                    <a:pt x="34456" y="7923"/>
                  </a:cubicBezTo>
                  <a:cubicBezTo>
                    <a:pt x="34909" y="7281"/>
                    <a:pt x="34921" y="6426"/>
                    <a:pt x="34481" y="5772"/>
                  </a:cubicBezTo>
                  <a:cubicBezTo>
                    <a:pt x="34506" y="5659"/>
                    <a:pt x="34531" y="5533"/>
                    <a:pt x="34582" y="5433"/>
                  </a:cubicBezTo>
                  <a:cubicBezTo>
                    <a:pt x="34921" y="4402"/>
                    <a:pt x="35047" y="3647"/>
                    <a:pt x="34984" y="2956"/>
                  </a:cubicBezTo>
                  <a:cubicBezTo>
                    <a:pt x="34909" y="1950"/>
                    <a:pt x="34318" y="1057"/>
                    <a:pt x="33412" y="617"/>
                  </a:cubicBezTo>
                  <a:cubicBezTo>
                    <a:pt x="33324" y="566"/>
                    <a:pt x="33236" y="529"/>
                    <a:pt x="33148" y="503"/>
                  </a:cubicBezTo>
                  <a:cubicBezTo>
                    <a:pt x="32871" y="390"/>
                    <a:pt x="32582" y="340"/>
                    <a:pt x="32293" y="340"/>
                  </a:cubicBezTo>
                  <a:cubicBezTo>
                    <a:pt x="31274" y="340"/>
                    <a:pt x="30558" y="918"/>
                    <a:pt x="29979" y="1384"/>
                  </a:cubicBezTo>
                  <a:cubicBezTo>
                    <a:pt x="29715" y="1610"/>
                    <a:pt x="29439" y="1811"/>
                    <a:pt x="29137" y="1987"/>
                  </a:cubicBezTo>
                  <a:cubicBezTo>
                    <a:pt x="28609" y="2289"/>
                    <a:pt x="28143" y="2704"/>
                    <a:pt x="27791" y="3194"/>
                  </a:cubicBezTo>
                  <a:cubicBezTo>
                    <a:pt x="27653" y="3232"/>
                    <a:pt x="27527" y="3295"/>
                    <a:pt x="27401" y="3358"/>
                  </a:cubicBezTo>
                  <a:cubicBezTo>
                    <a:pt x="26911" y="3647"/>
                    <a:pt x="26471" y="4012"/>
                    <a:pt x="26094" y="4427"/>
                  </a:cubicBezTo>
                  <a:lnTo>
                    <a:pt x="25641" y="1874"/>
                  </a:lnTo>
                  <a:cubicBezTo>
                    <a:pt x="25440" y="769"/>
                    <a:pt x="24486" y="1"/>
                    <a:pt x="23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9525" dir="5400000" algn="bl" rotWithShape="0">
                <a:schemeClr val="dk2">
                  <a:alpha val="4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4"/>
            <p:cNvSpPr/>
            <p:nvPr/>
          </p:nvSpPr>
          <p:spPr>
            <a:xfrm>
              <a:off x="6133825" y="4021125"/>
              <a:ext cx="41200" cy="206250"/>
            </a:xfrm>
            <a:custGeom>
              <a:avLst/>
              <a:gdLst/>
              <a:ahLst/>
              <a:cxnLst/>
              <a:rect l="l" t="t" r="r" b="b"/>
              <a:pathLst>
                <a:path w="1648" h="8250" extrusionOk="0">
                  <a:moveTo>
                    <a:pt x="163" y="1"/>
                  </a:moveTo>
                  <a:lnTo>
                    <a:pt x="0" y="340"/>
                  </a:lnTo>
                  <a:lnTo>
                    <a:pt x="1383" y="8061"/>
                  </a:lnTo>
                  <a:lnTo>
                    <a:pt x="1647" y="8250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4"/>
            <p:cNvSpPr/>
            <p:nvPr/>
          </p:nvSpPr>
          <p:spPr>
            <a:xfrm>
              <a:off x="6173425" y="4251250"/>
              <a:ext cx="1900" cy="1600"/>
            </a:xfrm>
            <a:custGeom>
              <a:avLst/>
              <a:gdLst/>
              <a:ahLst/>
              <a:cxnLst/>
              <a:rect l="l" t="t" r="r" b="b"/>
              <a:pathLst>
                <a:path w="76" h="64" extrusionOk="0">
                  <a:moveTo>
                    <a:pt x="0" y="0"/>
                  </a:moveTo>
                  <a:lnTo>
                    <a:pt x="13" y="63"/>
                  </a:lnTo>
                  <a:lnTo>
                    <a:pt x="76" y="5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4"/>
            <p:cNvSpPr/>
            <p:nvPr/>
          </p:nvSpPr>
          <p:spPr>
            <a:xfrm>
              <a:off x="6190075" y="4246850"/>
              <a:ext cx="10400" cy="2850"/>
            </a:xfrm>
            <a:custGeom>
              <a:avLst/>
              <a:gdLst/>
              <a:ahLst/>
              <a:cxnLst/>
              <a:rect l="l" t="t" r="r" b="b"/>
              <a:pathLst>
                <a:path w="416" h="114" extrusionOk="0">
                  <a:moveTo>
                    <a:pt x="340" y="0"/>
                  </a:moveTo>
                  <a:lnTo>
                    <a:pt x="1" y="63"/>
                  </a:lnTo>
                  <a:lnTo>
                    <a:pt x="76" y="113"/>
                  </a:lnTo>
                  <a:lnTo>
                    <a:pt x="416" y="5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4"/>
            <p:cNvSpPr/>
            <p:nvPr/>
          </p:nvSpPr>
          <p:spPr>
            <a:xfrm>
              <a:off x="6119675" y="3952275"/>
              <a:ext cx="17000" cy="70450"/>
            </a:xfrm>
            <a:custGeom>
              <a:avLst/>
              <a:gdLst/>
              <a:ahLst/>
              <a:cxnLst/>
              <a:rect l="l" t="t" r="r" b="b"/>
              <a:pathLst>
                <a:path w="680" h="2818" extrusionOk="0">
                  <a:moveTo>
                    <a:pt x="0" y="1"/>
                  </a:moveTo>
                  <a:lnTo>
                    <a:pt x="264" y="1409"/>
                  </a:lnTo>
                  <a:lnTo>
                    <a:pt x="516" y="2817"/>
                  </a:lnTo>
                  <a:lnTo>
                    <a:pt x="679" y="2465"/>
                  </a:lnTo>
                  <a:lnTo>
                    <a:pt x="478" y="1371"/>
                  </a:lnTo>
                  <a:lnTo>
                    <a:pt x="289" y="2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4"/>
            <p:cNvSpPr/>
            <p:nvPr/>
          </p:nvSpPr>
          <p:spPr>
            <a:xfrm>
              <a:off x="6083825" y="3745750"/>
              <a:ext cx="41850" cy="205925"/>
            </a:xfrm>
            <a:custGeom>
              <a:avLst/>
              <a:gdLst/>
              <a:ahLst/>
              <a:cxnLst/>
              <a:rect l="l" t="t" r="r" b="b"/>
              <a:pathLst>
                <a:path w="1674" h="8237" extrusionOk="0">
                  <a:moveTo>
                    <a:pt x="189" y="0"/>
                  </a:moveTo>
                  <a:lnTo>
                    <a:pt x="1" y="252"/>
                  </a:lnTo>
                  <a:lnTo>
                    <a:pt x="1384" y="7972"/>
                  </a:lnTo>
                  <a:lnTo>
                    <a:pt x="1673" y="823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4"/>
            <p:cNvSpPr/>
            <p:nvPr/>
          </p:nvSpPr>
          <p:spPr>
            <a:xfrm>
              <a:off x="6177500" y="4249050"/>
              <a:ext cx="10400" cy="2850"/>
            </a:xfrm>
            <a:custGeom>
              <a:avLst/>
              <a:gdLst/>
              <a:ahLst/>
              <a:cxnLst/>
              <a:rect l="l" t="t" r="r" b="b"/>
              <a:pathLst>
                <a:path w="416" h="114" extrusionOk="0">
                  <a:moveTo>
                    <a:pt x="340" y="0"/>
                  </a:moveTo>
                  <a:lnTo>
                    <a:pt x="1" y="63"/>
                  </a:lnTo>
                  <a:lnTo>
                    <a:pt x="76" y="113"/>
                  </a:lnTo>
                  <a:lnTo>
                    <a:pt x="416" y="51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4"/>
            <p:cNvSpPr/>
            <p:nvPr/>
          </p:nvSpPr>
          <p:spPr>
            <a:xfrm>
              <a:off x="6194175" y="4249675"/>
              <a:ext cx="10700" cy="2850"/>
            </a:xfrm>
            <a:custGeom>
              <a:avLst/>
              <a:gdLst/>
              <a:ahLst/>
              <a:cxnLst/>
              <a:rect l="l" t="t" r="r" b="b"/>
              <a:pathLst>
                <a:path w="428" h="114" extrusionOk="0">
                  <a:moveTo>
                    <a:pt x="340" y="0"/>
                  </a:moveTo>
                  <a:lnTo>
                    <a:pt x="0" y="63"/>
                  </a:lnTo>
                  <a:lnTo>
                    <a:pt x="88" y="114"/>
                  </a:lnTo>
                  <a:lnTo>
                    <a:pt x="428" y="51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4"/>
            <p:cNvSpPr/>
            <p:nvPr/>
          </p:nvSpPr>
          <p:spPr>
            <a:xfrm>
              <a:off x="6171225" y="4238975"/>
              <a:ext cx="7575" cy="6325"/>
            </a:xfrm>
            <a:custGeom>
              <a:avLst/>
              <a:gdLst/>
              <a:ahLst/>
              <a:cxnLst/>
              <a:rect l="l" t="t" r="r" b="b"/>
              <a:pathLst>
                <a:path w="303" h="253" extrusionOk="0">
                  <a:moveTo>
                    <a:pt x="0" y="1"/>
                  </a:moveTo>
                  <a:lnTo>
                    <a:pt x="51" y="252"/>
                  </a:lnTo>
                  <a:lnTo>
                    <a:pt x="302" y="2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4"/>
            <p:cNvSpPr/>
            <p:nvPr/>
          </p:nvSpPr>
          <p:spPr>
            <a:xfrm>
              <a:off x="6181900" y="4251875"/>
              <a:ext cx="10400" cy="2850"/>
            </a:xfrm>
            <a:custGeom>
              <a:avLst/>
              <a:gdLst/>
              <a:ahLst/>
              <a:cxnLst/>
              <a:rect l="l" t="t" r="r" b="b"/>
              <a:pathLst>
                <a:path w="416" h="114" extrusionOk="0">
                  <a:moveTo>
                    <a:pt x="340" y="0"/>
                  </a:moveTo>
                  <a:lnTo>
                    <a:pt x="1" y="63"/>
                  </a:lnTo>
                  <a:lnTo>
                    <a:pt x="76" y="114"/>
                  </a:lnTo>
                  <a:lnTo>
                    <a:pt x="416" y="6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4"/>
            <p:cNvSpPr/>
            <p:nvPr/>
          </p:nvSpPr>
          <p:spPr>
            <a:xfrm>
              <a:off x="6169025" y="4226725"/>
              <a:ext cx="22350" cy="16675"/>
            </a:xfrm>
            <a:custGeom>
              <a:avLst/>
              <a:gdLst/>
              <a:ahLst/>
              <a:cxnLst/>
              <a:rect l="l" t="t" r="r" b="b"/>
              <a:pathLst>
                <a:path w="894" h="667" extrusionOk="0">
                  <a:moveTo>
                    <a:pt x="0" y="0"/>
                  </a:moveTo>
                  <a:lnTo>
                    <a:pt x="63" y="327"/>
                  </a:lnTo>
                  <a:lnTo>
                    <a:pt x="554" y="667"/>
                  </a:lnTo>
                  <a:lnTo>
                    <a:pt x="893" y="6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34"/>
            <p:cNvSpPr/>
            <p:nvPr/>
          </p:nvSpPr>
          <p:spPr>
            <a:xfrm>
              <a:off x="6078475" y="372185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0"/>
                  </a:moveTo>
                  <a:lnTo>
                    <a:pt x="1" y="13"/>
                  </a:lnTo>
                  <a:lnTo>
                    <a:pt x="13" y="6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4"/>
            <p:cNvSpPr/>
            <p:nvPr/>
          </p:nvSpPr>
          <p:spPr>
            <a:xfrm>
              <a:off x="6069050" y="3658650"/>
              <a:ext cx="50650" cy="57550"/>
            </a:xfrm>
            <a:custGeom>
              <a:avLst/>
              <a:gdLst/>
              <a:ahLst/>
              <a:cxnLst/>
              <a:rect l="l" t="t" r="r" b="b"/>
              <a:pathLst>
                <a:path w="2026" h="2302" extrusionOk="0">
                  <a:moveTo>
                    <a:pt x="1975" y="1"/>
                  </a:moveTo>
                  <a:lnTo>
                    <a:pt x="717" y="227"/>
                  </a:lnTo>
                  <a:lnTo>
                    <a:pt x="1346" y="655"/>
                  </a:lnTo>
                  <a:lnTo>
                    <a:pt x="1283" y="743"/>
                  </a:lnTo>
                  <a:lnTo>
                    <a:pt x="566" y="252"/>
                  </a:lnTo>
                  <a:lnTo>
                    <a:pt x="390" y="290"/>
                  </a:lnTo>
                  <a:lnTo>
                    <a:pt x="1019" y="718"/>
                  </a:lnTo>
                  <a:lnTo>
                    <a:pt x="956" y="806"/>
                  </a:lnTo>
                  <a:lnTo>
                    <a:pt x="240" y="315"/>
                  </a:lnTo>
                  <a:lnTo>
                    <a:pt x="63" y="340"/>
                  </a:lnTo>
                  <a:lnTo>
                    <a:pt x="692" y="768"/>
                  </a:lnTo>
                  <a:lnTo>
                    <a:pt x="667" y="818"/>
                  </a:lnTo>
                  <a:lnTo>
                    <a:pt x="629" y="856"/>
                  </a:lnTo>
                  <a:lnTo>
                    <a:pt x="1" y="428"/>
                  </a:lnTo>
                  <a:lnTo>
                    <a:pt x="38" y="604"/>
                  </a:lnTo>
                  <a:lnTo>
                    <a:pt x="755" y="1095"/>
                  </a:lnTo>
                  <a:lnTo>
                    <a:pt x="692" y="1183"/>
                  </a:lnTo>
                  <a:lnTo>
                    <a:pt x="63" y="755"/>
                  </a:lnTo>
                  <a:lnTo>
                    <a:pt x="89" y="919"/>
                  </a:lnTo>
                  <a:lnTo>
                    <a:pt x="805" y="1409"/>
                  </a:lnTo>
                  <a:lnTo>
                    <a:pt x="743" y="1497"/>
                  </a:lnTo>
                  <a:lnTo>
                    <a:pt x="114" y="1070"/>
                  </a:lnTo>
                  <a:lnTo>
                    <a:pt x="340" y="2302"/>
                  </a:lnTo>
                  <a:lnTo>
                    <a:pt x="642" y="2252"/>
                  </a:lnTo>
                  <a:lnTo>
                    <a:pt x="1334" y="1271"/>
                  </a:lnTo>
                  <a:lnTo>
                    <a:pt x="2025" y="303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4"/>
            <p:cNvSpPr/>
            <p:nvPr/>
          </p:nvSpPr>
          <p:spPr>
            <a:xfrm>
              <a:off x="6077850" y="3717450"/>
              <a:ext cx="5375" cy="2525"/>
            </a:xfrm>
            <a:custGeom>
              <a:avLst/>
              <a:gdLst/>
              <a:ahLst/>
              <a:cxnLst/>
              <a:rect l="l" t="t" r="r" b="b"/>
              <a:pathLst>
                <a:path w="215" h="101" extrusionOk="0">
                  <a:moveTo>
                    <a:pt x="214" y="0"/>
                  </a:moveTo>
                  <a:lnTo>
                    <a:pt x="1" y="38"/>
                  </a:lnTo>
                  <a:lnTo>
                    <a:pt x="13" y="101"/>
                  </a:lnTo>
                  <a:lnTo>
                    <a:pt x="164" y="76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4"/>
            <p:cNvSpPr/>
            <p:nvPr/>
          </p:nvSpPr>
          <p:spPr>
            <a:xfrm>
              <a:off x="6110875" y="3690100"/>
              <a:ext cx="20750" cy="23900"/>
            </a:xfrm>
            <a:custGeom>
              <a:avLst/>
              <a:gdLst/>
              <a:ahLst/>
              <a:cxnLst/>
              <a:rect l="l" t="t" r="r" b="b"/>
              <a:pathLst>
                <a:path w="830" h="956" extrusionOk="0">
                  <a:moveTo>
                    <a:pt x="679" y="0"/>
                  </a:moveTo>
                  <a:lnTo>
                    <a:pt x="629" y="88"/>
                  </a:lnTo>
                  <a:lnTo>
                    <a:pt x="742" y="755"/>
                  </a:lnTo>
                  <a:lnTo>
                    <a:pt x="63" y="881"/>
                  </a:lnTo>
                  <a:lnTo>
                    <a:pt x="0" y="956"/>
                  </a:lnTo>
                  <a:lnTo>
                    <a:pt x="830" y="818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4"/>
            <p:cNvSpPr/>
            <p:nvPr/>
          </p:nvSpPr>
          <p:spPr>
            <a:xfrm>
              <a:off x="6140100" y="3971450"/>
              <a:ext cx="11975" cy="26125"/>
            </a:xfrm>
            <a:custGeom>
              <a:avLst/>
              <a:gdLst/>
              <a:ahLst/>
              <a:cxnLst/>
              <a:rect l="l" t="t" r="r" b="b"/>
              <a:pathLst>
                <a:path w="479" h="1045" extrusionOk="0">
                  <a:moveTo>
                    <a:pt x="1" y="1"/>
                  </a:moveTo>
                  <a:lnTo>
                    <a:pt x="89" y="529"/>
                  </a:lnTo>
                  <a:lnTo>
                    <a:pt x="189" y="1044"/>
                  </a:lnTo>
                  <a:lnTo>
                    <a:pt x="478" y="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4"/>
            <p:cNvSpPr/>
            <p:nvPr/>
          </p:nvSpPr>
          <p:spPr>
            <a:xfrm>
              <a:off x="6079750" y="3728450"/>
              <a:ext cx="6625" cy="7575"/>
            </a:xfrm>
            <a:custGeom>
              <a:avLst/>
              <a:gdLst/>
              <a:ahLst/>
              <a:cxnLst/>
              <a:rect l="l" t="t" r="r" b="b"/>
              <a:pathLst>
                <a:path w="265" h="303" extrusionOk="0">
                  <a:moveTo>
                    <a:pt x="264" y="0"/>
                  </a:moveTo>
                  <a:lnTo>
                    <a:pt x="0" y="51"/>
                  </a:lnTo>
                  <a:lnTo>
                    <a:pt x="50" y="30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4"/>
            <p:cNvSpPr/>
            <p:nvPr/>
          </p:nvSpPr>
          <p:spPr>
            <a:xfrm>
              <a:off x="6130350" y="3962350"/>
              <a:ext cx="12300" cy="47175"/>
            </a:xfrm>
            <a:custGeom>
              <a:avLst/>
              <a:gdLst/>
              <a:ahLst/>
              <a:cxnLst/>
              <a:rect l="l" t="t" r="r" b="b"/>
              <a:pathLst>
                <a:path w="492" h="1887" extrusionOk="0">
                  <a:moveTo>
                    <a:pt x="1" y="0"/>
                  </a:moveTo>
                  <a:lnTo>
                    <a:pt x="164" y="943"/>
                  </a:lnTo>
                  <a:lnTo>
                    <a:pt x="340" y="1886"/>
                  </a:lnTo>
                  <a:lnTo>
                    <a:pt x="491" y="1584"/>
                  </a:lnTo>
                  <a:lnTo>
                    <a:pt x="365" y="905"/>
                  </a:lnTo>
                  <a:lnTo>
                    <a:pt x="252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4"/>
            <p:cNvSpPr/>
            <p:nvPr/>
          </p:nvSpPr>
          <p:spPr>
            <a:xfrm>
              <a:off x="6081625" y="3726250"/>
              <a:ext cx="17325" cy="22025"/>
            </a:xfrm>
            <a:custGeom>
              <a:avLst/>
              <a:gdLst/>
              <a:ahLst/>
              <a:cxnLst/>
              <a:rect l="l" t="t" r="r" b="b"/>
              <a:pathLst>
                <a:path w="693" h="881" extrusionOk="0">
                  <a:moveTo>
                    <a:pt x="692" y="0"/>
                  </a:moveTo>
                  <a:lnTo>
                    <a:pt x="353" y="63"/>
                  </a:lnTo>
                  <a:lnTo>
                    <a:pt x="1" y="541"/>
                  </a:lnTo>
                  <a:lnTo>
                    <a:pt x="63" y="88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4"/>
            <p:cNvSpPr/>
            <p:nvPr/>
          </p:nvSpPr>
          <p:spPr>
            <a:xfrm>
              <a:off x="6111776" y="4081648"/>
              <a:ext cx="20775" cy="68550"/>
            </a:xfrm>
            <a:custGeom>
              <a:avLst/>
              <a:gdLst/>
              <a:ahLst/>
              <a:cxnLst/>
              <a:rect l="l" t="t" r="r" b="b"/>
              <a:pathLst>
                <a:path w="831" h="2742" extrusionOk="0">
                  <a:moveTo>
                    <a:pt x="327" y="0"/>
                  </a:moveTo>
                  <a:lnTo>
                    <a:pt x="0" y="63"/>
                  </a:lnTo>
                  <a:lnTo>
                    <a:pt x="491" y="2742"/>
                  </a:lnTo>
                  <a:lnTo>
                    <a:pt x="830" y="2679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4"/>
            <p:cNvSpPr/>
            <p:nvPr/>
          </p:nvSpPr>
          <p:spPr>
            <a:xfrm>
              <a:off x="6174675" y="4257225"/>
              <a:ext cx="58500" cy="49675"/>
            </a:xfrm>
            <a:custGeom>
              <a:avLst/>
              <a:gdLst/>
              <a:ahLst/>
              <a:cxnLst/>
              <a:rect l="l" t="t" r="r" b="b"/>
              <a:pathLst>
                <a:path w="2340" h="1987" extrusionOk="0">
                  <a:moveTo>
                    <a:pt x="303" y="0"/>
                  </a:moveTo>
                  <a:lnTo>
                    <a:pt x="1" y="50"/>
                  </a:lnTo>
                  <a:lnTo>
                    <a:pt x="227" y="1295"/>
                  </a:lnTo>
                  <a:lnTo>
                    <a:pt x="667" y="667"/>
                  </a:lnTo>
                  <a:lnTo>
                    <a:pt x="755" y="729"/>
                  </a:lnTo>
                  <a:lnTo>
                    <a:pt x="252" y="1434"/>
                  </a:lnTo>
                  <a:lnTo>
                    <a:pt x="277" y="1610"/>
                  </a:lnTo>
                  <a:lnTo>
                    <a:pt x="717" y="994"/>
                  </a:lnTo>
                  <a:lnTo>
                    <a:pt x="806" y="1044"/>
                  </a:lnTo>
                  <a:lnTo>
                    <a:pt x="303" y="1761"/>
                  </a:lnTo>
                  <a:lnTo>
                    <a:pt x="340" y="1924"/>
                  </a:lnTo>
                  <a:lnTo>
                    <a:pt x="780" y="1308"/>
                  </a:lnTo>
                  <a:lnTo>
                    <a:pt x="818" y="1333"/>
                  </a:lnTo>
                  <a:lnTo>
                    <a:pt x="868" y="1371"/>
                  </a:lnTo>
                  <a:lnTo>
                    <a:pt x="428" y="1987"/>
                  </a:lnTo>
                  <a:lnTo>
                    <a:pt x="428" y="1987"/>
                  </a:lnTo>
                  <a:lnTo>
                    <a:pt x="604" y="1962"/>
                  </a:lnTo>
                  <a:lnTo>
                    <a:pt x="1107" y="1245"/>
                  </a:lnTo>
                  <a:lnTo>
                    <a:pt x="1195" y="1308"/>
                  </a:lnTo>
                  <a:lnTo>
                    <a:pt x="755" y="1924"/>
                  </a:lnTo>
                  <a:lnTo>
                    <a:pt x="931" y="1899"/>
                  </a:lnTo>
                  <a:lnTo>
                    <a:pt x="1434" y="1195"/>
                  </a:lnTo>
                  <a:lnTo>
                    <a:pt x="1522" y="1258"/>
                  </a:lnTo>
                  <a:lnTo>
                    <a:pt x="1082" y="1874"/>
                  </a:lnTo>
                  <a:lnTo>
                    <a:pt x="2340" y="1647"/>
                  </a:lnTo>
                  <a:lnTo>
                    <a:pt x="2277" y="1346"/>
                  </a:lnTo>
                  <a:lnTo>
                    <a:pt x="1296" y="679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4"/>
            <p:cNvSpPr/>
            <p:nvPr/>
          </p:nvSpPr>
          <p:spPr>
            <a:xfrm>
              <a:off x="6186325" y="4255025"/>
              <a:ext cx="44650" cy="32075"/>
            </a:xfrm>
            <a:custGeom>
              <a:avLst/>
              <a:gdLst/>
              <a:ahLst/>
              <a:cxnLst/>
              <a:rect l="l" t="t" r="r" b="b"/>
              <a:pathLst>
                <a:path w="1786" h="1283" extrusionOk="0">
                  <a:moveTo>
                    <a:pt x="340" y="0"/>
                  </a:moveTo>
                  <a:lnTo>
                    <a:pt x="0" y="63"/>
                  </a:lnTo>
                  <a:lnTo>
                    <a:pt x="893" y="667"/>
                  </a:lnTo>
                  <a:lnTo>
                    <a:pt x="1786" y="1283"/>
                  </a:lnTo>
                  <a:lnTo>
                    <a:pt x="1786" y="1283"/>
                  </a:lnTo>
                  <a:lnTo>
                    <a:pt x="1723" y="943"/>
                  </a:lnTo>
                  <a:lnTo>
                    <a:pt x="1031" y="47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4"/>
            <p:cNvSpPr/>
            <p:nvPr/>
          </p:nvSpPr>
          <p:spPr>
            <a:xfrm>
              <a:off x="6049550" y="3664325"/>
              <a:ext cx="119175" cy="652325"/>
            </a:xfrm>
            <a:custGeom>
              <a:avLst/>
              <a:gdLst/>
              <a:ahLst/>
              <a:cxnLst/>
              <a:rect l="l" t="t" r="r" b="b"/>
              <a:pathLst>
                <a:path w="4767" h="26093" extrusionOk="0">
                  <a:moveTo>
                    <a:pt x="89" y="0"/>
                  </a:moveTo>
                  <a:lnTo>
                    <a:pt x="26" y="13"/>
                  </a:lnTo>
                  <a:lnTo>
                    <a:pt x="529" y="2792"/>
                  </a:lnTo>
                  <a:lnTo>
                    <a:pt x="1" y="2892"/>
                  </a:lnTo>
                  <a:lnTo>
                    <a:pt x="51" y="3169"/>
                  </a:lnTo>
                  <a:lnTo>
                    <a:pt x="579" y="3068"/>
                  </a:lnTo>
                  <a:lnTo>
                    <a:pt x="1133" y="6149"/>
                  </a:lnTo>
                  <a:lnTo>
                    <a:pt x="605" y="6237"/>
                  </a:lnTo>
                  <a:lnTo>
                    <a:pt x="655" y="6514"/>
                  </a:lnTo>
                  <a:lnTo>
                    <a:pt x="1183" y="6426"/>
                  </a:lnTo>
                  <a:lnTo>
                    <a:pt x="1724" y="9494"/>
                  </a:lnTo>
                  <a:lnTo>
                    <a:pt x="1208" y="9582"/>
                  </a:lnTo>
                  <a:lnTo>
                    <a:pt x="1258" y="9859"/>
                  </a:lnTo>
                  <a:lnTo>
                    <a:pt x="1774" y="9771"/>
                  </a:lnTo>
                  <a:lnTo>
                    <a:pt x="2327" y="12839"/>
                  </a:lnTo>
                  <a:lnTo>
                    <a:pt x="1799" y="12927"/>
                  </a:lnTo>
                  <a:lnTo>
                    <a:pt x="1849" y="13216"/>
                  </a:lnTo>
                  <a:lnTo>
                    <a:pt x="2378" y="13116"/>
                  </a:lnTo>
                  <a:lnTo>
                    <a:pt x="2931" y="16184"/>
                  </a:lnTo>
                  <a:lnTo>
                    <a:pt x="2403" y="16284"/>
                  </a:lnTo>
                  <a:lnTo>
                    <a:pt x="2453" y="16561"/>
                  </a:lnTo>
                  <a:lnTo>
                    <a:pt x="2981" y="16461"/>
                  </a:lnTo>
                  <a:lnTo>
                    <a:pt x="3534" y="19529"/>
                  </a:lnTo>
                  <a:lnTo>
                    <a:pt x="3006" y="19629"/>
                  </a:lnTo>
                  <a:lnTo>
                    <a:pt x="3057" y="19906"/>
                  </a:lnTo>
                  <a:lnTo>
                    <a:pt x="3585" y="19818"/>
                  </a:lnTo>
                  <a:lnTo>
                    <a:pt x="4125" y="22886"/>
                  </a:lnTo>
                  <a:lnTo>
                    <a:pt x="3610" y="22974"/>
                  </a:lnTo>
                  <a:lnTo>
                    <a:pt x="3660" y="23251"/>
                  </a:lnTo>
                  <a:lnTo>
                    <a:pt x="4176" y="23163"/>
                  </a:lnTo>
                  <a:lnTo>
                    <a:pt x="4704" y="26093"/>
                  </a:lnTo>
                  <a:lnTo>
                    <a:pt x="4767" y="2608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4"/>
            <p:cNvSpPr/>
            <p:nvPr/>
          </p:nvSpPr>
          <p:spPr>
            <a:xfrm>
              <a:off x="6056475" y="3663050"/>
              <a:ext cx="119500" cy="652350"/>
            </a:xfrm>
            <a:custGeom>
              <a:avLst/>
              <a:gdLst/>
              <a:ahLst/>
              <a:cxnLst/>
              <a:rect l="l" t="t" r="r" b="b"/>
              <a:pathLst>
                <a:path w="4780" h="26094" extrusionOk="0">
                  <a:moveTo>
                    <a:pt x="101" y="1"/>
                  </a:moveTo>
                  <a:lnTo>
                    <a:pt x="1" y="13"/>
                  </a:lnTo>
                  <a:lnTo>
                    <a:pt x="4678" y="26093"/>
                  </a:lnTo>
                  <a:lnTo>
                    <a:pt x="4779" y="2608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4"/>
            <p:cNvSpPr/>
            <p:nvPr/>
          </p:nvSpPr>
          <p:spPr>
            <a:xfrm>
              <a:off x="6198875" y="4252825"/>
              <a:ext cx="29900" cy="22025"/>
            </a:xfrm>
            <a:custGeom>
              <a:avLst/>
              <a:gdLst/>
              <a:ahLst/>
              <a:cxnLst/>
              <a:rect l="l" t="t" r="r" b="b"/>
              <a:pathLst>
                <a:path w="1196" h="881" extrusionOk="0">
                  <a:moveTo>
                    <a:pt x="341" y="0"/>
                  </a:moveTo>
                  <a:lnTo>
                    <a:pt x="1" y="63"/>
                  </a:lnTo>
                  <a:lnTo>
                    <a:pt x="605" y="465"/>
                  </a:lnTo>
                  <a:lnTo>
                    <a:pt x="1196" y="880"/>
                  </a:lnTo>
                  <a:lnTo>
                    <a:pt x="1133" y="541"/>
                  </a:lnTo>
                  <a:lnTo>
                    <a:pt x="743" y="27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34"/>
            <p:cNvSpPr/>
            <p:nvPr/>
          </p:nvSpPr>
          <p:spPr>
            <a:xfrm>
              <a:off x="6229700" y="4267900"/>
              <a:ext cx="3800" cy="9775"/>
            </a:xfrm>
            <a:custGeom>
              <a:avLst/>
              <a:gdLst/>
              <a:ahLst/>
              <a:cxnLst/>
              <a:rect l="l" t="t" r="r" b="b"/>
              <a:pathLst>
                <a:path w="152" h="391" extrusionOk="0">
                  <a:moveTo>
                    <a:pt x="0" y="1"/>
                  </a:moveTo>
                  <a:lnTo>
                    <a:pt x="63" y="340"/>
                  </a:lnTo>
                  <a:lnTo>
                    <a:pt x="151" y="391"/>
                  </a:lnTo>
                  <a:lnTo>
                    <a:pt x="151" y="391"/>
                  </a:lnTo>
                  <a:lnTo>
                    <a:pt x="88" y="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34"/>
            <p:cNvSpPr/>
            <p:nvPr/>
          </p:nvSpPr>
          <p:spPr>
            <a:xfrm>
              <a:off x="6231900" y="4280475"/>
              <a:ext cx="3800" cy="9775"/>
            </a:xfrm>
            <a:custGeom>
              <a:avLst/>
              <a:gdLst/>
              <a:ahLst/>
              <a:cxnLst/>
              <a:rect l="l" t="t" r="r" b="b"/>
              <a:pathLst>
                <a:path w="152" h="391" extrusionOk="0">
                  <a:moveTo>
                    <a:pt x="0" y="1"/>
                  </a:moveTo>
                  <a:lnTo>
                    <a:pt x="63" y="328"/>
                  </a:lnTo>
                  <a:lnTo>
                    <a:pt x="151" y="391"/>
                  </a:lnTo>
                  <a:lnTo>
                    <a:pt x="88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4"/>
            <p:cNvSpPr/>
            <p:nvPr/>
          </p:nvSpPr>
          <p:spPr>
            <a:xfrm>
              <a:off x="6211450" y="4249675"/>
              <a:ext cx="15125" cy="12900"/>
            </a:xfrm>
            <a:custGeom>
              <a:avLst/>
              <a:gdLst/>
              <a:ahLst/>
              <a:cxnLst/>
              <a:rect l="l" t="t" r="r" b="b"/>
              <a:pathLst>
                <a:path w="605" h="516" extrusionOk="0">
                  <a:moveTo>
                    <a:pt x="517" y="0"/>
                  </a:moveTo>
                  <a:lnTo>
                    <a:pt x="1" y="101"/>
                  </a:lnTo>
                  <a:lnTo>
                    <a:pt x="303" y="302"/>
                  </a:lnTo>
                  <a:lnTo>
                    <a:pt x="605" y="516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4"/>
            <p:cNvSpPr/>
            <p:nvPr/>
          </p:nvSpPr>
          <p:spPr>
            <a:xfrm>
              <a:off x="6234100" y="4292750"/>
              <a:ext cx="2850" cy="5350"/>
            </a:xfrm>
            <a:custGeom>
              <a:avLst/>
              <a:gdLst/>
              <a:ahLst/>
              <a:cxnLst/>
              <a:rect l="l" t="t" r="r" b="b"/>
              <a:pathLst>
                <a:path w="114" h="214" extrusionOk="0">
                  <a:moveTo>
                    <a:pt x="0" y="0"/>
                  </a:moveTo>
                  <a:lnTo>
                    <a:pt x="38" y="214"/>
                  </a:lnTo>
                  <a:lnTo>
                    <a:pt x="114" y="201"/>
                  </a:lnTo>
                  <a:lnTo>
                    <a:pt x="88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4"/>
            <p:cNvSpPr/>
            <p:nvPr/>
          </p:nvSpPr>
          <p:spPr>
            <a:xfrm>
              <a:off x="6174050" y="4254075"/>
              <a:ext cx="5675" cy="2525"/>
            </a:xfrm>
            <a:custGeom>
              <a:avLst/>
              <a:gdLst/>
              <a:ahLst/>
              <a:cxnLst/>
              <a:rect l="l" t="t" r="r" b="b"/>
              <a:pathLst>
                <a:path w="227" h="101" extrusionOk="0">
                  <a:moveTo>
                    <a:pt x="151" y="0"/>
                  </a:moveTo>
                  <a:lnTo>
                    <a:pt x="1" y="26"/>
                  </a:lnTo>
                  <a:lnTo>
                    <a:pt x="13" y="101"/>
                  </a:lnTo>
                  <a:lnTo>
                    <a:pt x="227" y="6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4"/>
            <p:cNvSpPr/>
            <p:nvPr/>
          </p:nvSpPr>
          <p:spPr>
            <a:xfrm>
              <a:off x="6081625" y="3913600"/>
              <a:ext cx="20775" cy="68875"/>
            </a:xfrm>
            <a:custGeom>
              <a:avLst/>
              <a:gdLst/>
              <a:ahLst/>
              <a:cxnLst/>
              <a:rect l="l" t="t" r="r" b="b"/>
              <a:pathLst>
                <a:path w="831" h="2755" extrusionOk="0">
                  <a:moveTo>
                    <a:pt x="340" y="1"/>
                  </a:moveTo>
                  <a:lnTo>
                    <a:pt x="1" y="64"/>
                  </a:lnTo>
                  <a:lnTo>
                    <a:pt x="491" y="2755"/>
                  </a:lnTo>
                  <a:lnTo>
                    <a:pt x="831" y="2705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4"/>
            <p:cNvSpPr/>
            <p:nvPr/>
          </p:nvSpPr>
          <p:spPr>
            <a:xfrm>
              <a:off x="6051750" y="3746375"/>
              <a:ext cx="20475" cy="68875"/>
            </a:xfrm>
            <a:custGeom>
              <a:avLst/>
              <a:gdLst/>
              <a:ahLst/>
              <a:cxnLst/>
              <a:rect l="l" t="t" r="r" b="b"/>
              <a:pathLst>
                <a:path w="819" h="2755" extrusionOk="0">
                  <a:moveTo>
                    <a:pt x="341" y="0"/>
                  </a:moveTo>
                  <a:lnTo>
                    <a:pt x="1" y="50"/>
                  </a:lnTo>
                  <a:lnTo>
                    <a:pt x="479" y="2754"/>
                  </a:lnTo>
                  <a:lnTo>
                    <a:pt x="818" y="2691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4"/>
            <p:cNvSpPr/>
            <p:nvPr/>
          </p:nvSpPr>
          <p:spPr>
            <a:xfrm>
              <a:off x="6141975" y="4248425"/>
              <a:ext cx="20475" cy="68850"/>
            </a:xfrm>
            <a:custGeom>
              <a:avLst/>
              <a:gdLst/>
              <a:ahLst/>
              <a:cxnLst/>
              <a:rect l="l" t="t" r="r" b="b"/>
              <a:pathLst>
                <a:path w="819" h="2754" extrusionOk="0">
                  <a:moveTo>
                    <a:pt x="328" y="0"/>
                  </a:moveTo>
                  <a:lnTo>
                    <a:pt x="1" y="63"/>
                  </a:lnTo>
                  <a:lnTo>
                    <a:pt x="479" y="2754"/>
                  </a:lnTo>
                  <a:lnTo>
                    <a:pt x="818" y="2704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4"/>
            <p:cNvSpPr/>
            <p:nvPr/>
          </p:nvSpPr>
          <p:spPr>
            <a:xfrm>
              <a:off x="6037300" y="3664950"/>
              <a:ext cx="19825" cy="66350"/>
            </a:xfrm>
            <a:custGeom>
              <a:avLst/>
              <a:gdLst/>
              <a:ahLst/>
              <a:cxnLst/>
              <a:rect l="l" t="t" r="r" b="b"/>
              <a:pathLst>
                <a:path w="793" h="2654" extrusionOk="0">
                  <a:moveTo>
                    <a:pt x="327" y="0"/>
                  </a:moveTo>
                  <a:lnTo>
                    <a:pt x="1" y="63"/>
                  </a:lnTo>
                  <a:lnTo>
                    <a:pt x="466" y="2654"/>
                  </a:lnTo>
                  <a:lnTo>
                    <a:pt x="793" y="2591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4"/>
            <p:cNvSpPr/>
            <p:nvPr/>
          </p:nvSpPr>
          <p:spPr>
            <a:xfrm>
              <a:off x="6066850" y="3830000"/>
              <a:ext cx="20450" cy="68850"/>
            </a:xfrm>
            <a:custGeom>
              <a:avLst/>
              <a:gdLst/>
              <a:ahLst/>
              <a:cxnLst/>
              <a:rect l="l" t="t" r="r" b="b"/>
              <a:pathLst>
                <a:path w="818" h="2754" extrusionOk="0">
                  <a:moveTo>
                    <a:pt x="328" y="0"/>
                  </a:moveTo>
                  <a:lnTo>
                    <a:pt x="1" y="63"/>
                  </a:lnTo>
                  <a:lnTo>
                    <a:pt x="478" y="2754"/>
                  </a:lnTo>
                  <a:lnTo>
                    <a:pt x="818" y="2691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4"/>
            <p:cNvSpPr/>
            <p:nvPr/>
          </p:nvSpPr>
          <p:spPr>
            <a:xfrm>
              <a:off x="6096725" y="3997550"/>
              <a:ext cx="20450" cy="68875"/>
            </a:xfrm>
            <a:custGeom>
              <a:avLst/>
              <a:gdLst/>
              <a:ahLst/>
              <a:cxnLst/>
              <a:rect l="l" t="t" r="r" b="b"/>
              <a:pathLst>
                <a:path w="818" h="2755" extrusionOk="0">
                  <a:moveTo>
                    <a:pt x="340" y="0"/>
                  </a:moveTo>
                  <a:lnTo>
                    <a:pt x="0" y="51"/>
                  </a:lnTo>
                  <a:lnTo>
                    <a:pt x="491" y="2754"/>
                  </a:lnTo>
                  <a:lnTo>
                    <a:pt x="818" y="2691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4"/>
            <p:cNvSpPr/>
            <p:nvPr/>
          </p:nvSpPr>
          <p:spPr>
            <a:xfrm>
              <a:off x="6126900" y="4164800"/>
              <a:ext cx="20450" cy="68875"/>
            </a:xfrm>
            <a:custGeom>
              <a:avLst/>
              <a:gdLst/>
              <a:ahLst/>
              <a:cxnLst/>
              <a:rect l="l" t="t" r="r" b="b"/>
              <a:pathLst>
                <a:path w="818" h="2755" extrusionOk="0">
                  <a:moveTo>
                    <a:pt x="327" y="0"/>
                  </a:moveTo>
                  <a:lnTo>
                    <a:pt x="0" y="63"/>
                  </a:lnTo>
                  <a:lnTo>
                    <a:pt x="478" y="2754"/>
                  </a:lnTo>
                  <a:lnTo>
                    <a:pt x="818" y="2691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4"/>
            <p:cNvSpPr/>
            <p:nvPr/>
          </p:nvSpPr>
          <p:spPr>
            <a:xfrm>
              <a:off x="6124375" y="3677825"/>
              <a:ext cx="2850" cy="10400"/>
            </a:xfrm>
            <a:custGeom>
              <a:avLst/>
              <a:gdLst/>
              <a:ahLst/>
              <a:cxnLst/>
              <a:rect l="l" t="t" r="r" b="b"/>
              <a:pathLst>
                <a:path w="114" h="416" extrusionOk="0">
                  <a:moveTo>
                    <a:pt x="51" y="1"/>
                  </a:moveTo>
                  <a:lnTo>
                    <a:pt x="1" y="89"/>
                  </a:lnTo>
                  <a:lnTo>
                    <a:pt x="64" y="416"/>
                  </a:lnTo>
                  <a:lnTo>
                    <a:pt x="114" y="340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4"/>
            <p:cNvSpPr/>
            <p:nvPr/>
          </p:nvSpPr>
          <p:spPr>
            <a:xfrm>
              <a:off x="6206750" y="4245275"/>
              <a:ext cx="24550" cy="20150"/>
            </a:xfrm>
            <a:custGeom>
              <a:avLst/>
              <a:gdLst/>
              <a:ahLst/>
              <a:cxnLst/>
              <a:rect l="l" t="t" r="r" b="b"/>
              <a:pathLst>
                <a:path w="982" h="806" extrusionOk="0">
                  <a:moveTo>
                    <a:pt x="830" y="0"/>
                  </a:moveTo>
                  <a:lnTo>
                    <a:pt x="0" y="151"/>
                  </a:lnTo>
                  <a:lnTo>
                    <a:pt x="88" y="202"/>
                  </a:lnTo>
                  <a:lnTo>
                    <a:pt x="767" y="76"/>
                  </a:lnTo>
                  <a:lnTo>
                    <a:pt x="893" y="755"/>
                  </a:lnTo>
                  <a:lnTo>
                    <a:pt x="981" y="805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4"/>
            <p:cNvSpPr/>
            <p:nvPr/>
          </p:nvSpPr>
          <p:spPr>
            <a:xfrm>
              <a:off x="6498475" y="3590450"/>
              <a:ext cx="1925" cy="1275"/>
            </a:xfrm>
            <a:custGeom>
              <a:avLst/>
              <a:gdLst/>
              <a:ahLst/>
              <a:cxnLst/>
              <a:rect l="l" t="t" r="r" b="b"/>
              <a:pathLst>
                <a:path w="77" h="51" extrusionOk="0">
                  <a:moveTo>
                    <a:pt x="1" y="0"/>
                  </a:moveTo>
                  <a:lnTo>
                    <a:pt x="1" y="13"/>
                  </a:lnTo>
                  <a:lnTo>
                    <a:pt x="76" y="5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4"/>
            <p:cNvSpPr/>
            <p:nvPr/>
          </p:nvSpPr>
          <p:spPr>
            <a:xfrm>
              <a:off x="6501625" y="3606775"/>
              <a:ext cx="3175" cy="9775"/>
            </a:xfrm>
            <a:custGeom>
              <a:avLst/>
              <a:gdLst/>
              <a:ahLst/>
              <a:cxnLst/>
              <a:rect l="l" t="t" r="r" b="b"/>
              <a:pathLst>
                <a:path w="127" h="391" extrusionOk="0">
                  <a:moveTo>
                    <a:pt x="1" y="1"/>
                  </a:moveTo>
                  <a:lnTo>
                    <a:pt x="51" y="340"/>
                  </a:lnTo>
                  <a:lnTo>
                    <a:pt x="126" y="391"/>
                  </a:lnTo>
                  <a:lnTo>
                    <a:pt x="63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4"/>
            <p:cNvSpPr/>
            <p:nvPr/>
          </p:nvSpPr>
          <p:spPr>
            <a:xfrm>
              <a:off x="6505725" y="3609625"/>
              <a:ext cx="3475" cy="9750"/>
            </a:xfrm>
            <a:custGeom>
              <a:avLst/>
              <a:gdLst/>
              <a:ahLst/>
              <a:cxnLst/>
              <a:rect l="l" t="t" r="r" b="b"/>
              <a:pathLst>
                <a:path w="139" h="390" extrusionOk="0">
                  <a:moveTo>
                    <a:pt x="0" y="0"/>
                  </a:moveTo>
                  <a:lnTo>
                    <a:pt x="50" y="340"/>
                  </a:lnTo>
                  <a:lnTo>
                    <a:pt x="138" y="390"/>
                  </a:lnTo>
                  <a:lnTo>
                    <a:pt x="75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4"/>
            <p:cNvSpPr/>
            <p:nvPr/>
          </p:nvSpPr>
          <p:spPr>
            <a:xfrm>
              <a:off x="6507925" y="3622200"/>
              <a:ext cx="24225" cy="20125"/>
            </a:xfrm>
            <a:custGeom>
              <a:avLst/>
              <a:gdLst/>
              <a:ahLst/>
              <a:cxnLst/>
              <a:rect l="l" t="t" r="r" b="b"/>
              <a:pathLst>
                <a:path w="969" h="805" extrusionOk="0">
                  <a:moveTo>
                    <a:pt x="0" y="0"/>
                  </a:moveTo>
                  <a:lnTo>
                    <a:pt x="138" y="805"/>
                  </a:lnTo>
                  <a:lnTo>
                    <a:pt x="968" y="654"/>
                  </a:lnTo>
                  <a:lnTo>
                    <a:pt x="880" y="604"/>
                  </a:lnTo>
                  <a:lnTo>
                    <a:pt x="201" y="729"/>
                  </a:lnTo>
                  <a:lnTo>
                    <a:pt x="75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4"/>
            <p:cNvSpPr/>
            <p:nvPr/>
          </p:nvSpPr>
          <p:spPr>
            <a:xfrm>
              <a:off x="6499100" y="3594525"/>
              <a:ext cx="3500" cy="9775"/>
            </a:xfrm>
            <a:custGeom>
              <a:avLst/>
              <a:gdLst/>
              <a:ahLst/>
              <a:cxnLst/>
              <a:rect l="l" t="t" r="r" b="b"/>
              <a:pathLst>
                <a:path w="140" h="391" extrusionOk="0">
                  <a:moveTo>
                    <a:pt x="1" y="1"/>
                  </a:moveTo>
                  <a:lnTo>
                    <a:pt x="64" y="340"/>
                  </a:lnTo>
                  <a:lnTo>
                    <a:pt x="139" y="390"/>
                  </a:lnTo>
                  <a:lnTo>
                    <a:pt x="76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4"/>
            <p:cNvSpPr/>
            <p:nvPr/>
          </p:nvSpPr>
          <p:spPr>
            <a:xfrm>
              <a:off x="6503825" y="3619350"/>
              <a:ext cx="32400" cy="27075"/>
            </a:xfrm>
            <a:custGeom>
              <a:avLst/>
              <a:gdLst/>
              <a:ahLst/>
              <a:cxnLst/>
              <a:rect l="l" t="t" r="r" b="b"/>
              <a:pathLst>
                <a:path w="1296" h="1083" extrusionOk="0">
                  <a:moveTo>
                    <a:pt x="1" y="1"/>
                  </a:moveTo>
                  <a:lnTo>
                    <a:pt x="189" y="1082"/>
                  </a:lnTo>
                  <a:lnTo>
                    <a:pt x="1296" y="881"/>
                  </a:lnTo>
                  <a:lnTo>
                    <a:pt x="1233" y="843"/>
                  </a:lnTo>
                  <a:lnTo>
                    <a:pt x="239" y="1020"/>
                  </a:lnTo>
                  <a:lnTo>
                    <a:pt x="63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4"/>
            <p:cNvSpPr/>
            <p:nvPr/>
          </p:nvSpPr>
          <p:spPr>
            <a:xfrm>
              <a:off x="6348525" y="3595775"/>
              <a:ext cx="127350" cy="27375"/>
            </a:xfrm>
            <a:custGeom>
              <a:avLst/>
              <a:gdLst/>
              <a:ahLst/>
              <a:cxnLst/>
              <a:rect l="l" t="t" r="r" b="b"/>
              <a:pathLst>
                <a:path w="5094" h="1095" extrusionOk="0">
                  <a:moveTo>
                    <a:pt x="4829" y="1"/>
                  </a:moveTo>
                  <a:lnTo>
                    <a:pt x="265" y="818"/>
                  </a:lnTo>
                  <a:lnTo>
                    <a:pt x="1" y="1095"/>
                  </a:lnTo>
                  <a:lnTo>
                    <a:pt x="5093" y="177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4"/>
            <p:cNvSpPr/>
            <p:nvPr/>
          </p:nvSpPr>
          <p:spPr>
            <a:xfrm>
              <a:off x="6473325" y="3593575"/>
              <a:ext cx="22350" cy="16700"/>
            </a:xfrm>
            <a:custGeom>
              <a:avLst/>
              <a:gdLst/>
              <a:ahLst/>
              <a:cxnLst/>
              <a:rect l="l" t="t" r="r" b="b"/>
              <a:pathLst>
                <a:path w="894" h="668" extrusionOk="0">
                  <a:moveTo>
                    <a:pt x="340" y="1"/>
                  </a:moveTo>
                  <a:lnTo>
                    <a:pt x="1" y="64"/>
                  </a:lnTo>
                  <a:lnTo>
                    <a:pt x="894" y="667"/>
                  </a:lnTo>
                  <a:lnTo>
                    <a:pt x="831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4"/>
            <p:cNvSpPr/>
            <p:nvPr/>
          </p:nvSpPr>
          <p:spPr>
            <a:xfrm>
              <a:off x="6276225" y="3617475"/>
              <a:ext cx="72025" cy="17000"/>
            </a:xfrm>
            <a:custGeom>
              <a:avLst/>
              <a:gdLst/>
              <a:ahLst/>
              <a:cxnLst/>
              <a:rect l="l" t="t" r="r" b="b"/>
              <a:pathLst>
                <a:path w="2881" h="680" extrusionOk="0">
                  <a:moveTo>
                    <a:pt x="2880" y="1"/>
                  </a:moveTo>
                  <a:lnTo>
                    <a:pt x="1434" y="265"/>
                  </a:lnTo>
                  <a:lnTo>
                    <a:pt x="0" y="516"/>
                  </a:lnTo>
                  <a:lnTo>
                    <a:pt x="352" y="680"/>
                  </a:lnTo>
                  <a:lnTo>
                    <a:pt x="1472" y="478"/>
                  </a:lnTo>
                  <a:lnTo>
                    <a:pt x="2603" y="2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4"/>
            <p:cNvSpPr/>
            <p:nvPr/>
          </p:nvSpPr>
          <p:spPr>
            <a:xfrm>
              <a:off x="6485900" y="3591700"/>
              <a:ext cx="7575" cy="6300"/>
            </a:xfrm>
            <a:custGeom>
              <a:avLst/>
              <a:gdLst/>
              <a:ahLst/>
              <a:cxnLst/>
              <a:rect l="l" t="t" r="r" b="b"/>
              <a:pathLst>
                <a:path w="303" h="252" extrusionOk="0">
                  <a:moveTo>
                    <a:pt x="252" y="0"/>
                  </a:moveTo>
                  <a:lnTo>
                    <a:pt x="1" y="51"/>
                  </a:lnTo>
                  <a:lnTo>
                    <a:pt x="303" y="252"/>
                  </a:lnTo>
                  <a:lnTo>
                    <a:pt x="303" y="252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4"/>
            <p:cNvSpPr/>
            <p:nvPr/>
          </p:nvSpPr>
          <p:spPr>
            <a:xfrm>
              <a:off x="6501950" y="3589500"/>
              <a:ext cx="2850" cy="5375"/>
            </a:xfrm>
            <a:custGeom>
              <a:avLst/>
              <a:gdLst/>
              <a:ahLst/>
              <a:cxnLst/>
              <a:rect l="l" t="t" r="r" b="b"/>
              <a:pathLst>
                <a:path w="114" h="215" extrusionOk="0">
                  <a:moveTo>
                    <a:pt x="76" y="0"/>
                  </a:moveTo>
                  <a:lnTo>
                    <a:pt x="0" y="13"/>
                  </a:lnTo>
                  <a:lnTo>
                    <a:pt x="25" y="164"/>
                  </a:lnTo>
                  <a:lnTo>
                    <a:pt x="113" y="214"/>
                  </a:lnTo>
                  <a:lnTo>
                    <a:pt x="113" y="21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4"/>
            <p:cNvSpPr/>
            <p:nvPr/>
          </p:nvSpPr>
          <p:spPr>
            <a:xfrm>
              <a:off x="6538725" y="3637900"/>
              <a:ext cx="10075" cy="2875"/>
            </a:xfrm>
            <a:custGeom>
              <a:avLst/>
              <a:gdLst/>
              <a:ahLst/>
              <a:cxnLst/>
              <a:rect l="l" t="t" r="r" b="b"/>
              <a:pathLst>
                <a:path w="403" h="115" extrusionOk="0">
                  <a:moveTo>
                    <a:pt x="340" y="1"/>
                  </a:moveTo>
                  <a:lnTo>
                    <a:pt x="0" y="64"/>
                  </a:lnTo>
                  <a:lnTo>
                    <a:pt x="63" y="114"/>
                  </a:lnTo>
                  <a:lnTo>
                    <a:pt x="403" y="5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34"/>
            <p:cNvSpPr/>
            <p:nvPr/>
          </p:nvSpPr>
          <p:spPr>
            <a:xfrm>
              <a:off x="6546575" y="3632575"/>
              <a:ext cx="10725" cy="3150"/>
            </a:xfrm>
            <a:custGeom>
              <a:avLst/>
              <a:gdLst/>
              <a:ahLst/>
              <a:cxnLst/>
              <a:rect l="l" t="t" r="r" b="b"/>
              <a:pathLst>
                <a:path w="429" h="126" extrusionOk="0">
                  <a:moveTo>
                    <a:pt x="340" y="0"/>
                  </a:moveTo>
                  <a:lnTo>
                    <a:pt x="1" y="63"/>
                  </a:lnTo>
                  <a:lnTo>
                    <a:pt x="89" y="126"/>
                  </a:lnTo>
                  <a:lnTo>
                    <a:pt x="428" y="6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34"/>
            <p:cNvSpPr/>
            <p:nvPr/>
          </p:nvSpPr>
          <p:spPr>
            <a:xfrm>
              <a:off x="6507925" y="3600500"/>
              <a:ext cx="44650" cy="32100"/>
            </a:xfrm>
            <a:custGeom>
              <a:avLst/>
              <a:gdLst/>
              <a:ahLst/>
              <a:cxnLst/>
              <a:rect l="l" t="t" r="r" b="b"/>
              <a:pathLst>
                <a:path w="1786" h="1284" extrusionOk="0">
                  <a:moveTo>
                    <a:pt x="0" y="0"/>
                  </a:moveTo>
                  <a:lnTo>
                    <a:pt x="63" y="340"/>
                  </a:lnTo>
                  <a:lnTo>
                    <a:pt x="755" y="805"/>
                  </a:lnTo>
                  <a:lnTo>
                    <a:pt x="1446" y="1283"/>
                  </a:lnTo>
                  <a:lnTo>
                    <a:pt x="1786" y="1220"/>
                  </a:lnTo>
                  <a:lnTo>
                    <a:pt x="893" y="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4"/>
            <p:cNvSpPr/>
            <p:nvPr/>
          </p:nvSpPr>
          <p:spPr>
            <a:xfrm>
              <a:off x="6551300" y="3635700"/>
              <a:ext cx="10075" cy="2850"/>
            </a:xfrm>
            <a:custGeom>
              <a:avLst/>
              <a:gdLst/>
              <a:ahLst/>
              <a:cxnLst/>
              <a:rect l="l" t="t" r="r" b="b"/>
              <a:pathLst>
                <a:path w="403" h="114" extrusionOk="0">
                  <a:moveTo>
                    <a:pt x="340" y="1"/>
                  </a:moveTo>
                  <a:lnTo>
                    <a:pt x="0" y="64"/>
                  </a:lnTo>
                  <a:lnTo>
                    <a:pt x="63" y="114"/>
                  </a:lnTo>
                  <a:lnTo>
                    <a:pt x="403" y="5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4"/>
            <p:cNvSpPr/>
            <p:nvPr/>
          </p:nvSpPr>
          <p:spPr>
            <a:xfrm>
              <a:off x="6122175" y="3665575"/>
              <a:ext cx="2850" cy="10400"/>
            </a:xfrm>
            <a:custGeom>
              <a:avLst/>
              <a:gdLst/>
              <a:ahLst/>
              <a:cxnLst/>
              <a:rect l="l" t="t" r="r" b="b"/>
              <a:pathLst>
                <a:path w="114" h="416" extrusionOk="0">
                  <a:moveTo>
                    <a:pt x="51" y="0"/>
                  </a:moveTo>
                  <a:lnTo>
                    <a:pt x="1" y="88"/>
                  </a:lnTo>
                  <a:lnTo>
                    <a:pt x="64" y="415"/>
                  </a:lnTo>
                  <a:lnTo>
                    <a:pt x="114" y="34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4"/>
            <p:cNvSpPr/>
            <p:nvPr/>
          </p:nvSpPr>
          <p:spPr>
            <a:xfrm>
              <a:off x="6512325" y="3625025"/>
              <a:ext cx="15425" cy="12900"/>
            </a:xfrm>
            <a:custGeom>
              <a:avLst/>
              <a:gdLst/>
              <a:ahLst/>
              <a:cxnLst/>
              <a:rect l="l" t="t" r="r" b="b"/>
              <a:pathLst>
                <a:path w="617" h="516" extrusionOk="0">
                  <a:moveTo>
                    <a:pt x="0" y="0"/>
                  </a:moveTo>
                  <a:lnTo>
                    <a:pt x="88" y="516"/>
                  </a:lnTo>
                  <a:lnTo>
                    <a:pt x="616" y="415"/>
                  </a:lnTo>
                  <a:lnTo>
                    <a:pt x="302" y="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4"/>
            <p:cNvSpPr/>
            <p:nvPr/>
          </p:nvSpPr>
          <p:spPr>
            <a:xfrm>
              <a:off x="6510125" y="3612750"/>
              <a:ext cx="29875" cy="22050"/>
            </a:xfrm>
            <a:custGeom>
              <a:avLst/>
              <a:gdLst/>
              <a:ahLst/>
              <a:cxnLst/>
              <a:rect l="l" t="t" r="r" b="b"/>
              <a:pathLst>
                <a:path w="1195" h="882" extrusionOk="0">
                  <a:moveTo>
                    <a:pt x="0" y="1"/>
                  </a:moveTo>
                  <a:lnTo>
                    <a:pt x="63" y="340"/>
                  </a:lnTo>
                  <a:lnTo>
                    <a:pt x="465" y="604"/>
                  </a:lnTo>
                  <a:lnTo>
                    <a:pt x="855" y="881"/>
                  </a:lnTo>
                  <a:lnTo>
                    <a:pt x="1195" y="818"/>
                  </a:lnTo>
                  <a:lnTo>
                    <a:pt x="604" y="4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4"/>
            <p:cNvSpPr/>
            <p:nvPr/>
          </p:nvSpPr>
          <p:spPr>
            <a:xfrm>
              <a:off x="6534000" y="3635075"/>
              <a:ext cx="10725" cy="2850"/>
            </a:xfrm>
            <a:custGeom>
              <a:avLst/>
              <a:gdLst/>
              <a:ahLst/>
              <a:cxnLst/>
              <a:rect l="l" t="t" r="r" b="b"/>
              <a:pathLst>
                <a:path w="429" h="114" extrusionOk="0">
                  <a:moveTo>
                    <a:pt x="340" y="1"/>
                  </a:moveTo>
                  <a:lnTo>
                    <a:pt x="1" y="51"/>
                  </a:lnTo>
                  <a:lnTo>
                    <a:pt x="89" y="114"/>
                  </a:lnTo>
                  <a:lnTo>
                    <a:pt x="428" y="5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4"/>
            <p:cNvSpPr/>
            <p:nvPr/>
          </p:nvSpPr>
          <p:spPr>
            <a:xfrm>
              <a:off x="6114000" y="3694500"/>
              <a:ext cx="13225" cy="15100"/>
            </a:xfrm>
            <a:custGeom>
              <a:avLst/>
              <a:gdLst/>
              <a:ahLst/>
              <a:cxnLst/>
              <a:rect l="l" t="t" r="r" b="b"/>
              <a:pathLst>
                <a:path w="529" h="604" extrusionOk="0">
                  <a:moveTo>
                    <a:pt x="428" y="0"/>
                  </a:moveTo>
                  <a:lnTo>
                    <a:pt x="215" y="302"/>
                  </a:lnTo>
                  <a:lnTo>
                    <a:pt x="1" y="604"/>
                  </a:lnTo>
                  <a:lnTo>
                    <a:pt x="529" y="516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4"/>
            <p:cNvSpPr/>
            <p:nvPr/>
          </p:nvSpPr>
          <p:spPr>
            <a:xfrm>
              <a:off x="6101425" y="3682225"/>
              <a:ext cx="22675" cy="29575"/>
            </a:xfrm>
            <a:custGeom>
              <a:avLst/>
              <a:gdLst/>
              <a:ahLst/>
              <a:cxnLst/>
              <a:rect l="l" t="t" r="r" b="b"/>
              <a:pathLst>
                <a:path w="907" h="1183" extrusionOk="0">
                  <a:moveTo>
                    <a:pt x="843" y="1"/>
                  </a:moveTo>
                  <a:lnTo>
                    <a:pt x="428" y="592"/>
                  </a:lnTo>
                  <a:lnTo>
                    <a:pt x="1" y="1183"/>
                  </a:lnTo>
                  <a:lnTo>
                    <a:pt x="340" y="1133"/>
                  </a:lnTo>
                  <a:lnTo>
                    <a:pt x="630" y="730"/>
                  </a:lnTo>
                  <a:lnTo>
                    <a:pt x="906" y="340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4"/>
            <p:cNvSpPr/>
            <p:nvPr/>
          </p:nvSpPr>
          <p:spPr>
            <a:xfrm>
              <a:off x="6082875" y="3719650"/>
              <a:ext cx="9775" cy="3175"/>
            </a:xfrm>
            <a:custGeom>
              <a:avLst/>
              <a:gdLst/>
              <a:ahLst/>
              <a:cxnLst/>
              <a:rect l="l" t="t" r="r" b="b"/>
              <a:pathLst>
                <a:path w="391" h="127" extrusionOk="0">
                  <a:moveTo>
                    <a:pt x="391" y="0"/>
                  </a:moveTo>
                  <a:lnTo>
                    <a:pt x="51" y="51"/>
                  </a:lnTo>
                  <a:lnTo>
                    <a:pt x="1" y="126"/>
                  </a:lnTo>
                  <a:lnTo>
                    <a:pt x="340" y="6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4"/>
            <p:cNvSpPr/>
            <p:nvPr/>
          </p:nvSpPr>
          <p:spPr>
            <a:xfrm>
              <a:off x="6086025" y="3714925"/>
              <a:ext cx="9775" cy="3800"/>
            </a:xfrm>
            <a:custGeom>
              <a:avLst/>
              <a:gdLst/>
              <a:ahLst/>
              <a:cxnLst/>
              <a:rect l="l" t="t" r="r" b="b"/>
              <a:pathLst>
                <a:path w="391" h="152" extrusionOk="0">
                  <a:moveTo>
                    <a:pt x="390" y="1"/>
                  </a:moveTo>
                  <a:lnTo>
                    <a:pt x="51" y="64"/>
                  </a:lnTo>
                  <a:lnTo>
                    <a:pt x="1" y="152"/>
                  </a:lnTo>
                  <a:lnTo>
                    <a:pt x="1" y="152"/>
                  </a:lnTo>
                  <a:lnTo>
                    <a:pt x="340" y="89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4"/>
            <p:cNvSpPr/>
            <p:nvPr/>
          </p:nvSpPr>
          <p:spPr>
            <a:xfrm>
              <a:off x="6089175" y="3669975"/>
              <a:ext cx="32725" cy="44350"/>
            </a:xfrm>
            <a:custGeom>
              <a:avLst/>
              <a:gdLst/>
              <a:ahLst/>
              <a:cxnLst/>
              <a:rect l="l" t="t" r="r" b="b"/>
              <a:pathLst>
                <a:path w="1309" h="1774" extrusionOk="0">
                  <a:moveTo>
                    <a:pt x="1245" y="0"/>
                  </a:moveTo>
                  <a:lnTo>
                    <a:pt x="617" y="881"/>
                  </a:lnTo>
                  <a:lnTo>
                    <a:pt x="0" y="1774"/>
                  </a:lnTo>
                  <a:lnTo>
                    <a:pt x="340" y="1711"/>
                  </a:lnTo>
                  <a:lnTo>
                    <a:pt x="818" y="1019"/>
                  </a:lnTo>
                  <a:lnTo>
                    <a:pt x="1308" y="34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4"/>
            <p:cNvSpPr/>
            <p:nvPr/>
          </p:nvSpPr>
          <p:spPr>
            <a:xfrm>
              <a:off x="6120300" y="3658025"/>
              <a:ext cx="2525" cy="5675"/>
            </a:xfrm>
            <a:custGeom>
              <a:avLst/>
              <a:gdLst/>
              <a:ahLst/>
              <a:cxnLst/>
              <a:rect l="l" t="t" r="r" b="b"/>
              <a:pathLst>
                <a:path w="101" h="227" extrusionOk="0">
                  <a:moveTo>
                    <a:pt x="76" y="1"/>
                  </a:moveTo>
                  <a:lnTo>
                    <a:pt x="0" y="13"/>
                  </a:lnTo>
                  <a:lnTo>
                    <a:pt x="51" y="227"/>
                  </a:lnTo>
                  <a:lnTo>
                    <a:pt x="101" y="139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4"/>
            <p:cNvSpPr/>
            <p:nvPr/>
          </p:nvSpPr>
          <p:spPr>
            <a:xfrm>
              <a:off x="6098300" y="3712725"/>
              <a:ext cx="10075" cy="3800"/>
            </a:xfrm>
            <a:custGeom>
              <a:avLst/>
              <a:gdLst/>
              <a:ahLst/>
              <a:cxnLst/>
              <a:rect l="l" t="t" r="r" b="b"/>
              <a:pathLst>
                <a:path w="403" h="152" extrusionOk="0">
                  <a:moveTo>
                    <a:pt x="402" y="1"/>
                  </a:moveTo>
                  <a:lnTo>
                    <a:pt x="63" y="64"/>
                  </a:lnTo>
                  <a:lnTo>
                    <a:pt x="0" y="152"/>
                  </a:lnTo>
                  <a:lnTo>
                    <a:pt x="340" y="8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34"/>
            <p:cNvSpPr/>
            <p:nvPr/>
          </p:nvSpPr>
          <p:spPr>
            <a:xfrm>
              <a:off x="6095450" y="3717450"/>
              <a:ext cx="9775" cy="3175"/>
            </a:xfrm>
            <a:custGeom>
              <a:avLst/>
              <a:gdLst/>
              <a:ahLst/>
              <a:cxnLst/>
              <a:rect l="l" t="t" r="r" b="b"/>
              <a:pathLst>
                <a:path w="391" h="127" extrusionOk="0">
                  <a:moveTo>
                    <a:pt x="391" y="0"/>
                  </a:moveTo>
                  <a:lnTo>
                    <a:pt x="51" y="51"/>
                  </a:lnTo>
                  <a:lnTo>
                    <a:pt x="1" y="126"/>
                  </a:lnTo>
                  <a:lnTo>
                    <a:pt x="340" y="6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34"/>
            <p:cNvSpPr/>
            <p:nvPr/>
          </p:nvSpPr>
          <p:spPr>
            <a:xfrm>
              <a:off x="6150475" y="3631625"/>
              <a:ext cx="127350" cy="27050"/>
            </a:xfrm>
            <a:custGeom>
              <a:avLst/>
              <a:gdLst/>
              <a:ahLst/>
              <a:cxnLst/>
              <a:rect l="l" t="t" r="r" b="b"/>
              <a:pathLst>
                <a:path w="5094" h="1082" extrusionOk="0">
                  <a:moveTo>
                    <a:pt x="4741" y="0"/>
                  </a:moveTo>
                  <a:lnTo>
                    <a:pt x="177" y="818"/>
                  </a:lnTo>
                  <a:lnTo>
                    <a:pt x="0" y="1082"/>
                  </a:lnTo>
                  <a:lnTo>
                    <a:pt x="5093" y="164"/>
                  </a:lnTo>
                  <a:lnTo>
                    <a:pt x="47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4"/>
            <p:cNvSpPr/>
            <p:nvPr/>
          </p:nvSpPr>
          <p:spPr>
            <a:xfrm>
              <a:off x="6289425" y="3627850"/>
              <a:ext cx="48450" cy="12600"/>
            </a:xfrm>
            <a:custGeom>
              <a:avLst/>
              <a:gdLst/>
              <a:ahLst/>
              <a:cxnLst/>
              <a:rect l="l" t="t" r="r" b="b"/>
              <a:pathLst>
                <a:path w="1938" h="504" extrusionOk="0">
                  <a:moveTo>
                    <a:pt x="1937" y="0"/>
                  </a:moveTo>
                  <a:lnTo>
                    <a:pt x="969" y="177"/>
                  </a:lnTo>
                  <a:lnTo>
                    <a:pt x="1" y="353"/>
                  </a:lnTo>
                  <a:lnTo>
                    <a:pt x="315" y="503"/>
                  </a:lnTo>
                  <a:lnTo>
                    <a:pt x="1007" y="378"/>
                  </a:lnTo>
                  <a:lnTo>
                    <a:pt x="1698" y="25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4"/>
            <p:cNvSpPr/>
            <p:nvPr/>
          </p:nvSpPr>
          <p:spPr>
            <a:xfrm>
              <a:off x="6131925" y="3655200"/>
              <a:ext cx="6625" cy="7250"/>
            </a:xfrm>
            <a:custGeom>
              <a:avLst/>
              <a:gdLst/>
              <a:ahLst/>
              <a:cxnLst/>
              <a:rect l="l" t="t" r="r" b="b"/>
              <a:pathLst>
                <a:path w="265" h="290" extrusionOk="0">
                  <a:moveTo>
                    <a:pt x="265" y="0"/>
                  </a:moveTo>
                  <a:lnTo>
                    <a:pt x="1" y="38"/>
                  </a:lnTo>
                  <a:lnTo>
                    <a:pt x="51" y="29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4"/>
            <p:cNvSpPr/>
            <p:nvPr/>
          </p:nvSpPr>
          <p:spPr>
            <a:xfrm>
              <a:off x="6133825" y="3653000"/>
              <a:ext cx="17000" cy="21725"/>
            </a:xfrm>
            <a:custGeom>
              <a:avLst/>
              <a:gdLst/>
              <a:ahLst/>
              <a:cxnLst/>
              <a:rect l="l" t="t" r="r" b="b"/>
              <a:pathLst>
                <a:path w="680" h="869" extrusionOk="0">
                  <a:moveTo>
                    <a:pt x="679" y="0"/>
                  </a:moveTo>
                  <a:lnTo>
                    <a:pt x="340" y="51"/>
                  </a:lnTo>
                  <a:lnTo>
                    <a:pt x="0" y="541"/>
                  </a:lnTo>
                  <a:lnTo>
                    <a:pt x="63" y="868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4"/>
            <p:cNvSpPr/>
            <p:nvPr/>
          </p:nvSpPr>
          <p:spPr>
            <a:xfrm>
              <a:off x="6108025" y="3686000"/>
              <a:ext cx="27700" cy="32400"/>
            </a:xfrm>
            <a:custGeom>
              <a:avLst/>
              <a:gdLst/>
              <a:ahLst/>
              <a:cxnLst/>
              <a:rect l="l" t="t" r="r" b="b"/>
              <a:pathLst>
                <a:path w="1108" h="1296" extrusionOk="0">
                  <a:moveTo>
                    <a:pt x="919" y="1"/>
                  </a:moveTo>
                  <a:lnTo>
                    <a:pt x="869" y="76"/>
                  </a:lnTo>
                  <a:lnTo>
                    <a:pt x="1045" y="1045"/>
                  </a:lnTo>
                  <a:lnTo>
                    <a:pt x="51" y="1221"/>
                  </a:lnTo>
                  <a:lnTo>
                    <a:pt x="1" y="1296"/>
                  </a:lnTo>
                  <a:lnTo>
                    <a:pt x="1107" y="1095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4"/>
            <p:cNvSpPr/>
            <p:nvPr/>
          </p:nvSpPr>
          <p:spPr>
            <a:xfrm>
              <a:off x="6301675" y="3637600"/>
              <a:ext cx="26750" cy="11975"/>
            </a:xfrm>
            <a:custGeom>
              <a:avLst/>
              <a:gdLst/>
              <a:ahLst/>
              <a:cxnLst/>
              <a:rect l="l" t="t" r="r" b="b"/>
              <a:pathLst>
                <a:path w="1070" h="479" extrusionOk="0">
                  <a:moveTo>
                    <a:pt x="1070" y="0"/>
                  </a:moveTo>
                  <a:lnTo>
                    <a:pt x="529" y="101"/>
                  </a:lnTo>
                  <a:lnTo>
                    <a:pt x="1" y="189"/>
                  </a:lnTo>
                  <a:lnTo>
                    <a:pt x="605" y="478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4"/>
            <p:cNvSpPr/>
            <p:nvPr/>
          </p:nvSpPr>
          <p:spPr>
            <a:xfrm>
              <a:off x="6124375" y="3657400"/>
              <a:ext cx="1300" cy="1900"/>
            </a:xfrm>
            <a:custGeom>
              <a:avLst/>
              <a:gdLst/>
              <a:ahLst/>
              <a:cxnLst/>
              <a:rect l="l" t="t" r="r" b="b"/>
              <a:pathLst>
                <a:path w="52" h="76" extrusionOk="0">
                  <a:moveTo>
                    <a:pt x="51" y="1"/>
                  </a:moveTo>
                  <a:lnTo>
                    <a:pt x="1" y="13"/>
                  </a:lnTo>
                  <a:lnTo>
                    <a:pt x="13" y="7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4"/>
            <p:cNvSpPr/>
            <p:nvPr/>
          </p:nvSpPr>
          <p:spPr>
            <a:xfrm>
              <a:off x="6127525" y="3673750"/>
              <a:ext cx="2550" cy="10075"/>
            </a:xfrm>
            <a:custGeom>
              <a:avLst/>
              <a:gdLst/>
              <a:ahLst/>
              <a:cxnLst/>
              <a:rect l="l" t="t" r="r" b="b"/>
              <a:pathLst>
                <a:path w="102" h="403" extrusionOk="0">
                  <a:moveTo>
                    <a:pt x="51" y="0"/>
                  </a:moveTo>
                  <a:lnTo>
                    <a:pt x="1" y="63"/>
                  </a:lnTo>
                  <a:lnTo>
                    <a:pt x="63" y="403"/>
                  </a:lnTo>
                  <a:lnTo>
                    <a:pt x="101" y="34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4"/>
            <p:cNvSpPr/>
            <p:nvPr/>
          </p:nvSpPr>
          <p:spPr>
            <a:xfrm>
              <a:off x="6125325" y="3661475"/>
              <a:ext cx="2550" cy="10100"/>
            </a:xfrm>
            <a:custGeom>
              <a:avLst/>
              <a:gdLst/>
              <a:ahLst/>
              <a:cxnLst/>
              <a:rect l="l" t="t" r="r" b="b"/>
              <a:pathLst>
                <a:path w="102" h="404" extrusionOk="0">
                  <a:moveTo>
                    <a:pt x="51" y="1"/>
                  </a:moveTo>
                  <a:lnTo>
                    <a:pt x="0" y="64"/>
                  </a:lnTo>
                  <a:lnTo>
                    <a:pt x="63" y="403"/>
                  </a:lnTo>
                  <a:lnTo>
                    <a:pt x="101" y="340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4"/>
            <p:cNvSpPr/>
            <p:nvPr/>
          </p:nvSpPr>
          <p:spPr>
            <a:xfrm>
              <a:off x="6503500" y="3597350"/>
              <a:ext cx="3500" cy="9775"/>
            </a:xfrm>
            <a:custGeom>
              <a:avLst/>
              <a:gdLst/>
              <a:ahLst/>
              <a:cxnLst/>
              <a:rect l="l" t="t" r="r" b="b"/>
              <a:pathLst>
                <a:path w="140" h="391" extrusionOk="0">
                  <a:moveTo>
                    <a:pt x="1" y="1"/>
                  </a:moveTo>
                  <a:lnTo>
                    <a:pt x="51" y="340"/>
                  </a:lnTo>
                  <a:lnTo>
                    <a:pt x="139" y="391"/>
                  </a:lnTo>
                  <a:lnTo>
                    <a:pt x="76" y="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4"/>
            <p:cNvSpPr/>
            <p:nvPr/>
          </p:nvSpPr>
          <p:spPr>
            <a:xfrm>
              <a:off x="6097025" y="3608975"/>
              <a:ext cx="544525" cy="669650"/>
            </a:xfrm>
            <a:custGeom>
              <a:avLst/>
              <a:gdLst/>
              <a:ahLst/>
              <a:cxnLst/>
              <a:rect l="l" t="t" r="r" b="b"/>
              <a:pathLst>
                <a:path w="21781" h="26786" extrusionOk="0">
                  <a:moveTo>
                    <a:pt x="16084" y="2239"/>
                  </a:moveTo>
                  <a:lnTo>
                    <a:pt x="19630" y="22057"/>
                  </a:lnTo>
                  <a:lnTo>
                    <a:pt x="5722" y="24547"/>
                  </a:lnTo>
                  <a:lnTo>
                    <a:pt x="2164" y="4729"/>
                  </a:lnTo>
                  <a:lnTo>
                    <a:pt x="16084" y="2239"/>
                  </a:lnTo>
                  <a:close/>
                  <a:moveTo>
                    <a:pt x="15656" y="1"/>
                  </a:moveTo>
                  <a:lnTo>
                    <a:pt x="9532" y="1108"/>
                  </a:lnTo>
                  <a:lnTo>
                    <a:pt x="8816" y="1824"/>
                  </a:lnTo>
                  <a:lnTo>
                    <a:pt x="7898" y="1397"/>
                  </a:lnTo>
                  <a:lnTo>
                    <a:pt x="1774" y="2491"/>
                  </a:lnTo>
                  <a:lnTo>
                    <a:pt x="1560" y="2805"/>
                  </a:lnTo>
                  <a:lnTo>
                    <a:pt x="1837" y="4377"/>
                  </a:lnTo>
                  <a:lnTo>
                    <a:pt x="227" y="4679"/>
                  </a:lnTo>
                  <a:lnTo>
                    <a:pt x="1" y="4993"/>
                  </a:lnTo>
                  <a:lnTo>
                    <a:pt x="1661" y="14236"/>
                  </a:lnTo>
                  <a:lnTo>
                    <a:pt x="2403" y="14927"/>
                  </a:lnTo>
                  <a:lnTo>
                    <a:pt x="1950" y="15845"/>
                  </a:lnTo>
                  <a:lnTo>
                    <a:pt x="3622" y="25075"/>
                  </a:lnTo>
                  <a:lnTo>
                    <a:pt x="3937" y="25289"/>
                  </a:lnTo>
                  <a:lnTo>
                    <a:pt x="5546" y="25000"/>
                  </a:lnTo>
                  <a:lnTo>
                    <a:pt x="5823" y="26571"/>
                  </a:lnTo>
                  <a:lnTo>
                    <a:pt x="6137" y="26785"/>
                  </a:lnTo>
                  <a:lnTo>
                    <a:pt x="12261" y="25679"/>
                  </a:lnTo>
                  <a:lnTo>
                    <a:pt x="12978" y="24962"/>
                  </a:lnTo>
                  <a:lnTo>
                    <a:pt x="13896" y="25389"/>
                  </a:lnTo>
                  <a:lnTo>
                    <a:pt x="20020" y="24295"/>
                  </a:lnTo>
                  <a:lnTo>
                    <a:pt x="20234" y="23981"/>
                  </a:lnTo>
                  <a:lnTo>
                    <a:pt x="19957" y="22409"/>
                  </a:lnTo>
                  <a:lnTo>
                    <a:pt x="21567" y="22120"/>
                  </a:lnTo>
                  <a:lnTo>
                    <a:pt x="21780" y="21818"/>
                  </a:lnTo>
                  <a:lnTo>
                    <a:pt x="20120" y="12576"/>
                  </a:lnTo>
                  <a:lnTo>
                    <a:pt x="19391" y="11872"/>
                  </a:lnTo>
                  <a:lnTo>
                    <a:pt x="19831" y="10954"/>
                  </a:lnTo>
                  <a:lnTo>
                    <a:pt x="18171" y="1711"/>
                  </a:lnTo>
                  <a:lnTo>
                    <a:pt x="17857" y="1497"/>
                  </a:lnTo>
                  <a:lnTo>
                    <a:pt x="16247" y="1787"/>
                  </a:lnTo>
                  <a:lnTo>
                    <a:pt x="15971" y="215"/>
                  </a:lnTo>
                  <a:lnTo>
                    <a:pt x="15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4"/>
            <p:cNvSpPr/>
            <p:nvPr/>
          </p:nvSpPr>
          <p:spPr>
            <a:xfrm>
              <a:off x="6586825" y="3890025"/>
              <a:ext cx="11975" cy="26125"/>
            </a:xfrm>
            <a:custGeom>
              <a:avLst/>
              <a:gdLst/>
              <a:ahLst/>
              <a:cxnLst/>
              <a:rect l="l" t="t" r="r" b="b"/>
              <a:pathLst>
                <a:path w="479" h="1045" extrusionOk="0">
                  <a:moveTo>
                    <a:pt x="290" y="1"/>
                  </a:moveTo>
                  <a:lnTo>
                    <a:pt x="0" y="592"/>
                  </a:lnTo>
                  <a:lnTo>
                    <a:pt x="478" y="1045"/>
                  </a:lnTo>
                  <a:lnTo>
                    <a:pt x="390" y="51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4"/>
            <p:cNvSpPr/>
            <p:nvPr/>
          </p:nvSpPr>
          <p:spPr>
            <a:xfrm>
              <a:off x="6506025" y="3580700"/>
              <a:ext cx="58175" cy="49700"/>
            </a:xfrm>
            <a:custGeom>
              <a:avLst/>
              <a:gdLst/>
              <a:ahLst/>
              <a:cxnLst/>
              <a:rect l="l" t="t" r="r" b="b"/>
              <a:pathLst>
                <a:path w="2327" h="1988" extrusionOk="0">
                  <a:moveTo>
                    <a:pt x="1899" y="0"/>
                  </a:moveTo>
                  <a:lnTo>
                    <a:pt x="1723" y="25"/>
                  </a:lnTo>
                  <a:lnTo>
                    <a:pt x="1233" y="742"/>
                  </a:lnTo>
                  <a:lnTo>
                    <a:pt x="1145" y="679"/>
                  </a:lnTo>
                  <a:lnTo>
                    <a:pt x="1585" y="63"/>
                  </a:lnTo>
                  <a:lnTo>
                    <a:pt x="1409" y="88"/>
                  </a:lnTo>
                  <a:lnTo>
                    <a:pt x="906" y="792"/>
                  </a:lnTo>
                  <a:lnTo>
                    <a:pt x="818" y="730"/>
                  </a:lnTo>
                  <a:lnTo>
                    <a:pt x="1258" y="113"/>
                  </a:lnTo>
                  <a:lnTo>
                    <a:pt x="1" y="340"/>
                  </a:lnTo>
                  <a:lnTo>
                    <a:pt x="51" y="642"/>
                  </a:lnTo>
                  <a:lnTo>
                    <a:pt x="1044" y="1308"/>
                  </a:lnTo>
                  <a:lnTo>
                    <a:pt x="2025" y="1987"/>
                  </a:lnTo>
                  <a:lnTo>
                    <a:pt x="2327" y="1937"/>
                  </a:lnTo>
                  <a:lnTo>
                    <a:pt x="2113" y="692"/>
                  </a:lnTo>
                  <a:lnTo>
                    <a:pt x="1673" y="1321"/>
                  </a:lnTo>
                  <a:lnTo>
                    <a:pt x="1585" y="1258"/>
                  </a:lnTo>
                  <a:lnTo>
                    <a:pt x="2075" y="554"/>
                  </a:lnTo>
                  <a:lnTo>
                    <a:pt x="2050" y="378"/>
                  </a:lnTo>
                  <a:lnTo>
                    <a:pt x="1610" y="994"/>
                  </a:lnTo>
                  <a:lnTo>
                    <a:pt x="1522" y="943"/>
                  </a:lnTo>
                  <a:lnTo>
                    <a:pt x="2025" y="227"/>
                  </a:lnTo>
                  <a:lnTo>
                    <a:pt x="1987" y="63"/>
                  </a:lnTo>
                  <a:lnTo>
                    <a:pt x="1547" y="679"/>
                  </a:lnTo>
                  <a:lnTo>
                    <a:pt x="1510" y="654"/>
                  </a:lnTo>
                  <a:lnTo>
                    <a:pt x="1459" y="616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4"/>
            <p:cNvSpPr/>
            <p:nvPr/>
          </p:nvSpPr>
          <p:spPr>
            <a:xfrm>
              <a:off x="6613550" y="3935925"/>
              <a:ext cx="41525" cy="205950"/>
            </a:xfrm>
            <a:custGeom>
              <a:avLst/>
              <a:gdLst/>
              <a:ahLst/>
              <a:cxnLst/>
              <a:rect l="l" t="t" r="r" b="b"/>
              <a:pathLst>
                <a:path w="1661" h="8238" extrusionOk="0">
                  <a:moveTo>
                    <a:pt x="0" y="1"/>
                  </a:moveTo>
                  <a:lnTo>
                    <a:pt x="1471" y="8237"/>
                  </a:lnTo>
                  <a:lnTo>
                    <a:pt x="1660" y="7986"/>
                  </a:lnTo>
                  <a:lnTo>
                    <a:pt x="277" y="2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4"/>
            <p:cNvSpPr/>
            <p:nvPr/>
          </p:nvSpPr>
          <p:spPr>
            <a:xfrm>
              <a:off x="6169025" y="3671550"/>
              <a:ext cx="412150" cy="544500"/>
            </a:xfrm>
            <a:custGeom>
              <a:avLst/>
              <a:gdLst/>
              <a:ahLst/>
              <a:cxnLst/>
              <a:rect l="l" t="t" r="r" b="b"/>
              <a:pathLst>
                <a:path w="16486" h="21780" extrusionOk="0">
                  <a:moveTo>
                    <a:pt x="8083" y="7218"/>
                  </a:moveTo>
                  <a:cubicBezTo>
                    <a:pt x="8176" y="7218"/>
                    <a:pt x="8088" y="7361"/>
                    <a:pt x="8032" y="7361"/>
                  </a:cubicBezTo>
                  <a:cubicBezTo>
                    <a:pt x="8017" y="7361"/>
                    <a:pt x="8003" y="7349"/>
                    <a:pt x="7998" y="7319"/>
                  </a:cubicBezTo>
                  <a:cubicBezTo>
                    <a:pt x="7985" y="7269"/>
                    <a:pt x="8023" y="7218"/>
                    <a:pt x="8073" y="7218"/>
                  </a:cubicBezTo>
                  <a:cubicBezTo>
                    <a:pt x="8077" y="7218"/>
                    <a:pt x="8080" y="7218"/>
                    <a:pt x="8083" y="7218"/>
                  </a:cubicBezTo>
                  <a:close/>
                  <a:moveTo>
                    <a:pt x="7698" y="7180"/>
                  </a:moveTo>
                  <a:cubicBezTo>
                    <a:pt x="7803" y="7180"/>
                    <a:pt x="7869" y="7310"/>
                    <a:pt x="7797" y="7394"/>
                  </a:cubicBezTo>
                  <a:cubicBezTo>
                    <a:pt x="7772" y="7435"/>
                    <a:pt x="7732" y="7453"/>
                    <a:pt x="7693" y="7453"/>
                  </a:cubicBezTo>
                  <a:cubicBezTo>
                    <a:pt x="7633" y="7453"/>
                    <a:pt x="7573" y="7412"/>
                    <a:pt x="7558" y="7344"/>
                  </a:cubicBezTo>
                  <a:cubicBezTo>
                    <a:pt x="7545" y="7269"/>
                    <a:pt x="7608" y="7193"/>
                    <a:pt x="7684" y="7181"/>
                  </a:cubicBezTo>
                  <a:cubicBezTo>
                    <a:pt x="7688" y="7180"/>
                    <a:pt x="7693" y="7180"/>
                    <a:pt x="7698" y="7180"/>
                  </a:cubicBezTo>
                  <a:close/>
                  <a:moveTo>
                    <a:pt x="7058" y="7293"/>
                  </a:moveTo>
                  <a:cubicBezTo>
                    <a:pt x="7174" y="7293"/>
                    <a:pt x="7240" y="7423"/>
                    <a:pt x="7168" y="7507"/>
                  </a:cubicBezTo>
                  <a:cubicBezTo>
                    <a:pt x="7143" y="7548"/>
                    <a:pt x="7104" y="7566"/>
                    <a:pt x="7064" y="7566"/>
                  </a:cubicBezTo>
                  <a:cubicBezTo>
                    <a:pt x="7005" y="7566"/>
                    <a:pt x="6944" y="7525"/>
                    <a:pt x="6929" y="7457"/>
                  </a:cubicBezTo>
                  <a:cubicBezTo>
                    <a:pt x="6917" y="7382"/>
                    <a:pt x="6967" y="7306"/>
                    <a:pt x="7042" y="7294"/>
                  </a:cubicBezTo>
                  <a:cubicBezTo>
                    <a:pt x="7048" y="7293"/>
                    <a:pt x="7053" y="7293"/>
                    <a:pt x="7058" y="7293"/>
                  </a:cubicBezTo>
                  <a:close/>
                  <a:moveTo>
                    <a:pt x="6706" y="7468"/>
                  </a:moveTo>
                  <a:cubicBezTo>
                    <a:pt x="6779" y="7468"/>
                    <a:pt x="6697" y="7611"/>
                    <a:pt x="6646" y="7611"/>
                  </a:cubicBezTo>
                  <a:cubicBezTo>
                    <a:pt x="6632" y="7611"/>
                    <a:pt x="6620" y="7599"/>
                    <a:pt x="6615" y="7570"/>
                  </a:cubicBezTo>
                  <a:cubicBezTo>
                    <a:pt x="6602" y="7520"/>
                    <a:pt x="6640" y="7470"/>
                    <a:pt x="6690" y="7470"/>
                  </a:cubicBezTo>
                  <a:cubicBezTo>
                    <a:pt x="6696" y="7469"/>
                    <a:pt x="6701" y="7468"/>
                    <a:pt x="6706" y="7468"/>
                  </a:cubicBezTo>
                  <a:close/>
                  <a:moveTo>
                    <a:pt x="7772" y="7704"/>
                  </a:moveTo>
                  <a:cubicBezTo>
                    <a:pt x="7817" y="7704"/>
                    <a:pt x="7861" y="7715"/>
                    <a:pt x="7897" y="7734"/>
                  </a:cubicBezTo>
                  <a:cubicBezTo>
                    <a:pt x="7960" y="7759"/>
                    <a:pt x="7985" y="7822"/>
                    <a:pt x="7998" y="7885"/>
                  </a:cubicBezTo>
                  <a:cubicBezTo>
                    <a:pt x="7985" y="7960"/>
                    <a:pt x="7948" y="8023"/>
                    <a:pt x="7885" y="8048"/>
                  </a:cubicBezTo>
                  <a:cubicBezTo>
                    <a:pt x="7865" y="8055"/>
                    <a:pt x="7846" y="8058"/>
                    <a:pt x="7827" y="8058"/>
                  </a:cubicBezTo>
                  <a:cubicBezTo>
                    <a:pt x="7773" y="8058"/>
                    <a:pt x="7724" y="8032"/>
                    <a:pt x="7696" y="7985"/>
                  </a:cubicBezTo>
                  <a:cubicBezTo>
                    <a:pt x="7671" y="7960"/>
                    <a:pt x="7671" y="7922"/>
                    <a:pt x="7684" y="7885"/>
                  </a:cubicBezTo>
                  <a:cubicBezTo>
                    <a:pt x="7696" y="7860"/>
                    <a:pt x="7721" y="7834"/>
                    <a:pt x="7746" y="7822"/>
                  </a:cubicBezTo>
                  <a:cubicBezTo>
                    <a:pt x="7759" y="7822"/>
                    <a:pt x="7772" y="7822"/>
                    <a:pt x="7772" y="7834"/>
                  </a:cubicBezTo>
                  <a:cubicBezTo>
                    <a:pt x="7772" y="7834"/>
                    <a:pt x="7772" y="7847"/>
                    <a:pt x="7772" y="7847"/>
                  </a:cubicBezTo>
                  <a:cubicBezTo>
                    <a:pt x="7734" y="7872"/>
                    <a:pt x="7734" y="7922"/>
                    <a:pt x="7759" y="7948"/>
                  </a:cubicBezTo>
                  <a:cubicBezTo>
                    <a:pt x="7777" y="7966"/>
                    <a:pt x="7803" y="7978"/>
                    <a:pt x="7825" y="7978"/>
                  </a:cubicBezTo>
                  <a:cubicBezTo>
                    <a:pt x="7833" y="7978"/>
                    <a:pt x="7840" y="7976"/>
                    <a:pt x="7847" y="7973"/>
                  </a:cubicBezTo>
                  <a:cubicBezTo>
                    <a:pt x="7923" y="7935"/>
                    <a:pt x="7935" y="7834"/>
                    <a:pt x="7872" y="7772"/>
                  </a:cubicBezTo>
                  <a:cubicBezTo>
                    <a:pt x="7845" y="7753"/>
                    <a:pt x="7810" y="7741"/>
                    <a:pt x="7774" y="7741"/>
                  </a:cubicBezTo>
                  <a:cubicBezTo>
                    <a:pt x="7761" y="7741"/>
                    <a:pt x="7747" y="7743"/>
                    <a:pt x="7734" y="7746"/>
                  </a:cubicBezTo>
                  <a:cubicBezTo>
                    <a:pt x="7684" y="7759"/>
                    <a:pt x="7646" y="7784"/>
                    <a:pt x="7596" y="7809"/>
                  </a:cubicBezTo>
                  <a:cubicBezTo>
                    <a:pt x="7558" y="7834"/>
                    <a:pt x="7533" y="7860"/>
                    <a:pt x="7495" y="7885"/>
                  </a:cubicBezTo>
                  <a:cubicBezTo>
                    <a:pt x="7498" y="7886"/>
                    <a:pt x="7501" y="7888"/>
                    <a:pt x="7505" y="7890"/>
                  </a:cubicBezTo>
                  <a:lnTo>
                    <a:pt x="7505" y="7890"/>
                  </a:lnTo>
                  <a:cubicBezTo>
                    <a:pt x="7495" y="7891"/>
                    <a:pt x="7486" y="7893"/>
                    <a:pt x="7477" y="7895"/>
                  </a:cubicBezTo>
                  <a:lnTo>
                    <a:pt x="7477" y="7895"/>
                  </a:lnTo>
                  <a:cubicBezTo>
                    <a:pt x="7479" y="7892"/>
                    <a:pt x="7481" y="7888"/>
                    <a:pt x="7482" y="7885"/>
                  </a:cubicBezTo>
                  <a:cubicBezTo>
                    <a:pt x="7445" y="7872"/>
                    <a:pt x="7407" y="7860"/>
                    <a:pt x="7369" y="7847"/>
                  </a:cubicBezTo>
                  <a:lnTo>
                    <a:pt x="7206" y="7847"/>
                  </a:lnTo>
                  <a:cubicBezTo>
                    <a:pt x="7155" y="7860"/>
                    <a:pt x="7118" y="7885"/>
                    <a:pt x="7093" y="7922"/>
                  </a:cubicBezTo>
                  <a:cubicBezTo>
                    <a:pt x="7055" y="7998"/>
                    <a:pt x="7093" y="8086"/>
                    <a:pt x="7181" y="8099"/>
                  </a:cubicBezTo>
                  <a:cubicBezTo>
                    <a:pt x="7218" y="8099"/>
                    <a:pt x="7243" y="8073"/>
                    <a:pt x="7256" y="8048"/>
                  </a:cubicBezTo>
                  <a:cubicBezTo>
                    <a:pt x="7269" y="8010"/>
                    <a:pt x="7256" y="7960"/>
                    <a:pt x="7218" y="7960"/>
                  </a:cubicBezTo>
                  <a:cubicBezTo>
                    <a:pt x="7206" y="7948"/>
                    <a:pt x="7206" y="7948"/>
                    <a:pt x="7206" y="7935"/>
                  </a:cubicBezTo>
                  <a:cubicBezTo>
                    <a:pt x="7206" y="7935"/>
                    <a:pt x="7206" y="7922"/>
                    <a:pt x="7218" y="7922"/>
                  </a:cubicBezTo>
                  <a:cubicBezTo>
                    <a:pt x="7256" y="7922"/>
                    <a:pt x="7281" y="7935"/>
                    <a:pt x="7306" y="7960"/>
                  </a:cubicBezTo>
                  <a:cubicBezTo>
                    <a:pt x="7332" y="7985"/>
                    <a:pt x="7332" y="8023"/>
                    <a:pt x="7332" y="8061"/>
                  </a:cubicBezTo>
                  <a:cubicBezTo>
                    <a:pt x="7309" y="8128"/>
                    <a:pt x="7256" y="8176"/>
                    <a:pt x="7191" y="8176"/>
                  </a:cubicBezTo>
                  <a:cubicBezTo>
                    <a:pt x="7183" y="8176"/>
                    <a:pt x="7176" y="8175"/>
                    <a:pt x="7168" y="8174"/>
                  </a:cubicBezTo>
                  <a:cubicBezTo>
                    <a:pt x="7105" y="8174"/>
                    <a:pt x="7042" y="8136"/>
                    <a:pt x="7017" y="8073"/>
                  </a:cubicBezTo>
                  <a:cubicBezTo>
                    <a:pt x="6992" y="8010"/>
                    <a:pt x="7005" y="7948"/>
                    <a:pt x="7055" y="7897"/>
                  </a:cubicBezTo>
                  <a:cubicBezTo>
                    <a:pt x="7093" y="7847"/>
                    <a:pt x="7143" y="7822"/>
                    <a:pt x="7206" y="7809"/>
                  </a:cubicBezTo>
                  <a:cubicBezTo>
                    <a:pt x="7256" y="7809"/>
                    <a:pt x="7319" y="7822"/>
                    <a:pt x="7369" y="7834"/>
                  </a:cubicBezTo>
                  <a:cubicBezTo>
                    <a:pt x="7407" y="7847"/>
                    <a:pt x="7445" y="7860"/>
                    <a:pt x="7482" y="7872"/>
                  </a:cubicBezTo>
                  <a:cubicBezTo>
                    <a:pt x="7508" y="7834"/>
                    <a:pt x="7545" y="7809"/>
                    <a:pt x="7583" y="7784"/>
                  </a:cubicBezTo>
                  <a:cubicBezTo>
                    <a:pt x="7621" y="7746"/>
                    <a:pt x="7671" y="7721"/>
                    <a:pt x="7721" y="7709"/>
                  </a:cubicBezTo>
                  <a:cubicBezTo>
                    <a:pt x="7738" y="7705"/>
                    <a:pt x="7755" y="7704"/>
                    <a:pt x="7772" y="7704"/>
                  </a:cubicBezTo>
                  <a:close/>
                  <a:moveTo>
                    <a:pt x="8127" y="7454"/>
                  </a:moveTo>
                  <a:cubicBezTo>
                    <a:pt x="8164" y="7454"/>
                    <a:pt x="8200" y="7455"/>
                    <a:pt x="8237" y="7457"/>
                  </a:cubicBezTo>
                  <a:cubicBezTo>
                    <a:pt x="8463" y="7470"/>
                    <a:pt x="8677" y="7533"/>
                    <a:pt x="8878" y="7646"/>
                  </a:cubicBezTo>
                  <a:cubicBezTo>
                    <a:pt x="9054" y="7759"/>
                    <a:pt x="9205" y="7910"/>
                    <a:pt x="9331" y="8073"/>
                  </a:cubicBezTo>
                  <a:cubicBezTo>
                    <a:pt x="9419" y="8212"/>
                    <a:pt x="9557" y="8312"/>
                    <a:pt x="9708" y="8350"/>
                  </a:cubicBezTo>
                  <a:cubicBezTo>
                    <a:pt x="9746" y="8363"/>
                    <a:pt x="9784" y="8363"/>
                    <a:pt x="9821" y="8363"/>
                  </a:cubicBezTo>
                  <a:lnTo>
                    <a:pt x="9934" y="8363"/>
                  </a:lnTo>
                  <a:cubicBezTo>
                    <a:pt x="10010" y="8350"/>
                    <a:pt x="10073" y="8325"/>
                    <a:pt x="10123" y="8275"/>
                  </a:cubicBezTo>
                  <a:cubicBezTo>
                    <a:pt x="10236" y="8199"/>
                    <a:pt x="10261" y="8048"/>
                    <a:pt x="10199" y="7935"/>
                  </a:cubicBezTo>
                  <a:cubicBezTo>
                    <a:pt x="10161" y="7872"/>
                    <a:pt x="10111" y="7834"/>
                    <a:pt x="10048" y="7822"/>
                  </a:cubicBezTo>
                  <a:cubicBezTo>
                    <a:pt x="10029" y="7816"/>
                    <a:pt x="10010" y="7812"/>
                    <a:pt x="9993" y="7812"/>
                  </a:cubicBezTo>
                  <a:cubicBezTo>
                    <a:pt x="9975" y="7812"/>
                    <a:pt x="9960" y="7816"/>
                    <a:pt x="9947" y="7822"/>
                  </a:cubicBezTo>
                  <a:cubicBezTo>
                    <a:pt x="9909" y="7822"/>
                    <a:pt x="9884" y="7847"/>
                    <a:pt x="9846" y="7860"/>
                  </a:cubicBezTo>
                  <a:cubicBezTo>
                    <a:pt x="9796" y="7910"/>
                    <a:pt x="9771" y="7985"/>
                    <a:pt x="9784" y="8048"/>
                  </a:cubicBezTo>
                  <a:cubicBezTo>
                    <a:pt x="9796" y="8124"/>
                    <a:pt x="9859" y="8187"/>
                    <a:pt x="9934" y="8199"/>
                  </a:cubicBezTo>
                  <a:cubicBezTo>
                    <a:pt x="9960" y="8199"/>
                    <a:pt x="9972" y="8224"/>
                    <a:pt x="9972" y="8249"/>
                  </a:cubicBezTo>
                  <a:cubicBezTo>
                    <a:pt x="9972" y="8262"/>
                    <a:pt x="9960" y="8275"/>
                    <a:pt x="9934" y="8275"/>
                  </a:cubicBezTo>
                  <a:cubicBezTo>
                    <a:pt x="9925" y="8275"/>
                    <a:pt x="9916" y="8276"/>
                    <a:pt x="9907" y="8276"/>
                  </a:cubicBezTo>
                  <a:cubicBezTo>
                    <a:pt x="9791" y="8276"/>
                    <a:pt x="9680" y="8203"/>
                    <a:pt x="9645" y="8099"/>
                  </a:cubicBezTo>
                  <a:cubicBezTo>
                    <a:pt x="9595" y="7973"/>
                    <a:pt x="9620" y="7834"/>
                    <a:pt x="9708" y="7734"/>
                  </a:cubicBezTo>
                  <a:cubicBezTo>
                    <a:pt x="9746" y="7684"/>
                    <a:pt x="9809" y="7646"/>
                    <a:pt x="9872" y="7621"/>
                  </a:cubicBezTo>
                  <a:cubicBezTo>
                    <a:pt x="9934" y="7596"/>
                    <a:pt x="9997" y="7596"/>
                    <a:pt x="10073" y="7596"/>
                  </a:cubicBezTo>
                  <a:cubicBezTo>
                    <a:pt x="10349" y="7621"/>
                    <a:pt x="10563" y="7885"/>
                    <a:pt x="10513" y="8161"/>
                  </a:cubicBezTo>
                  <a:cubicBezTo>
                    <a:pt x="10488" y="8300"/>
                    <a:pt x="10425" y="8425"/>
                    <a:pt x="10324" y="8513"/>
                  </a:cubicBezTo>
                  <a:cubicBezTo>
                    <a:pt x="10236" y="8602"/>
                    <a:pt x="10123" y="8664"/>
                    <a:pt x="9997" y="8690"/>
                  </a:cubicBezTo>
                  <a:cubicBezTo>
                    <a:pt x="9960" y="8702"/>
                    <a:pt x="9934" y="8702"/>
                    <a:pt x="9897" y="8702"/>
                  </a:cubicBezTo>
                  <a:lnTo>
                    <a:pt x="9809" y="8702"/>
                  </a:lnTo>
                  <a:cubicBezTo>
                    <a:pt x="9792" y="8706"/>
                    <a:pt x="9774" y="8708"/>
                    <a:pt x="9755" y="8708"/>
                  </a:cubicBezTo>
                  <a:cubicBezTo>
                    <a:pt x="9717" y="8708"/>
                    <a:pt x="9675" y="8702"/>
                    <a:pt x="9633" y="8702"/>
                  </a:cubicBezTo>
                  <a:cubicBezTo>
                    <a:pt x="9507" y="8677"/>
                    <a:pt x="9381" y="8627"/>
                    <a:pt x="9281" y="8551"/>
                  </a:cubicBezTo>
                  <a:cubicBezTo>
                    <a:pt x="9193" y="8488"/>
                    <a:pt x="9105" y="8400"/>
                    <a:pt x="9042" y="8312"/>
                  </a:cubicBezTo>
                  <a:cubicBezTo>
                    <a:pt x="8903" y="8161"/>
                    <a:pt x="8815" y="8023"/>
                    <a:pt x="8690" y="7897"/>
                  </a:cubicBezTo>
                  <a:lnTo>
                    <a:pt x="8690" y="7897"/>
                  </a:lnTo>
                  <a:cubicBezTo>
                    <a:pt x="8702" y="7935"/>
                    <a:pt x="8702" y="7985"/>
                    <a:pt x="8690" y="8023"/>
                  </a:cubicBezTo>
                  <a:cubicBezTo>
                    <a:pt x="8690" y="8061"/>
                    <a:pt x="8664" y="8086"/>
                    <a:pt x="8652" y="8124"/>
                  </a:cubicBezTo>
                  <a:cubicBezTo>
                    <a:pt x="8627" y="8149"/>
                    <a:pt x="8589" y="8174"/>
                    <a:pt x="8551" y="8187"/>
                  </a:cubicBezTo>
                  <a:cubicBezTo>
                    <a:pt x="8532" y="8192"/>
                    <a:pt x="8514" y="8194"/>
                    <a:pt x="8495" y="8194"/>
                  </a:cubicBezTo>
                  <a:cubicBezTo>
                    <a:pt x="8427" y="8194"/>
                    <a:pt x="8364" y="8161"/>
                    <a:pt x="8325" y="8111"/>
                  </a:cubicBezTo>
                  <a:cubicBezTo>
                    <a:pt x="8275" y="8036"/>
                    <a:pt x="8287" y="7935"/>
                    <a:pt x="8350" y="7872"/>
                  </a:cubicBezTo>
                  <a:cubicBezTo>
                    <a:pt x="8388" y="7847"/>
                    <a:pt x="8426" y="7834"/>
                    <a:pt x="8476" y="7834"/>
                  </a:cubicBezTo>
                  <a:cubicBezTo>
                    <a:pt x="8514" y="7847"/>
                    <a:pt x="8551" y="7860"/>
                    <a:pt x="8564" y="7897"/>
                  </a:cubicBezTo>
                  <a:cubicBezTo>
                    <a:pt x="8576" y="7910"/>
                    <a:pt x="8564" y="7935"/>
                    <a:pt x="8551" y="7935"/>
                  </a:cubicBezTo>
                  <a:lnTo>
                    <a:pt x="8526" y="7935"/>
                  </a:lnTo>
                  <a:cubicBezTo>
                    <a:pt x="8516" y="7932"/>
                    <a:pt x="8507" y="7930"/>
                    <a:pt x="8499" y="7930"/>
                  </a:cubicBezTo>
                  <a:cubicBezTo>
                    <a:pt x="8477" y="7930"/>
                    <a:pt x="8463" y="7942"/>
                    <a:pt x="8463" y="7960"/>
                  </a:cubicBezTo>
                  <a:cubicBezTo>
                    <a:pt x="8451" y="7973"/>
                    <a:pt x="8463" y="7998"/>
                    <a:pt x="8476" y="8010"/>
                  </a:cubicBezTo>
                  <a:cubicBezTo>
                    <a:pt x="8488" y="8023"/>
                    <a:pt x="8514" y="8036"/>
                    <a:pt x="8526" y="8036"/>
                  </a:cubicBezTo>
                  <a:lnTo>
                    <a:pt x="8576" y="8036"/>
                  </a:lnTo>
                  <a:cubicBezTo>
                    <a:pt x="8589" y="8036"/>
                    <a:pt x="8602" y="8023"/>
                    <a:pt x="8614" y="7998"/>
                  </a:cubicBezTo>
                  <a:cubicBezTo>
                    <a:pt x="8664" y="7935"/>
                    <a:pt x="8602" y="7847"/>
                    <a:pt x="8539" y="7772"/>
                  </a:cubicBezTo>
                  <a:lnTo>
                    <a:pt x="8526" y="7772"/>
                  </a:lnTo>
                  <a:cubicBezTo>
                    <a:pt x="8514" y="7759"/>
                    <a:pt x="8488" y="7746"/>
                    <a:pt x="8476" y="7734"/>
                  </a:cubicBezTo>
                  <a:cubicBezTo>
                    <a:pt x="8388" y="7684"/>
                    <a:pt x="8300" y="7646"/>
                    <a:pt x="8212" y="7633"/>
                  </a:cubicBezTo>
                  <a:cubicBezTo>
                    <a:pt x="8082" y="7609"/>
                    <a:pt x="7952" y="7595"/>
                    <a:pt x="7822" y="7595"/>
                  </a:cubicBezTo>
                  <a:cubicBezTo>
                    <a:pt x="7751" y="7595"/>
                    <a:pt x="7679" y="7599"/>
                    <a:pt x="7608" y="7608"/>
                  </a:cubicBezTo>
                  <a:cubicBezTo>
                    <a:pt x="7583" y="7608"/>
                    <a:pt x="7570" y="7596"/>
                    <a:pt x="7558" y="7583"/>
                  </a:cubicBezTo>
                  <a:cubicBezTo>
                    <a:pt x="7545" y="7558"/>
                    <a:pt x="7570" y="7520"/>
                    <a:pt x="7596" y="7520"/>
                  </a:cubicBezTo>
                  <a:cubicBezTo>
                    <a:pt x="7773" y="7478"/>
                    <a:pt x="7950" y="7454"/>
                    <a:pt x="8127" y="7454"/>
                  </a:cubicBezTo>
                  <a:close/>
                  <a:moveTo>
                    <a:pt x="7256" y="7583"/>
                  </a:moveTo>
                  <a:cubicBezTo>
                    <a:pt x="7269" y="7583"/>
                    <a:pt x="7294" y="7596"/>
                    <a:pt x="7294" y="7621"/>
                  </a:cubicBezTo>
                  <a:cubicBezTo>
                    <a:pt x="7294" y="7633"/>
                    <a:pt x="7281" y="7658"/>
                    <a:pt x="7269" y="7658"/>
                  </a:cubicBezTo>
                  <a:cubicBezTo>
                    <a:pt x="7067" y="7709"/>
                    <a:pt x="6879" y="7784"/>
                    <a:pt x="6715" y="7885"/>
                  </a:cubicBezTo>
                  <a:cubicBezTo>
                    <a:pt x="6627" y="7935"/>
                    <a:pt x="6552" y="7998"/>
                    <a:pt x="6502" y="8073"/>
                  </a:cubicBezTo>
                  <a:cubicBezTo>
                    <a:pt x="6476" y="8086"/>
                    <a:pt x="6464" y="8111"/>
                    <a:pt x="6451" y="8124"/>
                  </a:cubicBezTo>
                  <a:lnTo>
                    <a:pt x="6451" y="8136"/>
                  </a:lnTo>
                  <a:cubicBezTo>
                    <a:pt x="6414" y="8224"/>
                    <a:pt x="6401" y="8337"/>
                    <a:pt x="6464" y="8388"/>
                  </a:cubicBezTo>
                  <a:cubicBezTo>
                    <a:pt x="6476" y="8388"/>
                    <a:pt x="6502" y="8400"/>
                    <a:pt x="6514" y="8400"/>
                  </a:cubicBezTo>
                  <a:cubicBezTo>
                    <a:pt x="6527" y="8400"/>
                    <a:pt x="6539" y="8400"/>
                    <a:pt x="6552" y="8388"/>
                  </a:cubicBezTo>
                  <a:cubicBezTo>
                    <a:pt x="6577" y="8375"/>
                    <a:pt x="6590" y="8363"/>
                    <a:pt x="6602" y="8350"/>
                  </a:cubicBezTo>
                  <a:cubicBezTo>
                    <a:pt x="6615" y="8325"/>
                    <a:pt x="6615" y="8312"/>
                    <a:pt x="6602" y="8300"/>
                  </a:cubicBezTo>
                  <a:cubicBezTo>
                    <a:pt x="6595" y="8292"/>
                    <a:pt x="6583" y="8285"/>
                    <a:pt x="6568" y="8285"/>
                  </a:cubicBezTo>
                  <a:cubicBezTo>
                    <a:pt x="6556" y="8285"/>
                    <a:pt x="6543" y="8289"/>
                    <a:pt x="6527" y="8300"/>
                  </a:cubicBezTo>
                  <a:cubicBezTo>
                    <a:pt x="6520" y="8306"/>
                    <a:pt x="6514" y="8309"/>
                    <a:pt x="6508" y="8309"/>
                  </a:cubicBezTo>
                  <a:cubicBezTo>
                    <a:pt x="6502" y="8309"/>
                    <a:pt x="6495" y="8306"/>
                    <a:pt x="6489" y="8300"/>
                  </a:cubicBezTo>
                  <a:cubicBezTo>
                    <a:pt x="6489" y="8287"/>
                    <a:pt x="6489" y="8287"/>
                    <a:pt x="6489" y="8275"/>
                  </a:cubicBezTo>
                  <a:cubicBezTo>
                    <a:pt x="6489" y="8237"/>
                    <a:pt x="6514" y="8199"/>
                    <a:pt x="6552" y="8187"/>
                  </a:cubicBezTo>
                  <a:cubicBezTo>
                    <a:pt x="6571" y="8180"/>
                    <a:pt x="6593" y="8177"/>
                    <a:pt x="6615" y="8177"/>
                  </a:cubicBezTo>
                  <a:cubicBezTo>
                    <a:pt x="6637" y="8177"/>
                    <a:pt x="6659" y="8180"/>
                    <a:pt x="6678" y="8187"/>
                  </a:cubicBezTo>
                  <a:cubicBezTo>
                    <a:pt x="6766" y="8224"/>
                    <a:pt x="6803" y="8312"/>
                    <a:pt x="6778" y="8400"/>
                  </a:cubicBezTo>
                  <a:cubicBezTo>
                    <a:pt x="6753" y="8476"/>
                    <a:pt x="6690" y="8539"/>
                    <a:pt x="6602" y="8551"/>
                  </a:cubicBezTo>
                  <a:cubicBezTo>
                    <a:pt x="6564" y="8551"/>
                    <a:pt x="6514" y="8539"/>
                    <a:pt x="6489" y="8513"/>
                  </a:cubicBezTo>
                  <a:cubicBezTo>
                    <a:pt x="6451" y="8501"/>
                    <a:pt x="6426" y="8476"/>
                    <a:pt x="6414" y="8451"/>
                  </a:cubicBezTo>
                  <a:cubicBezTo>
                    <a:pt x="6388" y="8413"/>
                    <a:pt x="6363" y="8375"/>
                    <a:pt x="6363" y="8325"/>
                  </a:cubicBezTo>
                  <a:cubicBezTo>
                    <a:pt x="6300" y="8488"/>
                    <a:pt x="6263" y="8652"/>
                    <a:pt x="6187" y="8840"/>
                  </a:cubicBezTo>
                  <a:cubicBezTo>
                    <a:pt x="6149" y="8941"/>
                    <a:pt x="6099" y="9054"/>
                    <a:pt x="6036" y="9142"/>
                  </a:cubicBezTo>
                  <a:cubicBezTo>
                    <a:pt x="5961" y="9255"/>
                    <a:pt x="5873" y="9343"/>
                    <a:pt x="5760" y="9406"/>
                  </a:cubicBezTo>
                  <a:cubicBezTo>
                    <a:pt x="5709" y="9431"/>
                    <a:pt x="5646" y="9457"/>
                    <a:pt x="5596" y="9482"/>
                  </a:cubicBezTo>
                  <a:lnTo>
                    <a:pt x="5508" y="9494"/>
                  </a:lnTo>
                  <a:cubicBezTo>
                    <a:pt x="5470" y="9507"/>
                    <a:pt x="5445" y="9507"/>
                    <a:pt x="5408" y="9519"/>
                  </a:cubicBezTo>
                  <a:cubicBezTo>
                    <a:pt x="5378" y="9522"/>
                    <a:pt x="5348" y="9524"/>
                    <a:pt x="5319" y="9524"/>
                  </a:cubicBezTo>
                  <a:cubicBezTo>
                    <a:pt x="5222" y="9524"/>
                    <a:pt x="5126" y="9508"/>
                    <a:pt x="5030" y="9469"/>
                  </a:cubicBezTo>
                  <a:cubicBezTo>
                    <a:pt x="4917" y="9419"/>
                    <a:pt x="4804" y="9318"/>
                    <a:pt x="4741" y="9205"/>
                  </a:cubicBezTo>
                  <a:cubicBezTo>
                    <a:pt x="4666" y="9092"/>
                    <a:pt x="4640" y="8941"/>
                    <a:pt x="4678" y="8815"/>
                  </a:cubicBezTo>
                  <a:cubicBezTo>
                    <a:pt x="4716" y="8677"/>
                    <a:pt x="4817" y="8576"/>
                    <a:pt x="4942" y="8513"/>
                  </a:cubicBezTo>
                  <a:cubicBezTo>
                    <a:pt x="5005" y="8476"/>
                    <a:pt x="5068" y="8463"/>
                    <a:pt x="5143" y="8463"/>
                  </a:cubicBezTo>
                  <a:cubicBezTo>
                    <a:pt x="5206" y="8463"/>
                    <a:pt x="5269" y="8476"/>
                    <a:pt x="5332" y="8513"/>
                  </a:cubicBezTo>
                  <a:cubicBezTo>
                    <a:pt x="5445" y="8576"/>
                    <a:pt x="5521" y="8702"/>
                    <a:pt x="5521" y="8828"/>
                  </a:cubicBezTo>
                  <a:cubicBezTo>
                    <a:pt x="5521" y="8954"/>
                    <a:pt x="5433" y="9067"/>
                    <a:pt x="5307" y="9104"/>
                  </a:cubicBezTo>
                  <a:cubicBezTo>
                    <a:pt x="5302" y="9106"/>
                    <a:pt x="5298" y="9106"/>
                    <a:pt x="5294" y="9106"/>
                  </a:cubicBezTo>
                  <a:cubicBezTo>
                    <a:pt x="5253" y="9106"/>
                    <a:pt x="5236" y="9052"/>
                    <a:pt x="5282" y="9029"/>
                  </a:cubicBezTo>
                  <a:cubicBezTo>
                    <a:pt x="5345" y="8991"/>
                    <a:pt x="5382" y="8916"/>
                    <a:pt x="5382" y="8840"/>
                  </a:cubicBezTo>
                  <a:cubicBezTo>
                    <a:pt x="5370" y="8765"/>
                    <a:pt x="5320" y="8702"/>
                    <a:pt x="5244" y="8677"/>
                  </a:cubicBezTo>
                  <a:cubicBezTo>
                    <a:pt x="5206" y="8664"/>
                    <a:pt x="5181" y="8664"/>
                    <a:pt x="5143" y="8664"/>
                  </a:cubicBezTo>
                  <a:cubicBezTo>
                    <a:pt x="5106" y="8677"/>
                    <a:pt x="5081" y="8690"/>
                    <a:pt x="5055" y="8702"/>
                  </a:cubicBezTo>
                  <a:cubicBezTo>
                    <a:pt x="4993" y="8740"/>
                    <a:pt x="4955" y="8803"/>
                    <a:pt x="4942" y="8866"/>
                  </a:cubicBezTo>
                  <a:cubicBezTo>
                    <a:pt x="4917" y="8991"/>
                    <a:pt x="5005" y="9130"/>
                    <a:pt x="5131" y="9167"/>
                  </a:cubicBezTo>
                  <a:cubicBezTo>
                    <a:pt x="5167" y="9175"/>
                    <a:pt x="5208" y="9182"/>
                    <a:pt x="5250" y="9182"/>
                  </a:cubicBezTo>
                  <a:cubicBezTo>
                    <a:pt x="5281" y="9182"/>
                    <a:pt x="5313" y="9178"/>
                    <a:pt x="5345" y="9167"/>
                  </a:cubicBezTo>
                  <a:cubicBezTo>
                    <a:pt x="5357" y="9167"/>
                    <a:pt x="5382" y="9167"/>
                    <a:pt x="5395" y="9155"/>
                  </a:cubicBezTo>
                  <a:lnTo>
                    <a:pt x="5458" y="9142"/>
                  </a:lnTo>
                  <a:cubicBezTo>
                    <a:pt x="5483" y="9130"/>
                    <a:pt x="5521" y="9104"/>
                    <a:pt x="5558" y="9092"/>
                  </a:cubicBezTo>
                  <a:cubicBezTo>
                    <a:pt x="5684" y="8991"/>
                    <a:pt x="5772" y="8853"/>
                    <a:pt x="5810" y="8702"/>
                  </a:cubicBezTo>
                  <a:cubicBezTo>
                    <a:pt x="5873" y="8501"/>
                    <a:pt x="5961" y="8312"/>
                    <a:pt x="6087" y="8149"/>
                  </a:cubicBezTo>
                  <a:cubicBezTo>
                    <a:pt x="6225" y="7973"/>
                    <a:pt x="6414" y="7822"/>
                    <a:pt x="6627" y="7734"/>
                  </a:cubicBezTo>
                  <a:cubicBezTo>
                    <a:pt x="6829" y="7658"/>
                    <a:pt x="7030" y="7608"/>
                    <a:pt x="7256" y="7583"/>
                  </a:cubicBezTo>
                  <a:close/>
                  <a:moveTo>
                    <a:pt x="7830" y="8122"/>
                  </a:moveTo>
                  <a:cubicBezTo>
                    <a:pt x="7849" y="8122"/>
                    <a:pt x="7855" y="8161"/>
                    <a:pt x="7822" y="8161"/>
                  </a:cubicBezTo>
                  <a:cubicBezTo>
                    <a:pt x="7797" y="8174"/>
                    <a:pt x="7759" y="8187"/>
                    <a:pt x="7721" y="8199"/>
                  </a:cubicBezTo>
                  <a:cubicBezTo>
                    <a:pt x="7809" y="8212"/>
                    <a:pt x="7897" y="8237"/>
                    <a:pt x="7973" y="8275"/>
                  </a:cubicBezTo>
                  <a:cubicBezTo>
                    <a:pt x="8073" y="8350"/>
                    <a:pt x="8174" y="8425"/>
                    <a:pt x="8249" y="8513"/>
                  </a:cubicBezTo>
                  <a:cubicBezTo>
                    <a:pt x="8300" y="8589"/>
                    <a:pt x="8375" y="8639"/>
                    <a:pt x="8463" y="8664"/>
                  </a:cubicBezTo>
                  <a:lnTo>
                    <a:pt x="8602" y="8664"/>
                  </a:lnTo>
                  <a:cubicBezTo>
                    <a:pt x="8639" y="8652"/>
                    <a:pt x="8677" y="8639"/>
                    <a:pt x="8702" y="8614"/>
                  </a:cubicBezTo>
                  <a:cubicBezTo>
                    <a:pt x="8765" y="8564"/>
                    <a:pt x="8778" y="8476"/>
                    <a:pt x="8740" y="8413"/>
                  </a:cubicBezTo>
                  <a:cubicBezTo>
                    <a:pt x="8710" y="8368"/>
                    <a:pt x="8666" y="8345"/>
                    <a:pt x="8622" y="8345"/>
                  </a:cubicBezTo>
                  <a:cubicBezTo>
                    <a:pt x="8593" y="8345"/>
                    <a:pt x="8564" y="8355"/>
                    <a:pt x="8539" y="8375"/>
                  </a:cubicBezTo>
                  <a:cubicBezTo>
                    <a:pt x="8501" y="8400"/>
                    <a:pt x="8488" y="8451"/>
                    <a:pt x="8501" y="8488"/>
                  </a:cubicBezTo>
                  <a:cubicBezTo>
                    <a:pt x="8514" y="8526"/>
                    <a:pt x="8551" y="8564"/>
                    <a:pt x="8602" y="8564"/>
                  </a:cubicBezTo>
                  <a:cubicBezTo>
                    <a:pt x="8614" y="8564"/>
                    <a:pt x="8614" y="8576"/>
                    <a:pt x="8614" y="8589"/>
                  </a:cubicBezTo>
                  <a:cubicBezTo>
                    <a:pt x="8614" y="8602"/>
                    <a:pt x="8614" y="8614"/>
                    <a:pt x="8602" y="8614"/>
                  </a:cubicBezTo>
                  <a:cubicBezTo>
                    <a:pt x="8592" y="8616"/>
                    <a:pt x="8582" y="8616"/>
                    <a:pt x="8573" y="8616"/>
                  </a:cubicBezTo>
                  <a:cubicBezTo>
                    <a:pt x="8508" y="8616"/>
                    <a:pt x="8447" y="8579"/>
                    <a:pt x="8426" y="8513"/>
                  </a:cubicBezTo>
                  <a:cubicBezTo>
                    <a:pt x="8400" y="8451"/>
                    <a:pt x="8400" y="8363"/>
                    <a:pt x="8451" y="8312"/>
                  </a:cubicBezTo>
                  <a:cubicBezTo>
                    <a:pt x="8501" y="8249"/>
                    <a:pt x="8576" y="8212"/>
                    <a:pt x="8652" y="8212"/>
                  </a:cubicBezTo>
                  <a:cubicBezTo>
                    <a:pt x="8740" y="8224"/>
                    <a:pt x="8803" y="8249"/>
                    <a:pt x="8866" y="8312"/>
                  </a:cubicBezTo>
                  <a:cubicBezTo>
                    <a:pt x="8966" y="8438"/>
                    <a:pt x="8954" y="8627"/>
                    <a:pt x="8840" y="8740"/>
                  </a:cubicBezTo>
                  <a:cubicBezTo>
                    <a:pt x="8815" y="8765"/>
                    <a:pt x="8790" y="8790"/>
                    <a:pt x="8752" y="8803"/>
                  </a:cubicBezTo>
                  <a:cubicBezTo>
                    <a:pt x="8970" y="8788"/>
                    <a:pt x="9183" y="8780"/>
                    <a:pt x="9389" y="8780"/>
                  </a:cubicBezTo>
                  <a:cubicBezTo>
                    <a:pt x="11060" y="8780"/>
                    <a:pt x="12293" y="9271"/>
                    <a:pt x="12449" y="10110"/>
                  </a:cubicBezTo>
                  <a:cubicBezTo>
                    <a:pt x="12613" y="11041"/>
                    <a:pt x="11343" y="12060"/>
                    <a:pt x="9444" y="12613"/>
                  </a:cubicBezTo>
                  <a:cubicBezTo>
                    <a:pt x="9469" y="12625"/>
                    <a:pt x="9507" y="12638"/>
                    <a:pt x="9545" y="12651"/>
                  </a:cubicBezTo>
                  <a:cubicBezTo>
                    <a:pt x="9683" y="12713"/>
                    <a:pt x="9758" y="12877"/>
                    <a:pt x="9708" y="13040"/>
                  </a:cubicBezTo>
                  <a:cubicBezTo>
                    <a:pt x="9683" y="13103"/>
                    <a:pt x="9620" y="13166"/>
                    <a:pt x="9545" y="13191"/>
                  </a:cubicBezTo>
                  <a:cubicBezTo>
                    <a:pt x="9518" y="13207"/>
                    <a:pt x="9488" y="13214"/>
                    <a:pt x="9456" y="13214"/>
                  </a:cubicBezTo>
                  <a:cubicBezTo>
                    <a:pt x="9412" y="13214"/>
                    <a:pt x="9367" y="13201"/>
                    <a:pt x="9331" y="13179"/>
                  </a:cubicBezTo>
                  <a:cubicBezTo>
                    <a:pt x="9268" y="13141"/>
                    <a:pt x="9230" y="13066"/>
                    <a:pt x="9230" y="12990"/>
                  </a:cubicBezTo>
                  <a:cubicBezTo>
                    <a:pt x="9230" y="12915"/>
                    <a:pt x="9281" y="12852"/>
                    <a:pt x="9356" y="12839"/>
                  </a:cubicBezTo>
                  <a:cubicBezTo>
                    <a:pt x="9369" y="12839"/>
                    <a:pt x="9381" y="12839"/>
                    <a:pt x="9381" y="12852"/>
                  </a:cubicBezTo>
                  <a:cubicBezTo>
                    <a:pt x="9394" y="12864"/>
                    <a:pt x="9381" y="12877"/>
                    <a:pt x="9369" y="12877"/>
                  </a:cubicBezTo>
                  <a:cubicBezTo>
                    <a:pt x="9331" y="12902"/>
                    <a:pt x="9306" y="12940"/>
                    <a:pt x="9306" y="12990"/>
                  </a:cubicBezTo>
                  <a:cubicBezTo>
                    <a:pt x="9318" y="13028"/>
                    <a:pt x="9343" y="13066"/>
                    <a:pt x="9381" y="13078"/>
                  </a:cubicBezTo>
                  <a:cubicBezTo>
                    <a:pt x="9397" y="13083"/>
                    <a:pt x="9413" y="13086"/>
                    <a:pt x="9428" y="13086"/>
                  </a:cubicBezTo>
                  <a:cubicBezTo>
                    <a:pt x="9489" y="13086"/>
                    <a:pt x="9547" y="13048"/>
                    <a:pt x="9557" y="12978"/>
                  </a:cubicBezTo>
                  <a:cubicBezTo>
                    <a:pt x="9570" y="12902"/>
                    <a:pt x="9532" y="12827"/>
                    <a:pt x="9457" y="12801"/>
                  </a:cubicBezTo>
                  <a:cubicBezTo>
                    <a:pt x="9419" y="12789"/>
                    <a:pt x="9381" y="12789"/>
                    <a:pt x="9343" y="12789"/>
                  </a:cubicBezTo>
                  <a:cubicBezTo>
                    <a:pt x="9318" y="12789"/>
                    <a:pt x="9293" y="12801"/>
                    <a:pt x="9281" y="12801"/>
                  </a:cubicBezTo>
                  <a:cubicBezTo>
                    <a:pt x="9255" y="12814"/>
                    <a:pt x="9230" y="12827"/>
                    <a:pt x="9218" y="12839"/>
                  </a:cubicBezTo>
                  <a:cubicBezTo>
                    <a:pt x="9142" y="12889"/>
                    <a:pt x="9079" y="12965"/>
                    <a:pt x="9054" y="13053"/>
                  </a:cubicBezTo>
                  <a:cubicBezTo>
                    <a:pt x="9017" y="13166"/>
                    <a:pt x="8966" y="13267"/>
                    <a:pt x="8891" y="13367"/>
                  </a:cubicBezTo>
                  <a:cubicBezTo>
                    <a:pt x="8828" y="13430"/>
                    <a:pt x="8752" y="13493"/>
                    <a:pt x="8677" y="13531"/>
                  </a:cubicBezTo>
                  <a:lnTo>
                    <a:pt x="8790" y="13531"/>
                  </a:lnTo>
                  <a:cubicBezTo>
                    <a:pt x="8815" y="13531"/>
                    <a:pt x="8815" y="13569"/>
                    <a:pt x="8790" y="13569"/>
                  </a:cubicBezTo>
                  <a:cubicBezTo>
                    <a:pt x="8727" y="13581"/>
                    <a:pt x="8664" y="13594"/>
                    <a:pt x="8614" y="13606"/>
                  </a:cubicBezTo>
                  <a:lnTo>
                    <a:pt x="8501" y="13606"/>
                  </a:lnTo>
                  <a:lnTo>
                    <a:pt x="8388" y="13644"/>
                  </a:lnTo>
                  <a:cubicBezTo>
                    <a:pt x="8337" y="13657"/>
                    <a:pt x="8275" y="13657"/>
                    <a:pt x="8212" y="13669"/>
                  </a:cubicBezTo>
                  <a:cubicBezTo>
                    <a:pt x="8209" y="13671"/>
                    <a:pt x="8206" y="13671"/>
                    <a:pt x="8204" y="13671"/>
                  </a:cubicBezTo>
                  <a:cubicBezTo>
                    <a:pt x="8184" y="13671"/>
                    <a:pt x="8178" y="13631"/>
                    <a:pt x="8212" y="13631"/>
                  </a:cubicBezTo>
                  <a:cubicBezTo>
                    <a:pt x="8237" y="13619"/>
                    <a:pt x="8275" y="13606"/>
                    <a:pt x="8312" y="13594"/>
                  </a:cubicBezTo>
                  <a:cubicBezTo>
                    <a:pt x="8224" y="13581"/>
                    <a:pt x="8136" y="13556"/>
                    <a:pt x="8061" y="13506"/>
                  </a:cubicBezTo>
                  <a:cubicBezTo>
                    <a:pt x="7948" y="13443"/>
                    <a:pt x="7860" y="13367"/>
                    <a:pt x="7784" y="13267"/>
                  </a:cubicBezTo>
                  <a:cubicBezTo>
                    <a:pt x="7734" y="13191"/>
                    <a:pt x="7658" y="13141"/>
                    <a:pt x="7570" y="13128"/>
                  </a:cubicBezTo>
                  <a:cubicBezTo>
                    <a:pt x="7558" y="13122"/>
                    <a:pt x="7545" y="13119"/>
                    <a:pt x="7533" y="13119"/>
                  </a:cubicBezTo>
                  <a:cubicBezTo>
                    <a:pt x="7520" y="13119"/>
                    <a:pt x="7508" y="13122"/>
                    <a:pt x="7495" y="13128"/>
                  </a:cubicBezTo>
                  <a:cubicBezTo>
                    <a:pt x="7432" y="13128"/>
                    <a:pt x="7369" y="13141"/>
                    <a:pt x="7332" y="13191"/>
                  </a:cubicBezTo>
                  <a:cubicBezTo>
                    <a:pt x="7269" y="13229"/>
                    <a:pt x="7256" y="13317"/>
                    <a:pt x="7294" y="13392"/>
                  </a:cubicBezTo>
                  <a:cubicBezTo>
                    <a:pt x="7323" y="13429"/>
                    <a:pt x="7365" y="13449"/>
                    <a:pt x="7408" y="13449"/>
                  </a:cubicBezTo>
                  <a:cubicBezTo>
                    <a:pt x="7438" y="13449"/>
                    <a:pt x="7469" y="13439"/>
                    <a:pt x="7495" y="13418"/>
                  </a:cubicBezTo>
                  <a:cubicBezTo>
                    <a:pt x="7533" y="13392"/>
                    <a:pt x="7545" y="13355"/>
                    <a:pt x="7533" y="13304"/>
                  </a:cubicBezTo>
                  <a:cubicBezTo>
                    <a:pt x="7520" y="13267"/>
                    <a:pt x="7482" y="13229"/>
                    <a:pt x="7432" y="13229"/>
                  </a:cubicBezTo>
                  <a:cubicBezTo>
                    <a:pt x="7407" y="13229"/>
                    <a:pt x="7407" y="13179"/>
                    <a:pt x="7432" y="13179"/>
                  </a:cubicBezTo>
                  <a:cubicBezTo>
                    <a:pt x="7508" y="13179"/>
                    <a:pt x="7583" y="13216"/>
                    <a:pt x="7608" y="13279"/>
                  </a:cubicBezTo>
                  <a:cubicBezTo>
                    <a:pt x="7633" y="13355"/>
                    <a:pt x="7633" y="13430"/>
                    <a:pt x="7583" y="13493"/>
                  </a:cubicBezTo>
                  <a:cubicBezTo>
                    <a:pt x="7533" y="13556"/>
                    <a:pt x="7457" y="13581"/>
                    <a:pt x="7382" y="13581"/>
                  </a:cubicBezTo>
                  <a:cubicBezTo>
                    <a:pt x="7294" y="13581"/>
                    <a:pt x="7231" y="13543"/>
                    <a:pt x="7181" y="13481"/>
                  </a:cubicBezTo>
                  <a:cubicBezTo>
                    <a:pt x="7067" y="13355"/>
                    <a:pt x="7080" y="13179"/>
                    <a:pt x="7193" y="13066"/>
                  </a:cubicBezTo>
                  <a:cubicBezTo>
                    <a:pt x="7218" y="13028"/>
                    <a:pt x="7243" y="13015"/>
                    <a:pt x="7281" y="12990"/>
                  </a:cubicBezTo>
                  <a:lnTo>
                    <a:pt x="7281" y="12990"/>
                  </a:lnTo>
                  <a:cubicBezTo>
                    <a:pt x="7063" y="13005"/>
                    <a:pt x="6851" y="13013"/>
                    <a:pt x="6645" y="13013"/>
                  </a:cubicBezTo>
                  <a:cubicBezTo>
                    <a:pt x="4974" y="13013"/>
                    <a:pt x="3742" y="12522"/>
                    <a:pt x="3597" y="11682"/>
                  </a:cubicBezTo>
                  <a:cubicBezTo>
                    <a:pt x="3421" y="10752"/>
                    <a:pt x="4691" y="9733"/>
                    <a:pt x="6602" y="9180"/>
                  </a:cubicBezTo>
                  <a:cubicBezTo>
                    <a:pt x="6564" y="9167"/>
                    <a:pt x="6539" y="9155"/>
                    <a:pt x="6502" y="9142"/>
                  </a:cubicBezTo>
                  <a:cubicBezTo>
                    <a:pt x="6351" y="9079"/>
                    <a:pt x="6275" y="8903"/>
                    <a:pt x="6338" y="8752"/>
                  </a:cubicBezTo>
                  <a:cubicBezTo>
                    <a:pt x="6363" y="8690"/>
                    <a:pt x="6414" y="8627"/>
                    <a:pt x="6489" y="8602"/>
                  </a:cubicBezTo>
                  <a:cubicBezTo>
                    <a:pt x="6521" y="8586"/>
                    <a:pt x="6554" y="8579"/>
                    <a:pt x="6588" y="8579"/>
                  </a:cubicBezTo>
                  <a:cubicBezTo>
                    <a:pt x="6634" y="8579"/>
                    <a:pt x="6679" y="8592"/>
                    <a:pt x="6715" y="8614"/>
                  </a:cubicBezTo>
                  <a:cubicBezTo>
                    <a:pt x="6778" y="8652"/>
                    <a:pt x="6816" y="8727"/>
                    <a:pt x="6816" y="8803"/>
                  </a:cubicBezTo>
                  <a:cubicBezTo>
                    <a:pt x="6803" y="8878"/>
                    <a:pt x="6753" y="8941"/>
                    <a:pt x="6690" y="8954"/>
                  </a:cubicBezTo>
                  <a:cubicBezTo>
                    <a:pt x="6686" y="8955"/>
                    <a:pt x="6682" y="8956"/>
                    <a:pt x="6679" y="8956"/>
                  </a:cubicBezTo>
                  <a:cubicBezTo>
                    <a:pt x="6650" y="8956"/>
                    <a:pt x="6643" y="8916"/>
                    <a:pt x="6665" y="8916"/>
                  </a:cubicBezTo>
                  <a:cubicBezTo>
                    <a:pt x="6715" y="8891"/>
                    <a:pt x="6740" y="8853"/>
                    <a:pt x="6728" y="8803"/>
                  </a:cubicBezTo>
                  <a:cubicBezTo>
                    <a:pt x="6728" y="8765"/>
                    <a:pt x="6703" y="8727"/>
                    <a:pt x="6665" y="8702"/>
                  </a:cubicBezTo>
                  <a:cubicBezTo>
                    <a:pt x="6650" y="8698"/>
                    <a:pt x="6635" y="8696"/>
                    <a:pt x="6620" y="8696"/>
                  </a:cubicBezTo>
                  <a:cubicBezTo>
                    <a:pt x="6552" y="8696"/>
                    <a:pt x="6497" y="8743"/>
                    <a:pt x="6476" y="8815"/>
                  </a:cubicBezTo>
                  <a:cubicBezTo>
                    <a:pt x="6464" y="8891"/>
                    <a:pt x="6502" y="8966"/>
                    <a:pt x="6577" y="8991"/>
                  </a:cubicBezTo>
                  <a:cubicBezTo>
                    <a:pt x="6615" y="9004"/>
                    <a:pt x="6665" y="9004"/>
                    <a:pt x="6703" y="9004"/>
                  </a:cubicBezTo>
                  <a:cubicBezTo>
                    <a:pt x="6715" y="8991"/>
                    <a:pt x="6740" y="8991"/>
                    <a:pt x="6766" y="8979"/>
                  </a:cubicBezTo>
                  <a:cubicBezTo>
                    <a:pt x="6778" y="8979"/>
                    <a:pt x="6803" y="8966"/>
                    <a:pt x="6829" y="8954"/>
                  </a:cubicBezTo>
                  <a:cubicBezTo>
                    <a:pt x="6904" y="8903"/>
                    <a:pt x="6954" y="8828"/>
                    <a:pt x="6979" y="8740"/>
                  </a:cubicBezTo>
                  <a:cubicBezTo>
                    <a:pt x="7017" y="8627"/>
                    <a:pt x="7080" y="8526"/>
                    <a:pt x="7155" y="8425"/>
                  </a:cubicBezTo>
                  <a:cubicBezTo>
                    <a:pt x="7206" y="8363"/>
                    <a:pt x="7281" y="8300"/>
                    <a:pt x="7357" y="8262"/>
                  </a:cubicBezTo>
                  <a:lnTo>
                    <a:pt x="7256" y="8262"/>
                  </a:lnTo>
                  <a:cubicBezTo>
                    <a:pt x="7243" y="8262"/>
                    <a:pt x="7231" y="8262"/>
                    <a:pt x="7231" y="8249"/>
                  </a:cubicBezTo>
                  <a:cubicBezTo>
                    <a:pt x="7218" y="8237"/>
                    <a:pt x="7231" y="8224"/>
                    <a:pt x="7243" y="8224"/>
                  </a:cubicBezTo>
                  <a:cubicBezTo>
                    <a:pt x="7306" y="8212"/>
                    <a:pt x="7369" y="8199"/>
                    <a:pt x="7420" y="8187"/>
                  </a:cubicBezTo>
                  <a:lnTo>
                    <a:pt x="7533" y="8174"/>
                  </a:lnTo>
                  <a:lnTo>
                    <a:pt x="7646" y="8149"/>
                  </a:lnTo>
                  <a:cubicBezTo>
                    <a:pt x="7696" y="8136"/>
                    <a:pt x="7759" y="8124"/>
                    <a:pt x="7822" y="8124"/>
                  </a:cubicBezTo>
                  <a:cubicBezTo>
                    <a:pt x="7825" y="8122"/>
                    <a:pt x="7827" y="8122"/>
                    <a:pt x="7830" y="8122"/>
                  </a:cubicBezTo>
                  <a:close/>
                  <a:moveTo>
                    <a:pt x="8557" y="13888"/>
                  </a:moveTo>
                  <a:lnTo>
                    <a:pt x="8557" y="13888"/>
                  </a:lnTo>
                  <a:cubicBezTo>
                    <a:pt x="8555" y="13890"/>
                    <a:pt x="8554" y="13892"/>
                    <a:pt x="8553" y="13893"/>
                  </a:cubicBezTo>
                  <a:lnTo>
                    <a:pt x="8553" y="13893"/>
                  </a:lnTo>
                  <a:cubicBezTo>
                    <a:pt x="8551" y="13894"/>
                    <a:pt x="8550" y="13894"/>
                    <a:pt x="8549" y="13894"/>
                  </a:cubicBezTo>
                  <a:lnTo>
                    <a:pt x="8549" y="13894"/>
                  </a:lnTo>
                  <a:cubicBezTo>
                    <a:pt x="8546" y="13893"/>
                    <a:pt x="8544" y="13892"/>
                    <a:pt x="8541" y="13890"/>
                  </a:cubicBezTo>
                  <a:lnTo>
                    <a:pt x="8541" y="13890"/>
                  </a:lnTo>
                  <a:cubicBezTo>
                    <a:pt x="8547" y="13890"/>
                    <a:pt x="8552" y="13889"/>
                    <a:pt x="8557" y="13888"/>
                  </a:cubicBezTo>
                  <a:close/>
                  <a:moveTo>
                    <a:pt x="8878" y="13594"/>
                  </a:moveTo>
                  <a:cubicBezTo>
                    <a:pt x="8941" y="13594"/>
                    <a:pt x="9004" y="13644"/>
                    <a:pt x="9029" y="13707"/>
                  </a:cubicBezTo>
                  <a:cubicBezTo>
                    <a:pt x="9054" y="13770"/>
                    <a:pt x="9042" y="13833"/>
                    <a:pt x="8991" y="13883"/>
                  </a:cubicBezTo>
                  <a:cubicBezTo>
                    <a:pt x="8954" y="13933"/>
                    <a:pt x="8903" y="13958"/>
                    <a:pt x="8840" y="13958"/>
                  </a:cubicBezTo>
                  <a:cubicBezTo>
                    <a:pt x="8826" y="13962"/>
                    <a:pt x="8810" y="13964"/>
                    <a:pt x="8794" y="13964"/>
                  </a:cubicBezTo>
                  <a:cubicBezTo>
                    <a:pt x="8754" y="13964"/>
                    <a:pt x="8713" y="13955"/>
                    <a:pt x="8677" y="13946"/>
                  </a:cubicBezTo>
                  <a:cubicBezTo>
                    <a:pt x="8672" y="13939"/>
                    <a:pt x="8668" y="13934"/>
                    <a:pt x="8662" y="13928"/>
                  </a:cubicBezTo>
                  <a:lnTo>
                    <a:pt x="8662" y="13928"/>
                  </a:lnTo>
                  <a:cubicBezTo>
                    <a:pt x="8667" y="13930"/>
                    <a:pt x="8672" y="13932"/>
                    <a:pt x="8677" y="13933"/>
                  </a:cubicBezTo>
                  <a:lnTo>
                    <a:pt x="8840" y="13933"/>
                  </a:lnTo>
                  <a:cubicBezTo>
                    <a:pt x="8878" y="13921"/>
                    <a:pt x="8929" y="13895"/>
                    <a:pt x="8954" y="13858"/>
                  </a:cubicBezTo>
                  <a:cubicBezTo>
                    <a:pt x="8991" y="13782"/>
                    <a:pt x="8954" y="13694"/>
                    <a:pt x="8866" y="13682"/>
                  </a:cubicBezTo>
                  <a:cubicBezTo>
                    <a:pt x="8828" y="13682"/>
                    <a:pt x="8803" y="13707"/>
                    <a:pt x="8790" y="13732"/>
                  </a:cubicBezTo>
                  <a:cubicBezTo>
                    <a:pt x="8765" y="13770"/>
                    <a:pt x="8790" y="13807"/>
                    <a:pt x="8828" y="13820"/>
                  </a:cubicBezTo>
                  <a:cubicBezTo>
                    <a:pt x="8840" y="13820"/>
                    <a:pt x="8840" y="13833"/>
                    <a:pt x="8840" y="13833"/>
                  </a:cubicBezTo>
                  <a:cubicBezTo>
                    <a:pt x="8840" y="13845"/>
                    <a:pt x="8840" y="13845"/>
                    <a:pt x="8828" y="13858"/>
                  </a:cubicBezTo>
                  <a:cubicBezTo>
                    <a:pt x="8790" y="13858"/>
                    <a:pt x="8765" y="13833"/>
                    <a:pt x="8740" y="13820"/>
                  </a:cubicBezTo>
                  <a:cubicBezTo>
                    <a:pt x="8715" y="13782"/>
                    <a:pt x="8715" y="13757"/>
                    <a:pt x="8715" y="13719"/>
                  </a:cubicBezTo>
                  <a:cubicBezTo>
                    <a:pt x="8740" y="13644"/>
                    <a:pt x="8803" y="13594"/>
                    <a:pt x="8878" y="13594"/>
                  </a:cubicBezTo>
                  <a:close/>
                  <a:moveTo>
                    <a:pt x="8227" y="13714"/>
                  </a:moveTo>
                  <a:cubicBezTo>
                    <a:pt x="8276" y="13714"/>
                    <a:pt x="8324" y="13740"/>
                    <a:pt x="8350" y="13782"/>
                  </a:cubicBezTo>
                  <a:cubicBezTo>
                    <a:pt x="8363" y="13820"/>
                    <a:pt x="8375" y="13845"/>
                    <a:pt x="8363" y="13883"/>
                  </a:cubicBezTo>
                  <a:cubicBezTo>
                    <a:pt x="8350" y="13908"/>
                    <a:pt x="8325" y="13933"/>
                    <a:pt x="8287" y="13946"/>
                  </a:cubicBezTo>
                  <a:cubicBezTo>
                    <a:pt x="8287" y="13952"/>
                    <a:pt x="8284" y="13955"/>
                    <a:pt x="8281" y="13955"/>
                  </a:cubicBezTo>
                  <a:cubicBezTo>
                    <a:pt x="8278" y="13955"/>
                    <a:pt x="8275" y="13952"/>
                    <a:pt x="8275" y="13946"/>
                  </a:cubicBezTo>
                  <a:cubicBezTo>
                    <a:pt x="8262" y="13946"/>
                    <a:pt x="8262" y="13933"/>
                    <a:pt x="8275" y="13933"/>
                  </a:cubicBezTo>
                  <a:cubicBezTo>
                    <a:pt x="8300" y="13908"/>
                    <a:pt x="8312" y="13858"/>
                    <a:pt x="8287" y="13833"/>
                  </a:cubicBezTo>
                  <a:cubicBezTo>
                    <a:pt x="8269" y="13814"/>
                    <a:pt x="8244" y="13803"/>
                    <a:pt x="8217" y="13803"/>
                  </a:cubicBezTo>
                  <a:cubicBezTo>
                    <a:pt x="8207" y="13803"/>
                    <a:pt x="8197" y="13804"/>
                    <a:pt x="8187" y="13807"/>
                  </a:cubicBezTo>
                  <a:cubicBezTo>
                    <a:pt x="8111" y="13845"/>
                    <a:pt x="8099" y="13946"/>
                    <a:pt x="8174" y="14009"/>
                  </a:cubicBezTo>
                  <a:cubicBezTo>
                    <a:pt x="8212" y="14034"/>
                    <a:pt x="8262" y="14034"/>
                    <a:pt x="8300" y="14034"/>
                  </a:cubicBezTo>
                  <a:cubicBezTo>
                    <a:pt x="8350" y="14021"/>
                    <a:pt x="8400" y="13996"/>
                    <a:pt x="8451" y="13971"/>
                  </a:cubicBezTo>
                  <a:cubicBezTo>
                    <a:pt x="8452" y="13970"/>
                    <a:pt x="8454" y="13969"/>
                    <a:pt x="8456" y="13967"/>
                  </a:cubicBezTo>
                  <a:lnTo>
                    <a:pt x="8456" y="13967"/>
                  </a:lnTo>
                  <a:cubicBezTo>
                    <a:pt x="8454" y="13973"/>
                    <a:pt x="8452" y="13978"/>
                    <a:pt x="8451" y="13984"/>
                  </a:cubicBezTo>
                  <a:cubicBezTo>
                    <a:pt x="8413" y="14021"/>
                    <a:pt x="8363" y="14046"/>
                    <a:pt x="8312" y="14072"/>
                  </a:cubicBezTo>
                  <a:lnTo>
                    <a:pt x="8312" y="14059"/>
                  </a:lnTo>
                  <a:cubicBezTo>
                    <a:pt x="8292" y="14064"/>
                    <a:pt x="8269" y="14067"/>
                    <a:pt x="8245" y="14067"/>
                  </a:cubicBezTo>
                  <a:cubicBezTo>
                    <a:pt x="8212" y="14067"/>
                    <a:pt x="8178" y="14061"/>
                    <a:pt x="8149" y="14046"/>
                  </a:cubicBezTo>
                  <a:cubicBezTo>
                    <a:pt x="8086" y="14009"/>
                    <a:pt x="8048" y="13946"/>
                    <a:pt x="8048" y="13883"/>
                  </a:cubicBezTo>
                  <a:cubicBezTo>
                    <a:pt x="8048" y="13807"/>
                    <a:pt x="8099" y="13745"/>
                    <a:pt x="8161" y="13732"/>
                  </a:cubicBezTo>
                  <a:cubicBezTo>
                    <a:pt x="8182" y="13720"/>
                    <a:pt x="8204" y="13714"/>
                    <a:pt x="8227" y="13714"/>
                  </a:cubicBezTo>
                  <a:close/>
                  <a:moveTo>
                    <a:pt x="10717" y="12269"/>
                  </a:moveTo>
                  <a:cubicBezTo>
                    <a:pt x="10816" y="12269"/>
                    <a:pt x="10917" y="12285"/>
                    <a:pt x="11003" y="12324"/>
                  </a:cubicBezTo>
                  <a:cubicBezTo>
                    <a:pt x="11129" y="12374"/>
                    <a:pt x="11230" y="12462"/>
                    <a:pt x="11293" y="12588"/>
                  </a:cubicBezTo>
                  <a:cubicBezTo>
                    <a:pt x="11431" y="12827"/>
                    <a:pt x="11330" y="13141"/>
                    <a:pt x="11079" y="13267"/>
                  </a:cubicBezTo>
                  <a:cubicBezTo>
                    <a:pt x="11016" y="13304"/>
                    <a:pt x="10953" y="13317"/>
                    <a:pt x="10878" y="13317"/>
                  </a:cubicBezTo>
                  <a:cubicBezTo>
                    <a:pt x="10815" y="13317"/>
                    <a:pt x="10739" y="13304"/>
                    <a:pt x="10689" y="13267"/>
                  </a:cubicBezTo>
                  <a:cubicBezTo>
                    <a:pt x="10563" y="13204"/>
                    <a:pt x="10500" y="13078"/>
                    <a:pt x="10500" y="12952"/>
                  </a:cubicBezTo>
                  <a:cubicBezTo>
                    <a:pt x="10500" y="12827"/>
                    <a:pt x="10588" y="12713"/>
                    <a:pt x="10714" y="12676"/>
                  </a:cubicBezTo>
                  <a:cubicBezTo>
                    <a:pt x="10727" y="12676"/>
                    <a:pt x="10752" y="12676"/>
                    <a:pt x="10752" y="12701"/>
                  </a:cubicBezTo>
                  <a:cubicBezTo>
                    <a:pt x="10764" y="12713"/>
                    <a:pt x="10764" y="12739"/>
                    <a:pt x="10739" y="12751"/>
                  </a:cubicBezTo>
                  <a:cubicBezTo>
                    <a:pt x="10664" y="12789"/>
                    <a:pt x="10626" y="12864"/>
                    <a:pt x="10639" y="12940"/>
                  </a:cubicBezTo>
                  <a:cubicBezTo>
                    <a:pt x="10664" y="13015"/>
                    <a:pt x="10714" y="13078"/>
                    <a:pt x="10790" y="13103"/>
                  </a:cubicBezTo>
                  <a:cubicBezTo>
                    <a:pt x="10815" y="13103"/>
                    <a:pt x="10834" y="13109"/>
                    <a:pt x="10856" y="13109"/>
                  </a:cubicBezTo>
                  <a:cubicBezTo>
                    <a:pt x="10866" y="13109"/>
                    <a:pt x="10878" y="13107"/>
                    <a:pt x="10890" y="13103"/>
                  </a:cubicBezTo>
                  <a:cubicBezTo>
                    <a:pt x="10928" y="13103"/>
                    <a:pt x="10953" y="13091"/>
                    <a:pt x="10991" y="13066"/>
                  </a:cubicBezTo>
                  <a:cubicBezTo>
                    <a:pt x="11041" y="13028"/>
                    <a:pt x="11079" y="12978"/>
                    <a:pt x="11091" y="12915"/>
                  </a:cubicBezTo>
                  <a:cubicBezTo>
                    <a:pt x="11117" y="12776"/>
                    <a:pt x="11028" y="12651"/>
                    <a:pt x="10903" y="12613"/>
                  </a:cubicBezTo>
                  <a:cubicBezTo>
                    <a:pt x="10866" y="12598"/>
                    <a:pt x="10825" y="12592"/>
                    <a:pt x="10782" y="12592"/>
                  </a:cubicBezTo>
                  <a:cubicBezTo>
                    <a:pt x="10751" y="12592"/>
                    <a:pt x="10720" y="12595"/>
                    <a:pt x="10689" y="12600"/>
                  </a:cubicBezTo>
                  <a:cubicBezTo>
                    <a:pt x="10676" y="12600"/>
                    <a:pt x="10664" y="12613"/>
                    <a:pt x="10639" y="12613"/>
                  </a:cubicBezTo>
                  <a:lnTo>
                    <a:pt x="10588" y="12638"/>
                  </a:lnTo>
                  <a:cubicBezTo>
                    <a:pt x="10551" y="12651"/>
                    <a:pt x="10513" y="12663"/>
                    <a:pt x="10475" y="12688"/>
                  </a:cubicBezTo>
                  <a:cubicBezTo>
                    <a:pt x="10349" y="12776"/>
                    <a:pt x="10261" y="12915"/>
                    <a:pt x="10224" y="13066"/>
                  </a:cubicBezTo>
                  <a:cubicBezTo>
                    <a:pt x="10173" y="13267"/>
                    <a:pt x="10073" y="13468"/>
                    <a:pt x="9947" y="13631"/>
                  </a:cubicBezTo>
                  <a:cubicBezTo>
                    <a:pt x="9809" y="13807"/>
                    <a:pt x="9620" y="13946"/>
                    <a:pt x="9419" y="14034"/>
                  </a:cubicBezTo>
                  <a:cubicBezTo>
                    <a:pt x="9218" y="14122"/>
                    <a:pt x="9004" y="14172"/>
                    <a:pt x="8790" y="14197"/>
                  </a:cubicBezTo>
                  <a:cubicBezTo>
                    <a:pt x="8765" y="14197"/>
                    <a:pt x="8740" y="14185"/>
                    <a:pt x="8740" y="14172"/>
                  </a:cubicBezTo>
                  <a:cubicBezTo>
                    <a:pt x="8740" y="14147"/>
                    <a:pt x="8752" y="14122"/>
                    <a:pt x="8765" y="14122"/>
                  </a:cubicBezTo>
                  <a:cubicBezTo>
                    <a:pt x="8966" y="14072"/>
                    <a:pt x="9155" y="13996"/>
                    <a:pt x="9331" y="13895"/>
                  </a:cubicBezTo>
                  <a:cubicBezTo>
                    <a:pt x="9406" y="13845"/>
                    <a:pt x="9482" y="13782"/>
                    <a:pt x="9545" y="13707"/>
                  </a:cubicBezTo>
                  <a:cubicBezTo>
                    <a:pt x="9557" y="13694"/>
                    <a:pt x="9570" y="13669"/>
                    <a:pt x="9582" y="13657"/>
                  </a:cubicBezTo>
                  <a:lnTo>
                    <a:pt x="9582" y="13644"/>
                  </a:lnTo>
                  <a:cubicBezTo>
                    <a:pt x="9620" y="13556"/>
                    <a:pt x="9633" y="13443"/>
                    <a:pt x="9570" y="13392"/>
                  </a:cubicBezTo>
                  <a:cubicBezTo>
                    <a:pt x="9557" y="13380"/>
                    <a:pt x="9545" y="13380"/>
                    <a:pt x="9520" y="13380"/>
                  </a:cubicBezTo>
                  <a:cubicBezTo>
                    <a:pt x="9507" y="13380"/>
                    <a:pt x="9494" y="13380"/>
                    <a:pt x="9482" y="13392"/>
                  </a:cubicBezTo>
                  <a:cubicBezTo>
                    <a:pt x="9457" y="13392"/>
                    <a:pt x="9444" y="13418"/>
                    <a:pt x="9431" y="13430"/>
                  </a:cubicBezTo>
                  <a:cubicBezTo>
                    <a:pt x="9419" y="13443"/>
                    <a:pt x="9419" y="13468"/>
                    <a:pt x="9431" y="13481"/>
                  </a:cubicBezTo>
                  <a:cubicBezTo>
                    <a:pt x="9439" y="13488"/>
                    <a:pt x="9450" y="13495"/>
                    <a:pt x="9466" y="13495"/>
                  </a:cubicBezTo>
                  <a:cubicBezTo>
                    <a:pt x="9477" y="13495"/>
                    <a:pt x="9491" y="13491"/>
                    <a:pt x="9507" y="13481"/>
                  </a:cubicBezTo>
                  <a:lnTo>
                    <a:pt x="9532" y="13481"/>
                  </a:lnTo>
                  <a:cubicBezTo>
                    <a:pt x="9545" y="13481"/>
                    <a:pt x="9557" y="13493"/>
                    <a:pt x="9557" y="13506"/>
                  </a:cubicBezTo>
                  <a:cubicBezTo>
                    <a:pt x="9545" y="13543"/>
                    <a:pt x="9532" y="13581"/>
                    <a:pt x="9494" y="13606"/>
                  </a:cubicBezTo>
                  <a:cubicBezTo>
                    <a:pt x="9476" y="13613"/>
                    <a:pt x="9454" y="13616"/>
                    <a:pt x="9431" y="13616"/>
                  </a:cubicBezTo>
                  <a:cubicBezTo>
                    <a:pt x="9409" y="13616"/>
                    <a:pt x="9387" y="13613"/>
                    <a:pt x="9369" y="13606"/>
                  </a:cubicBezTo>
                  <a:cubicBezTo>
                    <a:pt x="9281" y="13569"/>
                    <a:pt x="9230" y="13481"/>
                    <a:pt x="9268" y="13392"/>
                  </a:cubicBezTo>
                  <a:cubicBezTo>
                    <a:pt x="9281" y="13304"/>
                    <a:pt x="9356" y="13242"/>
                    <a:pt x="9444" y="13242"/>
                  </a:cubicBezTo>
                  <a:cubicBezTo>
                    <a:pt x="9482" y="13242"/>
                    <a:pt x="9520" y="13254"/>
                    <a:pt x="9557" y="13267"/>
                  </a:cubicBezTo>
                  <a:cubicBezTo>
                    <a:pt x="9582" y="13292"/>
                    <a:pt x="9608" y="13304"/>
                    <a:pt x="9633" y="13342"/>
                  </a:cubicBezTo>
                  <a:cubicBezTo>
                    <a:pt x="9658" y="13380"/>
                    <a:pt x="9670" y="13418"/>
                    <a:pt x="9683" y="13468"/>
                  </a:cubicBezTo>
                  <a:cubicBezTo>
                    <a:pt x="9746" y="13304"/>
                    <a:pt x="9784" y="13141"/>
                    <a:pt x="9859" y="12952"/>
                  </a:cubicBezTo>
                  <a:cubicBezTo>
                    <a:pt x="9897" y="12839"/>
                    <a:pt x="9947" y="12739"/>
                    <a:pt x="10010" y="12638"/>
                  </a:cubicBezTo>
                  <a:cubicBezTo>
                    <a:pt x="10085" y="12537"/>
                    <a:pt x="10173" y="12449"/>
                    <a:pt x="10287" y="12387"/>
                  </a:cubicBezTo>
                  <a:cubicBezTo>
                    <a:pt x="10337" y="12349"/>
                    <a:pt x="10400" y="12336"/>
                    <a:pt x="10450" y="12311"/>
                  </a:cubicBezTo>
                  <a:lnTo>
                    <a:pt x="10538" y="12286"/>
                  </a:lnTo>
                  <a:cubicBezTo>
                    <a:pt x="10563" y="12286"/>
                    <a:pt x="10601" y="12273"/>
                    <a:pt x="10626" y="12273"/>
                  </a:cubicBezTo>
                  <a:cubicBezTo>
                    <a:pt x="10656" y="12270"/>
                    <a:pt x="10686" y="12269"/>
                    <a:pt x="10717" y="12269"/>
                  </a:cubicBezTo>
                  <a:close/>
                  <a:moveTo>
                    <a:pt x="6212" y="13066"/>
                  </a:moveTo>
                  <a:cubicBezTo>
                    <a:pt x="6275" y="13066"/>
                    <a:pt x="6338" y="13066"/>
                    <a:pt x="6401" y="13078"/>
                  </a:cubicBezTo>
                  <a:cubicBezTo>
                    <a:pt x="6527" y="13091"/>
                    <a:pt x="6640" y="13141"/>
                    <a:pt x="6753" y="13216"/>
                  </a:cubicBezTo>
                  <a:cubicBezTo>
                    <a:pt x="6841" y="13292"/>
                    <a:pt x="6917" y="13367"/>
                    <a:pt x="6992" y="13455"/>
                  </a:cubicBezTo>
                  <a:cubicBezTo>
                    <a:pt x="7130" y="13606"/>
                    <a:pt x="7218" y="13757"/>
                    <a:pt x="7344" y="13870"/>
                  </a:cubicBezTo>
                  <a:cubicBezTo>
                    <a:pt x="7332" y="13833"/>
                    <a:pt x="7332" y="13782"/>
                    <a:pt x="7344" y="13745"/>
                  </a:cubicBezTo>
                  <a:cubicBezTo>
                    <a:pt x="7344" y="13707"/>
                    <a:pt x="7357" y="13682"/>
                    <a:pt x="7382" y="13657"/>
                  </a:cubicBezTo>
                  <a:cubicBezTo>
                    <a:pt x="7407" y="13619"/>
                    <a:pt x="7445" y="13594"/>
                    <a:pt x="7482" y="13581"/>
                  </a:cubicBezTo>
                  <a:cubicBezTo>
                    <a:pt x="7495" y="13579"/>
                    <a:pt x="7508" y="13578"/>
                    <a:pt x="7521" y="13578"/>
                  </a:cubicBezTo>
                  <a:cubicBezTo>
                    <a:pt x="7586" y="13578"/>
                    <a:pt x="7654" y="13604"/>
                    <a:pt x="7696" y="13657"/>
                  </a:cubicBezTo>
                  <a:cubicBezTo>
                    <a:pt x="7759" y="13732"/>
                    <a:pt x="7746" y="13833"/>
                    <a:pt x="7671" y="13895"/>
                  </a:cubicBezTo>
                  <a:cubicBezTo>
                    <a:pt x="7646" y="13921"/>
                    <a:pt x="7596" y="13933"/>
                    <a:pt x="7558" y="13933"/>
                  </a:cubicBezTo>
                  <a:cubicBezTo>
                    <a:pt x="7520" y="13933"/>
                    <a:pt x="7482" y="13908"/>
                    <a:pt x="7470" y="13870"/>
                  </a:cubicBezTo>
                  <a:cubicBezTo>
                    <a:pt x="7457" y="13870"/>
                    <a:pt x="7457" y="13858"/>
                    <a:pt x="7470" y="13845"/>
                  </a:cubicBezTo>
                  <a:cubicBezTo>
                    <a:pt x="7470" y="13833"/>
                    <a:pt x="7482" y="13833"/>
                    <a:pt x="7508" y="13833"/>
                  </a:cubicBezTo>
                  <a:cubicBezTo>
                    <a:pt x="7518" y="13836"/>
                    <a:pt x="7527" y="13838"/>
                    <a:pt x="7535" y="13838"/>
                  </a:cubicBezTo>
                  <a:cubicBezTo>
                    <a:pt x="7557" y="13838"/>
                    <a:pt x="7570" y="13826"/>
                    <a:pt x="7570" y="13807"/>
                  </a:cubicBezTo>
                  <a:cubicBezTo>
                    <a:pt x="7583" y="13795"/>
                    <a:pt x="7570" y="13770"/>
                    <a:pt x="7558" y="13757"/>
                  </a:cubicBezTo>
                  <a:cubicBezTo>
                    <a:pt x="7545" y="13745"/>
                    <a:pt x="7520" y="13732"/>
                    <a:pt x="7508" y="13732"/>
                  </a:cubicBezTo>
                  <a:lnTo>
                    <a:pt x="7457" y="13732"/>
                  </a:lnTo>
                  <a:cubicBezTo>
                    <a:pt x="7445" y="13745"/>
                    <a:pt x="7420" y="13757"/>
                    <a:pt x="7420" y="13770"/>
                  </a:cubicBezTo>
                  <a:cubicBezTo>
                    <a:pt x="7369" y="13833"/>
                    <a:pt x="7432" y="13921"/>
                    <a:pt x="7495" y="14009"/>
                  </a:cubicBezTo>
                  <a:lnTo>
                    <a:pt x="7508" y="14009"/>
                  </a:lnTo>
                  <a:cubicBezTo>
                    <a:pt x="7520" y="14021"/>
                    <a:pt x="7545" y="14034"/>
                    <a:pt x="7558" y="14046"/>
                  </a:cubicBezTo>
                  <a:cubicBezTo>
                    <a:pt x="7646" y="14084"/>
                    <a:pt x="7734" y="14122"/>
                    <a:pt x="7822" y="14134"/>
                  </a:cubicBezTo>
                  <a:cubicBezTo>
                    <a:pt x="7952" y="14159"/>
                    <a:pt x="8082" y="14173"/>
                    <a:pt x="8212" y="14173"/>
                  </a:cubicBezTo>
                  <a:cubicBezTo>
                    <a:pt x="8283" y="14173"/>
                    <a:pt x="8354" y="14168"/>
                    <a:pt x="8426" y="14160"/>
                  </a:cubicBezTo>
                  <a:cubicBezTo>
                    <a:pt x="8451" y="14160"/>
                    <a:pt x="8463" y="14172"/>
                    <a:pt x="8476" y="14185"/>
                  </a:cubicBezTo>
                  <a:cubicBezTo>
                    <a:pt x="8510" y="14208"/>
                    <a:pt x="8492" y="14262"/>
                    <a:pt x="8451" y="14262"/>
                  </a:cubicBezTo>
                  <a:cubicBezTo>
                    <a:pt x="8447" y="14262"/>
                    <a:pt x="8443" y="14261"/>
                    <a:pt x="8438" y="14260"/>
                  </a:cubicBezTo>
                  <a:lnTo>
                    <a:pt x="8451" y="14248"/>
                  </a:lnTo>
                  <a:lnTo>
                    <a:pt x="8451" y="14248"/>
                  </a:lnTo>
                  <a:cubicBezTo>
                    <a:pt x="8274" y="14289"/>
                    <a:pt x="8096" y="14314"/>
                    <a:pt x="7919" y="14314"/>
                  </a:cubicBezTo>
                  <a:cubicBezTo>
                    <a:pt x="7883" y="14314"/>
                    <a:pt x="7846" y="14313"/>
                    <a:pt x="7809" y="14310"/>
                  </a:cubicBezTo>
                  <a:cubicBezTo>
                    <a:pt x="7583" y="14298"/>
                    <a:pt x="7357" y="14235"/>
                    <a:pt x="7168" y="14122"/>
                  </a:cubicBezTo>
                  <a:cubicBezTo>
                    <a:pt x="6992" y="14009"/>
                    <a:pt x="6829" y="13858"/>
                    <a:pt x="6703" y="13694"/>
                  </a:cubicBezTo>
                  <a:cubicBezTo>
                    <a:pt x="6615" y="13556"/>
                    <a:pt x="6489" y="13468"/>
                    <a:pt x="6338" y="13418"/>
                  </a:cubicBezTo>
                  <a:cubicBezTo>
                    <a:pt x="6300" y="13418"/>
                    <a:pt x="6263" y="13405"/>
                    <a:pt x="6225" y="13405"/>
                  </a:cubicBezTo>
                  <a:lnTo>
                    <a:pt x="6112" y="13405"/>
                  </a:lnTo>
                  <a:cubicBezTo>
                    <a:pt x="6036" y="13418"/>
                    <a:pt x="5973" y="13443"/>
                    <a:pt x="5911" y="13493"/>
                  </a:cubicBezTo>
                  <a:cubicBezTo>
                    <a:pt x="5810" y="13569"/>
                    <a:pt x="5772" y="13719"/>
                    <a:pt x="5835" y="13833"/>
                  </a:cubicBezTo>
                  <a:cubicBezTo>
                    <a:pt x="5873" y="13895"/>
                    <a:pt x="5936" y="13933"/>
                    <a:pt x="5999" y="13946"/>
                  </a:cubicBezTo>
                  <a:cubicBezTo>
                    <a:pt x="6011" y="13952"/>
                    <a:pt x="6027" y="13955"/>
                    <a:pt x="6044" y="13955"/>
                  </a:cubicBezTo>
                  <a:cubicBezTo>
                    <a:pt x="6061" y="13955"/>
                    <a:pt x="6080" y="13952"/>
                    <a:pt x="6099" y="13946"/>
                  </a:cubicBezTo>
                  <a:cubicBezTo>
                    <a:pt x="6124" y="13946"/>
                    <a:pt x="6162" y="13933"/>
                    <a:pt x="6187" y="13908"/>
                  </a:cubicBezTo>
                  <a:cubicBezTo>
                    <a:pt x="6237" y="13858"/>
                    <a:pt x="6275" y="13795"/>
                    <a:pt x="6263" y="13719"/>
                  </a:cubicBezTo>
                  <a:cubicBezTo>
                    <a:pt x="6237" y="13644"/>
                    <a:pt x="6187" y="13581"/>
                    <a:pt x="6099" y="13569"/>
                  </a:cubicBezTo>
                  <a:cubicBezTo>
                    <a:pt x="6049" y="13569"/>
                    <a:pt x="6049" y="13493"/>
                    <a:pt x="6099" y="13493"/>
                  </a:cubicBezTo>
                  <a:cubicBezTo>
                    <a:pt x="6108" y="13492"/>
                    <a:pt x="6117" y="13492"/>
                    <a:pt x="6127" y="13492"/>
                  </a:cubicBezTo>
                  <a:cubicBezTo>
                    <a:pt x="6243" y="13492"/>
                    <a:pt x="6354" y="13565"/>
                    <a:pt x="6401" y="13682"/>
                  </a:cubicBezTo>
                  <a:cubicBezTo>
                    <a:pt x="6439" y="13795"/>
                    <a:pt x="6414" y="13933"/>
                    <a:pt x="6326" y="14034"/>
                  </a:cubicBezTo>
                  <a:cubicBezTo>
                    <a:pt x="6288" y="14084"/>
                    <a:pt x="6225" y="14122"/>
                    <a:pt x="6162" y="14147"/>
                  </a:cubicBezTo>
                  <a:cubicBezTo>
                    <a:pt x="6116" y="14165"/>
                    <a:pt x="6063" y="14177"/>
                    <a:pt x="6014" y="14177"/>
                  </a:cubicBezTo>
                  <a:cubicBezTo>
                    <a:pt x="5995" y="14177"/>
                    <a:pt x="5978" y="14175"/>
                    <a:pt x="5961" y="14172"/>
                  </a:cubicBezTo>
                  <a:cubicBezTo>
                    <a:pt x="5672" y="14147"/>
                    <a:pt x="5470" y="13883"/>
                    <a:pt x="5521" y="13606"/>
                  </a:cubicBezTo>
                  <a:cubicBezTo>
                    <a:pt x="5533" y="13468"/>
                    <a:pt x="5596" y="13355"/>
                    <a:pt x="5697" y="13254"/>
                  </a:cubicBezTo>
                  <a:cubicBezTo>
                    <a:pt x="5797" y="13166"/>
                    <a:pt x="5911" y="13103"/>
                    <a:pt x="6036" y="13078"/>
                  </a:cubicBezTo>
                  <a:cubicBezTo>
                    <a:pt x="6061" y="13078"/>
                    <a:pt x="6099" y="13066"/>
                    <a:pt x="6124" y="13066"/>
                  </a:cubicBezTo>
                  <a:close/>
                  <a:moveTo>
                    <a:pt x="9343" y="14131"/>
                  </a:moveTo>
                  <a:cubicBezTo>
                    <a:pt x="9384" y="14131"/>
                    <a:pt x="9421" y="14157"/>
                    <a:pt x="9431" y="14210"/>
                  </a:cubicBezTo>
                  <a:lnTo>
                    <a:pt x="9431" y="14197"/>
                  </a:lnTo>
                  <a:lnTo>
                    <a:pt x="9431" y="14197"/>
                  </a:lnTo>
                  <a:cubicBezTo>
                    <a:pt x="9441" y="14264"/>
                    <a:pt x="9393" y="14316"/>
                    <a:pt x="9337" y="14316"/>
                  </a:cubicBezTo>
                  <a:cubicBezTo>
                    <a:pt x="9318" y="14316"/>
                    <a:pt x="9299" y="14310"/>
                    <a:pt x="9281" y="14298"/>
                  </a:cubicBezTo>
                  <a:cubicBezTo>
                    <a:pt x="9205" y="14260"/>
                    <a:pt x="9230" y="14147"/>
                    <a:pt x="9318" y="14134"/>
                  </a:cubicBezTo>
                  <a:cubicBezTo>
                    <a:pt x="9327" y="14132"/>
                    <a:pt x="9335" y="14131"/>
                    <a:pt x="9343" y="14131"/>
                  </a:cubicBezTo>
                  <a:close/>
                  <a:moveTo>
                    <a:pt x="8964" y="14208"/>
                  </a:moveTo>
                  <a:cubicBezTo>
                    <a:pt x="9032" y="14208"/>
                    <a:pt x="9095" y="14255"/>
                    <a:pt x="9117" y="14323"/>
                  </a:cubicBezTo>
                  <a:lnTo>
                    <a:pt x="9117" y="14310"/>
                  </a:lnTo>
                  <a:lnTo>
                    <a:pt x="9117" y="14310"/>
                  </a:lnTo>
                  <a:cubicBezTo>
                    <a:pt x="9137" y="14408"/>
                    <a:pt x="9058" y="14498"/>
                    <a:pt x="8968" y="14498"/>
                  </a:cubicBezTo>
                  <a:cubicBezTo>
                    <a:pt x="8943" y="14498"/>
                    <a:pt x="8916" y="14491"/>
                    <a:pt x="8891" y="14474"/>
                  </a:cubicBezTo>
                  <a:cubicBezTo>
                    <a:pt x="8778" y="14398"/>
                    <a:pt x="8815" y="14235"/>
                    <a:pt x="8941" y="14210"/>
                  </a:cubicBezTo>
                  <a:cubicBezTo>
                    <a:pt x="8949" y="14209"/>
                    <a:pt x="8957" y="14208"/>
                    <a:pt x="8964" y="14208"/>
                  </a:cubicBezTo>
                  <a:close/>
                  <a:moveTo>
                    <a:pt x="7935" y="14373"/>
                  </a:moveTo>
                  <a:cubicBezTo>
                    <a:pt x="7985" y="14373"/>
                    <a:pt x="8036" y="14411"/>
                    <a:pt x="8036" y="14461"/>
                  </a:cubicBezTo>
                  <a:lnTo>
                    <a:pt x="8048" y="14449"/>
                  </a:lnTo>
                  <a:lnTo>
                    <a:pt x="8048" y="14449"/>
                  </a:lnTo>
                  <a:cubicBezTo>
                    <a:pt x="8058" y="14515"/>
                    <a:pt x="8010" y="14567"/>
                    <a:pt x="7954" y="14567"/>
                  </a:cubicBezTo>
                  <a:cubicBezTo>
                    <a:pt x="7935" y="14567"/>
                    <a:pt x="7916" y="14562"/>
                    <a:pt x="7897" y="14549"/>
                  </a:cubicBezTo>
                  <a:cubicBezTo>
                    <a:pt x="7822" y="14499"/>
                    <a:pt x="7847" y="14386"/>
                    <a:pt x="7935" y="14373"/>
                  </a:cubicBezTo>
                  <a:close/>
                  <a:moveTo>
                    <a:pt x="8348" y="14321"/>
                  </a:moveTo>
                  <a:cubicBezTo>
                    <a:pt x="8415" y="14321"/>
                    <a:pt x="8477" y="14369"/>
                    <a:pt x="8488" y="14436"/>
                  </a:cubicBezTo>
                  <a:lnTo>
                    <a:pt x="8476" y="14436"/>
                  </a:lnTo>
                  <a:cubicBezTo>
                    <a:pt x="8505" y="14532"/>
                    <a:pt x="8424" y="14613"/>
                    <a:pt x="8339" y="14613"/>
                  </a:cubicBezTo>
                  <a:cubicBezTo>
                    <a:pt x="8313" y="14613"/>
                    <a:pt x="8286" y="14605"/>
                    <a:pt x="8262" y="14587"/>
                  </a:cubicBezTo>
                  <a:cubicBezTo>
                    <a:pt x="8149" y="14512"/>
                    <a:pt x="8187" y="14336"/>
                    <a:pt x="8325" y="14323"/>
                  </a:cubicBezTo>
                  <a:cubicBezTo>
                    <a:pt x="8333" y="14322"/>
                    <a:pt x="8340" y="14321"/>
                    <a:pt x="8348" y="14321"/>
                  </a:cubicBezTo>
                  <a:close/>
                  <a:moveTo>
                    <a:pt x="12261" y="767"/>
                  </a:moveTo>
                  <a:lnTo>
                    <a:pt x="12261" y="767"/>
                  </a:lnTo>
                  <a:cubicBezTo>
                    <a:pt x="12424" y="1509"/>
                    <a:pt x="12563" y="2251"/>
                    <a:pt x="12714" y="2993"/>
                  </a:cubicBezTo>
                  <a:cubicBezTo>
                    <a:pt x="12852" y="3735"/>
                    <a:pt x="13003" y="4490"/>
                    <a:pt x="13141" y="5231"/>
                  </a:cubicBezTo>
                  <a:lnTo>
                    <a:pt x="13996" y="9696"/>
                  </a:lnTo>
                  <a:lnTo>
                    <a:pt x="14411" y="11934"/>
                  </a:lnTo>
                  <a:lnTo>
                    <a:pt x="14814" y="14172"/>
                  </a:lnTo>
                  <a:lnTo>
                    <a:pt x="15618" y="18649"/>
                  </a:lnTo>
                  <a:lnTo>
                    <a:pt x="15643" y="18787"/>
                  </a:lnTo>
                  <a:lnTo>
                    <a:pt x="15505" y="18812"/>
                  </a:lnTo>
                  <a:lnTo>
                    <a:pt x="12563" y="19315"/>
                  </a:lnTo>
                  <a:lnTo>
                    <a:pt x="9633" y="19818"/>
                  </a:lnTo>
                  <a:cubicBezTo>
                    <a:pt x="8652" y="19969"/>
                    <a:pt x="7671" y="20145"/>
                    <a:pt x="6690" y="20309"/>
                  </a:cubicBezTo>
                  <a:cubicBezTo>
                    <a:pt x="5709" y="20460"/>
                    <a:pt x="4729" y="20623"/>
                    <a:pt x="3748" y="20774"/>
                  </a:cubicBezTo>
                  <a:cubicBezTo>
                    <a:pt x="4716" y="20573"/>
                    <a:pt x="5697" y="20384"/>
                    <a:pt x="6665" y="20195"/>
                  </a:cubicBezTo>
                  <a:cubicBezTo>
                    <a:pt x="7646" y="20007"/>
                    <a:pt x="8614" y="19818"/>
                    <a:pt x="9595" y="19630"/>
                  </a:cubicBezTo>
                  <a:lnTo>
                    <a:pt x="12525" y="19076"/>
                  </a:lnTo>
                  <a:lnTo>
                    <a:pt x="15317" y="18561"/>
                  </a:lnTo>
                  <a:lnTo>
                    <a:pt x="14537" y="14222"/>
                  </a:lnTo>
                  <a:lnTo>
                    <a:pt x="14134" y="11984"/>
                  </a:lnTo>
                  <a:lnTo>
                    <a:pt x="13745" y="9746"/>
                  </a:lnTo>
                  <a:lnTo>
                    <a:pt x="12990" y="5257"/>
                  </a:lnTo>
                  <a:cubicBezTo>
                    <a:pt x="12864" y="4515"/>
                    <a:pt x="12739" y="3760"/>
                    <a:pt x="12625" y="3018"/>
                  </a:cubicBezTo>
                  <a:cubicBezTo>
                    <a:pt x="12500" y="2264"/>
                    <a:pt x="12374" y="1522"/>
                    <a:pt x="12261" y="767"/>
                  </a:cubicBezTo>
                  <a:close/>
                  <a:moveTo>
                    <a:pt x="13015" y="0"/>
                  </a:moveTo>
                  <a:lnTo>
                    <a:pt x="12223" y="139"/>
                  </a:lnTo>
                  <a:lnTo>
                    <a:pt x="0" y="2679"/>
                  </a:lnTo>
                  <a:lnTo>
                    <a:pt x="3043" y="21780"/>
                  </a:lnTo>
                  <a:lnTo>
                    <a:pt x="16486" y="19366"/>
                  </a:lnTo>
                  <a:lnTo>
                    <a:pt x="13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4"/>
            <p:cNvSpPr/>
            <p:nvPr/>
          </p:nvSpPr>
          <p:spPr>
            <a:xfrm>
              <a:off x="6643100" y="4168875"/>
              <a:ext cx="10075" cy="3800"/>
            </a:xfrm>
            <a:custGeom>
              <a:avLst/>
              <a:gdLst/>
              <a:ahLst/>
              <a:cxnLst/>
              <a:rect l="l" t="t" r="r" b="b"/>
              <a:pathLst>
                <a:path w="403" h="152" extrusionOk="0">
                  <a:moveTo>
                    <a:pt x="403" y="1"/>
                  </a:moveTo>
                  <a:lnTo>
                    <a:pt x="63" y="64"/>
                  </a:lnTo>
                  <a:lnTo>
                    <a:pt x="0" y="152"/>
                  </a:lnTo>
                  <a:lnTo>
                    <a:pt x="340" y="89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4"/>
            <p:cNvSpPr/>
            <p:nvPr/>
          </p:nvSpPr>
          <p:spPr>
            <a:xfrm>
              <a:off x="6614800" y="4175800"/>
              <a:ext cx="22650" cy="29575"/>
            </a:xfrm>
            <a:custGeom>
              <a:avLst/>
              <a:gdLst/>
              <a:ahLst/>
              <a:cxnLst/>
              <a:rect l="l" t="t" r="r" b="b"/>
              <a:pathLst>
                <a:path w="906" h="1183" extrusionOk="0">
                  <a:moveTo>
                    <a:pt x="906" y="0"/>
                  </a:moveTo>
                  <a:lnTo>
                    <a:pt x="566" y="51"/>
                  </a:lnTo>
                  <a:lnTo>
                    <a:pt x="290" y="453"/>
                  </a:lnTo>
                  <a:lnTo>
                    <a:pt x="0" y="843"/>
                  </a:lnTo>
                  <a:lnTo>
                    <a:pt x="63" y="1182"/>
                  </a:lnTo>
                  <a:lnTo>
                    <a:pt x="478" y="591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4"/>
            <p:cNvSpPr/>
            <p:nvPr/>
          </p:nvSpPr>
          <p:spPr>
            <a:xfrm>
              <a:off x="6640275" y="4139325"/>
              <a:ext cx="17000" cy="22025"/>
            </a:xfrm>
            <a:custGeom>
              <a:avLst/>
              <a:gdLst/>
              <a:ahLst/>
              <a:cxnLst/>
              <a:rect l="l" t="t" r="r" b="b"/>
              <a:pathLst>
                <a:path w="680" h="881" extrusionOk="0">
                  <a:moveTo>
                    <a:pt x="616" y="1"/>
                  </a:moveTo>
                  <a:lnTo>
                    <a:pt x="0" y="881"/>
                  </a:lnTo>
                  <a:lnTo>
                    <a:pt x="340" y="818"/>
                  </a:lnTo>
                  <a:lnTo>
                    <a:pt x="679" y="3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4"/>
            <p:cNvSpPr/>
            <p:nvPr/>
          </p:nvSpPr>
          <p:spPr>
            <a:xfrm>
              <a:off x="6547850" y="3644200"/>
              <a:ext cx="22025" cy="16675"/>
            </a:xfrm>
            <a:custGeom>
              <a:avLst/>
              <a:gdLst/>
              <a:ahLst/>
              <a:cxnLst/>
              <a:rect l="l" t="t" r="r" b="b"/>
              <a:pathLst>
                <a:path w="881" h="667" extrusionOk="0">
                  <a:moveTo>
                    <a:pt x="340" y="0"/>
                  </a:moveTo>
                  <a:lnTo>
                    <a:pt x="0" y="63"/>
                  </a:lnTo>
                  <a:lnTo>
                    <a:pt x="880" y="667"/>
                  </a:lnTo>
                  <a:lnTo>
                    <a:pt x="830" y="34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4"/>
            <p:cNvSpPr/>
            <p:nvPr/>
          </p:nvSpPr>
          <p:spPr>
            <a:xfrm>
              <a:off x="6563550" y="3634775"/>
              <a:ext cx="1925" cy="1575"/>
            </a:xfrm>
            <a:custGeom>
              <a:avLst/>
              <a:gdLst/>
              <a:ahLst/>
              <a:cxnLst/>
              <a:rect l="l" t="t" r="r" b="b"/>
              <a:pathLst>
                <a:path w="77" h="63" extrusionOk="0">
                  <a:moveTo>
                    <a:pt x="64" y="0"/>
                  </a:moveTo>
                  <a:lnTo>
                    <a:pt x="1" y="13"/>
                  </a:lnTo>
                  <a:lnTo>
                    <a:pt x="76" y="6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4"/>
            <p:cNvSpPr/>
            <p:nvPr/>
          </p:nvSpPr>
          <p:spPr>
            <a:xfrm>
              <a:off x="6602225" y="3864875"/>
              <a:ext cx="17000" cy="70450"/>
            </a:xfrm>
            <a:custGeom>
              <a:avLst/>
              <a:gdLst/>
              <a:ahLst/>
              <a:cxnLst/>
              <a:rect l="l" t="t" r="r" b="b"/>
              <a:pathLst>
                <a:path w="680" h="2818" extrusionOk="0">
                  <a:moveTo>
                    <a:pt x="177" y="1"/>
                  </a:moveTo>
                  <a:lnTo>
                    <a:pt x="0" y="353"/>
                  </a:lnTo>
                  <a:lnTo>
                    <a:pt x="202" y="1447"/>
                  </a:lnTo>
                  <a:lnTo>
                    <a:pt x="403" y="2554"/>
                  </a:lnTo>
                  <a:lnTo>
                    <a:pt x="680" y="2818"/>
                  </a:lnTo>
                  <a:lnTo>
                    <a:pt x="428" y="1409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4"/>
            <p:cNvSpPr/>
            <p:nvPr/>
          </p:nvSpPr>
          <p:spPr>
            <a:xfrm>
              <a:off x="6559150" y="3631000"/>
              <a:ext cx="5700" cy="2525"/>
            </a:xfrm>
            <a:custGeom>
              <a:avLst/>
              <a:gdLst/>
              <a:ahLst/>
              <a:cxnLst/>
              <a:rect l="l" t="t" r="r" b="b"/>
              <a:pathLst>
                <a:path w="228" h="101" extrusionOk="0">
                  <a:moveTo>
                    <a:pt x="215" y="0"/>
                  </a:moveTo>
                  <a:lnTo>
                    <a:pt x="1" y="38"/>
                  </a:lnTo>
                  <a:lnTo>
                    <a:pt x="89" y="101"/>
                  </a:lnTo>
                  <a:lnTo>
                    <a:pt x="227" y="7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4"/>
            <p:cNvSpPr/>
            <p:nvPr/>
          </p:nvSpPr>
          <p:spPr>
            <a:xfrm>
              <a:off x="6309225" y="4002125"/>
              <a:ext cx="63525" cy="25750"/>
            </a:xfrm>
            <a:custGeom>
              <a:avLst/>
              <a:gdLst/>
              <a:ahLst/>
              <a:cxnLst/>
              <a:rect l="l" t="t" r="r" b="b"/>
              <a:pathLst>
                <a:path w="2541" h="1030" extrusionOk="0">
                  <a:moveTo>
                    <a:pt x="2541" y="1025"/>
                  </a:moveTo>
                  <a:cubicBezTo>
                    <a:pt x="2528" y="1026"/>
                    <a:pt x="2515" y="1026"/>
                    <a:pt x="2502" y="1027"/>
                  </a:cubicBezTo>
                  <a:lnTo>
                    <a:pt x="2502" y="1027"/>
                  </a:lnTo>
                  <a:cubicBezTo>
                    <a:pt x="2515" y="1026"/>
                    <a:pt x="2528" y="1026"/>
                    <a:pt x="2541" y="1025"/>
                  </a:cubicBezTo>
                  <a:close/>
                  <a:moveTo>
                    <a:pt x="658" y="1"/>
                  </a:moveTo>
                  <a:cubicBezTo>
                    <a:pt x="636" y="1"/>
                    <a:pt x="614" y="2"/>
                    <a:pt x="592" y="6"/>
                  </a:cubicBezTo>
                  <a:cubicBezTo>
                    <a:pt x="580" y="5"/>
                    <a:pt x="568" y="5"/>
                    <a:pt x="556" y="5"/>
                  </a:cubicBezTo>
                  <a:cubicBezTo>
                    <a:pt x="406" y="5"/>
                    <a:pt x="269" y="77"/>
                    <a:pt x="164" y="182"/>
                  </a:cubicBezTo>
                  <a:cubicBezTo>
                    <a:pt x="51" y="295"/>
                    <a:pt x="1" y="459"/>
                    <a:pt x="51" y="610"/>
                  </a:cubicBezTo>
                  <a:cubicBezTo>
                    <a:pt x="114" y="761"/>
                    <a:pt x="252" y="861"/>
                    <a:pt x="416" y="861"/>
                  </a:cubicBezTo>
                  <a:cubicBezTo>
                    <a:pt x="265" y="849"/>
                    <a:pt x="127" y="748"/>
                    <a:pt x="76" y="597"/>
                  </a:cubicBezTo>
                  <a:cubicBezTo>
                    <a:pt x="38" y="459"/>
                    <a:pt x="76" y="308"/>
                    <a:pt x="189" y="207"/>
                  </a:cubicBezTo>
                  <a:cubicBezTo>
                    <a:pt x="303" y="107"/>
                    <a:pt x="441" y="44"/>
                    <a:pt x="592" y="44"/>
                  </a:cubicBezTo>
                  <a:cubicBezTo>
                    <a:pt x="606" y="42"/>
                    <a:pt x="620" y="42"/>
                    <a:pt x="634" y="42"/>
                  </a:cubicBezTo>
                  <a:cubicBezTo>
                    <a:pt x="761" y="42"/>
                    <a:pt x="893" y="90"/>
                    <a:pt x="994" y="169"/>
                  </a:cubicBezTo>
                  <a:cubicBezTo>
                    <a:pt x="1120" y="258"/>
                    <a:pt x="1221" y="358"/>
                    <a:pt x="1309" y="484"/>
                  </a:cubicBezTo>
                  <a:cubicBezTo>
                    <a:pt x="1409" y="597"/>
                    <a:pt x="1522" y="710"/>
                    <a:pt x="1635" y="811"/>
                  </a:cubicBezTo>
                  <a:cubicBezTo>
                    <a:pt x="1774" y="899"/>
                    <a:pt x="1912" y="962"/>
                    <a:pt x="2063" y="999"/>
                  </a:cubicBezTo>
                  <a:cubicBezTo>
                    <a:pt x="2183" y="1018"/>
                    <a:pt x="2296" y="1030"/>
                    <a:pt x="2412" y="1030"/>
                  </a:cubicBezTo>
                  <a:cubicBezTo>
                    <a:pt x="2441" y="1030"/>
                    <a:pt x="2471" y="1029"/>
                    <a:pt x="2502" y="1027"/>
                  </a:cubicBezTo>
                  <a:lnTo>
                    <a:pt x="2502" y="1027"/>
                  </a:lnTo>
                  <a:cubicBezTo>
                    <a:pt x="2479" y="1028"/>
                    <a:pt x="2457" y="1029"/>
                    <a:pt x="2435" y="1029"/>
                  </a:cubicBezTo>
                  <a:cubicBezTo>
                    <a:pt x="2157" y="1029"/>
                    <a:pt x="1884" y="942"/>
                    <a:pt x="1661" y="786"/>
                  </a:cubicBezTo>
                  <a:cubicBezTo>
                    <a:pt x="1547" y="685"/>
                    <a:pt x="1434" y="572"/>
                    <a:pt x="1346" y="459"/>
                  </a:cubicBezTo>
                  <a:cubicBezTo>
                    <a:pt x="1258" y="333"/>
                    <a:pt x="1158" y="220"/>
                    <a:pt x="1032" y="119"/>
                  </a:cubicBezTo>
                  <a:cubicBezTo>
                    <a:pt x="969" y="81"/>
                    <a:pt x="894" y="44"/>
                    <a:pt x="818" y="19"/>
                  </a:cubicBezTo>
                  <a:cubicBezTo>
                    <a:pt x="765" y="10"/>
                    <a:pt x="711" y="1"/>
                    <a:pt x="658" y="1"/>
                  </a:cubicBez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4"/>
            <p:cNvSpPr/>
            <p:nvPr/>
          </p:nvSpPr>
          <p:spPr>
            <a:xfrm>
              <a:off x="6564175" y="3660225"/>
              <a:ext cx="41225" cy="206250"/>
            </a:xfrm>
            <a:custGeom>
              <a:avLst/>
              <a:gdLst/>
              <a:ahLst/>
              <a:cxnLst/>
              <a:rect l="l" t="t" r="r" b="b"/>
              <a:pathLst>
                <a:path w="1649" h="8250" extrusionOk="0">
                  <a:moveTo>
                    <a:pt x="1" y="1"/>
                  </a:moveTo>
                  <a:lnTo>
                    <a:pt x="1472" y="8250"/>
                  </a:lnTo>
                  <a:lnTo>
                    <a:pt x="1648" y="7910"/>
                  </a:lnTo>
                  <a:lnTo>
                    <a:pt x="265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4"/>
            <p:cNvSpPr/>
            <p:nvPr/>
          </p:nvSpPr>
          <p:spPr>
            <a:xfrm>
              <a:off x="6611975" y="4178000"/>
              <a:ext cx="12900" cy="15100"/>
            </a:xfrm>
            <a:custGeom>
              <a:avLst/>
              <a:gdLst/>
              <a:ahLst/>
              <a:cxnLst/>
              <a:rect l="l" t="t" r="r" b="b"/>
              <a:pathLst>
                <a:path w="516" h="604" extrusionOk="0">
                  <a:moveTo>
                    <a:pt x="516" y="0"/>
                  </a:moveTo>
                  <a:lnTo>
                    <a:pt x="0" y="88"/>
                  </a:lnTo>
                  <a:lnTo>
                    <a:pt x="88" y="604"/>
                  </a:lnTo>
                  <a:lnTo>
                    <a:pt x="302" y="302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4"/>
            <p:cNvSpPr/>
            <p:nvPr/>
          </p:nvSpPr>
          <p:spPr>
            <a:xfrm>
              <a:off x="6560100" y="3642300"/>
              <a:ext cx="7575" cy="6325"/>
            </a:xfrm>
            <a:custGeom>
              <a:avLst/>
              <a:gdLst/>
              <a:ahLst/>
              <a:cxnLst/>
              <a:rect l="l" t="t" r="r" b="b"/>
              <a:pathLst>
                <a:path w="303" h="253" extrusionOk="0">
                  <a:moveTo>
                    <a:pt x="265" y="1"/>
                  </a:moveTo>
                  <a:lnTo>
                    <a:pt x="0" y="51"/>
                  </a:lnTo>
                  <a:lnTo>
                    <a:pt x="302" y="252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4"/>
            <p:cNvSpPr/>
            <p:nvPr/>
          </p:nvSpPr>
          <p:spPr>
            <a:xfrm>
              <a:off x="6596250" y="3878075"/>
              <a:ext cx="12275" cy="47200"/>
            </a:xfrm>
            <a:custGeom>
              <a:avLst/>
              <a:gdLst/>
              <a:ahLst/>
              <a:cxnLst/>
              <a:rect l="l" t="t" r="r" b="b"/>
              <a:pathLst>
                <a:path w="491" h="1888" extrusionOk="0">
                  <a:moveTo>
                    <a:pt x="151" y="1"/>
                  </a:moveTo>
                  <a:lnTo>
                    <a:pt x="1" y="303"/>
                  </a:lnTo>
                  <a:lnTo>
                    <a:pt x="126" y="982"/>
                  </a:lnTo>
                  <a:lnTo>
                    <a:pt x="252" y="1661"/>
                  </a:lnTo>
                  <a:lnTo>
                    <a:pt x="491" y="1887"/>
                  </a:lnTo>
                  <a:lnTo>
                    <a:pt x="328" y="9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4"/>
            <p:cNvSpPr/>
            <p:nvPr/>
          </p:nvSpPr>
          <p:spPr>
            <a:xfrm>
              <a:off x="6607250" y="4173275"/>
              <a:ext cx="20775" cy="24225"/>
            </a:xfrm>
            <a:custGeom>
              <a:avLst/>
              <a:gdLst/>
              <a:ahLst/>
              <a:cxnLst/>
              <a:rect l="l" t="t" r="r" b="b"/>
              <a:pathLst>
                <a:path w="831" h="969" extrusionOk="0">
                  <a:moveTo>
                    <a:pt x="831" y="1"/>
                  </a:moveTo>
                  <a:lnTo>
                    <a:pt x="1" y="152"/>
                  </a:lnTo>
                  <a:lnTo>
                    <a:pt x="152" y="969"/>
                  </a:lnTo>
                  <a:lnTo>
                    <a:pt x="214" y="881"/>
                  </a:lnTo>
                  <a:lnTo>
                    <a:pt x="89" y="214"/>
                  </a:lnTo>
                  <a:lnTo>
                    <a:pt x="768" y="89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4"/>
            <p:cNvSpPr/>
            <p:nvPr/>
          </p:nvSpPr>
          <p:spPr>
            <a:xfrm>
              <a:off x="6619200" y="4171400"/>
              <a:ext cx="50650" cy="57550"/>
            </a:xfrm>
            <a:custGeom>
              <a:avLst/>
              <a:gdLst/>
              <a:ahLst/>
              <a:cxnLst/>
              <a:rect l="l" t="t" r="r" b="b"/>
              <a:pathLst>
                <a:path w="2026" h="2302" extrusionOk="0">
                  <a:moveTo>
                    <a:pt x="1686" y="0"/>
                  </a:moveTo>
                  <a:lnTo>
                    <a:pt x="1396" y="51"/>
                  </a:lnTo>
                  <a:lnTo>
                    <a:pt x="692" y="1031"/>
                  </a:lnTo>
                  <a:lnTo>
                    <a:pt x="1" y="2000"/>
                  </a:lnTo>
                  <a:lnTo>
                    <a:pt x="51" y="2301"/>
                  </a:lnTo>
                  <a:lnTo>
                    <a:pt x="1321" y="2075"/>
                  </a:lnTo>
                  <a:lnTo>
                    <a:pt x="692" y="1648"/>
                  </a:lnTo>
                  <a:lnTo>
                    <a:pt x="755" y="1560"/>
                  </a:lnTo>
                  <a:lnTo>
                    <a:pt x="1459" y="2050"/>
                  </a:lnTo>
                  <a:lnTo>
                    <a:pt x="1635" y="2012"/>
                  </a:lnTo>
                  <a:lnTo>
                    <a:pt x="1007" y="1585"/>
                  </a:lnTo>
                  <a:lnTo>
                    <a:pt x="1069" y="1497"/>
                  </a:lnTo>
                  <a:lnTo>
                    <a:pt x="1786" y="1987"/>
                  </a:lnTo>
                  <a:lnTo>
                    <a:pt x="1962" y="1962"/>
                  </a:lnTo>
                  <a:lnTo>
                    <a:pt x="1333" y="1534"/>
                  </a:lnTo>
                  <a:lnTo>
                    <a:pt x="1371" y="1484"/>
                  </a:lnTo>
                  <a:lnTo>
                    <a:pt x="1396" y="1446"/>
                  </a:lnTo>
                  <a:lnTo>
                    <a:pt x="2025" y="1874"/>
                  </a:lnTo>
                  <a:lnTo>
                    <a:pt x="2025" y="1874"/>
                  </a:lnTo>
                  <a:lnTo>
                    <a:pt x="2000" y="1698"/>
                  </a:lnTo>
                  <a:lnTo>
                    <a:pt x="1283" y="1207"/>
                  </a:lnTo>
                  <a:lnTo>
                    <a:pt x="1346" y="1119"/>
                  </a:lnTo>
                  <a:lnTo>
                    <a:pt x="1975" y="1547"/>
                  </a:lnTo>
                  <a:lnTo>
                    <a:pt x="1937" y="1383"/>
                  </a:lnTo>
                  <a:lnTo>
                    <a:pt x="1220" y="893"/>
                  </a:lnTo>
                  <a:lnTo>
                    <a:pt x="1283" y="805"/>
                  </a:lnTo>
                  <a:lnTo>
                    <a:pt x="1912" y="1233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4"/>
            <p:cNvSpPr/>
            <p:nvPr/>
          </p:nvSpPr>
          <p:spPr>
            <a:xfrm>
              <a:off x="6613850" y="4211625"/>
              <a:ext cx="3175" cy="10400"/>
            </a:xfrm>
            <a:custGeom>
              <a:avLst/>
              <a:gdLst/>
              <a:ahLst/>
              <a:cxnLst/>
              <a:rect l="l" t="t" r="r" b="b"/>
              <a:pathLst>
                <a:path w="127" h="416" extrusionOk="0">
                  <a:moveTo>
                    <a:pt x="64" y="1"/>
                  </a:moveTo>
                  <a:lnTo>
                    <a:pt x="1" y="76"/>
                  </a:lnTo>
                  <a:lnTo>
                    <a:pt x="64" y="416"/>
                  </a:lnTo>
                  <a:lnTo>
                    <a:pt x="127" y="328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4"/>
            <p:cNvSpPr/>
            <p:nvPr/>
          </p:nvSpPr>
          <p:spPr>
            <a:xfrm>
              <a:off x="6611650" y="4199375"/>
              <a:ext cx="3175" cy="10400"/>
            </a:xfrm>
            <a:custGeom>
              <a:avLst/>
              <a:gdLst/>
              <a:ahLst/>
              <a:cxnLst/>
              <a:rect l="l" t="t" r="r" b="b"/>
              <a:pathLst>
                <a:path w="127" h="416" extrusionOk="0">
                  <a:moveTo>
                    <a:pt x="64" y="0"/>
                  </a:moveTo>
                  <a:lnTo>
                    <a:pt x="1" y="76"/>
                  </a:lnTo>
                  <a:lnTo>
                    <a:pt x="64" y="415"/>
                  </a:lnTo>
                  <a:lnTo>
                    <a:pt x="126" y="327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4"/>
            <p:cNvSpPr/>
            <p:nvPr/>
          </p:nvSpPr>
          <p:spPr>
            <a:xfrm>
              <a:off x="6652525" y="4151600"/>
              <a:ext cx="6625" cy="7550"/>
            </a:xfrm>
            <a:custGeom>
              <a:avLst/>
              <a:gdLst/>
              <a:ahLst/>
              <a:cxnLst/>
              <a:rect l="l" t="t" r="r" b="b"/>
              <a:pathLst>
                <a:path w="265" h="302" extrusionOk="0">
                  <a:moveTo>
                    <a:pt x="214" y="0"/>
                  </a:moveTo>
                  <a:lnTo>
                    <a:pt x="0" y="302"/>
                  </a:lnTo>
                  <a:lnTo>
                    <a:pt x="265" y="252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4"/>
            <p:cNvSpPr/>
            <p:nvPr/>
          </p:nvSpPr>
          <p:spPr>
            <a:xfrm>
              <a:off x="6655675" y="4167625"/>
              <a:ext cx="5350" cy="2525"/>
            </a:xfrm>
            <a:custGeom>
              <a:avLst/>
              <a:gdLst/>
              <a:ahLst/>
              <a:cxnLst/>
              <a:rect l="l" t="t" r="r" b="b"/>
              <a:pathLst>
                <a:path w="214" h="101" extrusionOk="0">
                  <a:moveTo>
                    <a:pt x="201" y="0"/>
                  </a:moveTo>
                  <a:lnTo>
                    <a:pt x="63" y="25"/>
                  </a:lnTo>
                  <a:lnTo>
                    <a:pt x="0" y="101"/>
                  </a:lnTo>
                  <a:lnTo>
                    <a:pt x="0" y="101"/>
                  </a:lnTo>
                  <a:lnTo>
                    <a:pt x="214" y="6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4"/>
            <p:cNvSpPr/>
            <p:nvPr/>
          </p:nvSpPr>
          <p:spPr>
            <a:xfrm>
              <a:off x="6658800" y="4164175"/>
              <a:ext cx="1600" cy="1575"/>
            </a:xfrm>
            <a:custGeom>
              <a:avLst/>
              <a:gdLst/>
              <a:ahLst/>
              <a:cxnLst/>
              <a:rect l="l" t="t" r="r" b="b"/>
              <a:pathLst>
                <a:path w="64" h="63" extrusionOk="0">
                  <a:moveTo>
                    <a:pt x="51" y="0"/>
                  </a:moveTo>
                  <a:lnTo>
                    <a:pt x="1" y="63"/>
                  </a:lnTo>
                  <a:lnTo>
                    <a:pt x="64" y="5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4"/>
            <p:cNvSpPr/>
            <p:nvPr/>
          </p:nvSpPr>
          <p:spPr>
            <a:xfrm>
              <a:off x="6633650" y="4167000"/>
              <a:ext cx="9775" cy="3150"/>
            </a:xfrm>
            <a:custGeom>
              <a:avLst/>
              <a:gdLst/>
              <a:ahLst/>
              <a:cxnLst/>
              <a:rect l="l" t="t" r="r" b="b"/>
              <a:pathLst>
                <a:path w="391" h="126" extrusionOk="0">
                  <a:moveTo>
                    <a:pt x="391" y="0"/>
                  </a:moveTo>
                  <a:lnTo>
                    <a:pt x="51" y="63"/>
                  </a:lnTo>
                  <a:lnTo>
                    <a:pt x="1" y="126"/>
                  </a:lnTo>
                  <a:lnTo>
                    <a:pt x="340" y="76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4"/>
            <p:cNvSpPr/>
            <p:nvPr/>
          </p:nvSpPr>
          <p:spPr>
            <a:xfrm>
              <a:off x="6630525" y="4171075"/>
              <a:ext cx="10075" cy="3800"/>
            </a:xfrm>
            <a:custGeom>
              <a:avLst/>
              <a:gdLst/>
              <a:ahLst/>
              <a:cxnLst/>
              <a:rect l="l" t="t" r="r" b="b"/>
              <a:pathLst>
                <a:path w="403" h="152" extrusionOk="0">
                  <a:moveTo>
                    <a:pt x="403" y="1"/>
                  </a:moveTo>
                  <a:lnTo>
                    <a:pt x="63" y="64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340" y="89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4"/>
            <p:cNvSpPr/>
            <p:nvPr/>
          </p:nvSpPr>
          <p:spPr>
            <a:xfrm>
              <a:off x="6617000" y="4173275"/>
              <a:ext cx="33025" cy="44350"/>
            </a:xfrm>
            <a:custGeom>
              <a:avLst/>
              <a:gdLst/>
              <a:ahLst/>
              <a:cxnLst/>
              <a:rect l="l" t="t" r="r" b="b"/>
              <a:pathLst>
                <a:path w="1321" h="1774" extrusionOk="0">
                  <a:moveTo>
                    <a:pt x="1321" y="1"/>
                  </a:moveTo>
                  <a:lnTo>
                    <a:pt x="981" y="64"/>
                  </a:lnTo>
                  <a:lnTo>
                    <a:pt x="491" y="755"/>
                  </a:lnTo>
                  <a:lnTo>
                    <a:pt x="1" y="1434"/>
                  </a:lnTo>
                  <a:lnTo>
                    <a:pt x="63" y="1774"/>
                  </a:lnTo>
                  <a:lnTo>
                    <a:pt x="692" y="893"/>
                  </a:lnTo>
                  <a:lnTo>
                    <a:pt x="1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4"/>
            <p:cNvSpPr/>
            <p:nvPr/>
          </p:nvSpPr>
          <p:spPr>
            <a:xfrm>
              <a:off x="6613225" y="4228300"/>
              <a:ext cx="1600" cy="1900"/>
            </a:xfrm>
            <a:custGeom>
              <a:avLst/>
              <a:gdLst/>
              <a:ahLst/>
              <a:cxnLst/>
              <a:rect l="l" t="t" r="r" b="b"/>
              <a:pathLst>
                <a:path w="64" h="76" extrusionOk="0">
                  <a:moveTo>
                    <a:pt x="51" y="0"/>
                  </a:moveTo>
                  <a:lnTo>
                    <a:pt x="1" y="76"/>
                  </a:lnTo>
                  <a:lnTo>
                    <a:pt x="63" y="6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4"/>
            <p:cNvSpPr/>
            <p:nvPr/>
          </p:nvSpPr>
          <p:spPr>
            <a:xfrm>
              <a:off x="6611025" y="4216025"/>
              <a:ext cx="2550" cy="10100"/>
            </a:xfrm>
            <a:custGeom>
              <a:avLst/>
              <a:gdLst/>
              <a:ahLst/>
              <a:cxnLst/>
              <a:rect l="l" t="t" r="r" b="b"/>
              <a:pathLst>
                <a:path w="102" h="404" extrusionOk="0">
                  <a:moveTo>
                    <a:pt x="51" y="1"/>
                  </a:moveTo>
                  <a:lnTo>
                    <a:pt x="1" y="64"/>
                  </a:lnTo>
                  <a:lnTo>
                    <a:pt x="63" y="403"/>
                  </a:lnTo>
                  <a:lnTo>
                    <a:pt x="101" y="340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4"/>
            <p:cNvSpPr/>
            <p:nvPr/>
          </p:nvSpPr>
          <p:spPr>
            <a:xfrm>
              <a:off x="6603175" y="4169200"/>
              <a:ext cx="27675" cy="32400"/>
            </a:xfrm>
            <a:custGeom>
              <a:avLst/>
              <a:gdLst/>
              <a:ahLst/>
              <a:cxnLst/>
              <a:rect l="l" t="t" r="r" b="b"/>
              <a:pathLst>
                <a:path w="1107" h="1296" extrusionOk="0">
                  <a:moveTo>
                    <a:pt x="1107" y="0"/>
                  </a:moveTo>
                  <a:lnTo>
                    <a:pt x="0" y="201"/>
                  </a:lnTo>
                  <a:lnTo>
                    <a:pt x="201" y="1295"/>
                  </a:lnTo>
                  <a:lnTo>
                    <a:pt x="239" y="1220"/>
                  </a:lnTo>
                  <a:lnTo>
                    <a:pt x="76" y="252"/>
                  </a:lnTo>
                  <a:lnTo>
                    <a:pt x="1069" y="76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4"/>
            <p:cNvSpPr/>
            <p:nvPr/>
          </p:nvSpPr>
          <p:spPr>
            <a:xfrm>
              <a:off x="6616050" y="4223900"/>
              <a:ext cx="2550" cy="5675"/>
            </a:xfrm>
            <a:custGeom>
              <a:avLst/>
              <a:gdLst/>
              <a:ahLst/>
              <a:cxnLst/>
              <a:rect l="l" t="t" r="r" b="b"/>
              <a:pathLst>
                <a:path w="102" h="227" extrusionOk="0">
                  <a:moveTo>
                    <a:pt x="64" y="0"/>
                  </a:moveTo>
                  <a:lnTo>
                    <a:pt x="1" y="88"/>
                  </a:lnTo>
                  <a:lnTo>
                    <a:pt x="26" y="227"/>
                  </a:lnTo>
                  <a:lnTo>
                    <a:pt x="101" y="21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4"/>
            <p:cNvSpPr/>
            <p:nvPr/>
          </p:nvSpPr>
          <p:spPr>
            <a:xfrm>
              <a:off x="6608825" y="4203775"/>
              <a:ext cx="2550" cy="10075"/>
            </a:xfrm>
            <a:custGeom>
              <a:avLst/>
              <a:gdLst/>
              <a:ahLst/>
              <a:cxnLst/>
              <a:rect l="l" t="t" r="r" b="b"/>
              <a:pathLst>
                <a:path w="102" h="403" extrusionOk="0">
                  <a:moveTo>
                    <a:pt x="51" y="0"/>
                  </a:moveTo>
                  <a:lnTo>
                    <a:pt x="1" y="63"/>
                  </a:lnTo>
                  <a:lnTo>
                    <a:pt x="63" y="403"/>
                  </a:lnTo>
                  <a:lnTo>
                    <a:pt x="101" y="34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4"/>
            <p:cNvSpPr/>
            <p:nvPr/>
          </p:nvSpPr>
          <p:spPr>
            <a:xfrm>
              <a:off x="6646225" y="4164800"/>
              <a:ext cx="9775" cy="3150"/>
            </a:xfrm>
            <a:custGeom>
              <a:avLst/>
              <a:gdLst/>
              <a:ahLst/>
              <a:cxnLst/>
              <a:rect l="l" t="t" r="r" b="b"/>
              <a:pathLst>
                <a:path w="391" h="126" extrusionOk="0">
                  <a:moveTo>
                    <a:pt x="391" y="0"/>
                  </a:moveTo>
                  <a:lnTo>
                    <a:pt x="51" y="63"/>
                  </a:lnTo>
                  <a:lnTo>
                    <a:pt x="1" y="126"/>
                  </a:lnTo>
                  <a:lnTo>
                    <a:pt x="340" y="63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4"/>
            <p:cNvSpPr/>
            <p:nvPr/>
          </p:nvSpPr>
          <p:spPr>
            <a:xfrm>
              <a:off x="6461075" y="4228925"/>
              <a:ext cx="127650" cy="27050"/>
            </a:xfrm>
            <a:custGeom>
              <a:avLst/>
              <a:gdLst/>
              <a:ahLst/>
              <a:cxnLst/>
              <a:rect l="l" t="t" r="r" b="b"/>
              <a:pathLst>
                <a:path w="5106" h="1082" extrusionOk="0">
                  <a:moveTo>
                    <a:pt x="5106" y="0"/>
                  </a:moveTo>
                  <a:lnTo>
                    <a:pt x="0" y="918"/>
                  </a:lnTo>
                  <a:lnTo>
                    <a:pt x="352" y="1082"/>
                  </a:lnTo>
                  <a:lnTo>
                    <a:pt x="4917" y="264"/>
                  </a:lnTo>
                  <a:lnTo>
                    <a:pt x="51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4"/>
            <p:cNvSpPr/>
            <p:nvPr/>
          </p:nvSpPr>
          <p:spPr>
            <a:xfrm>
              <a:off x="6410775" y="4238050"/>
              <a:ext cx="26425" cy="11950"/>
            </a:xfrm>
            <a:custGeom>
              <a:avLst/>
              <a:gdLst/>
              <a:ahLst/>
              <a:cxnLst/>
              <a:rect l="l" t="t" r="r" b="b"/>
              <a:pathLst>
                <a:path w="1057" h="478" extrusionOk="0">
                  <a:moveTo>
                    <a:pt x="466" y="0"/>
                  </a:moveTo>
                  <a:lnTo>
                    <a:pt x="0" y="478"/>
                  </a:lnTo>
                  <a:lnTo>
                    <a:pt x="0" y="478"/>
                  </a:lnTo>
                  <a:lnTo>
                    <a:pt x="529" y="377"/>
                  </a:lnTo>
                  <a:lnTo>
                    <a:pt x="1057" y="28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4"/>
            <p:cNvSpPr/>
            <p:nvPr/>
          </p:nvSpPr>
          <p:spPr>
            <a:xfrm>
              <a:off x="6401025" y="4247150"/>
              <a:ext cx="48450" cy="12600"/>
            </a:xfrm>
            <a:custGeom>
              <a:avLst/>
              <a:gdLst/>
              <a:ahLst/>
              <a:cxnLst/>
              <a:rect l="l" t="t" r="r" b="b"/>
              <a:pathLst>
                <a:path w="1938" h="504" extrusionOk="0">
                  <a:moveTo>
                    <a:pt x="1623" y="1"/>
                  </a:moveTo>
                  <a:lnTo>
                    <a:pt x="944" y="127"/>
                  </a:lnTo>
                  <a:lnTo>
                    <a:pt x="252" y="252"/>
                  </a:lnTo>
                  <a:lnTo>
                    <a:pt x="1" y="504"/>
                  </a:lnTo>
                  <a:lnTo>
                    <a:pt x="1" y="504"/>
                  </a:lnTo>
                  <a:lnTo>
                    <a:pt x="969" y="328"/>
                  </a:lnTo>
                  <a:lnTo>
                    <a:pt x="1937" y="152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4"/>
            <p:cNvSpPr/>
            <p:nvPr/>
          </p:nvSpPr>
          <p:spPr>
            <a:xfrm>
              <a:off x="6600650" y="4225150"/>
              <a:ext cx="6325" cy="7250"/>
            </a:xfrm>
            <a:custGeom>
              <a:avLst/>
              <a:gdLst/>
              <a:ahLst/>
              <a:cxnLst/>
              <a:rect l="l" t="t" r="r" b="b"/>
              <a:pathLst>
                <a:path w="253" h="290" extrusionOk="0">
                  <a:moveTo>
                    <a:pt x="202" y="1"/>
                  </a:moveTo>
                  <a:lnTo>
                    <a:pt x="1" y="290"/>
                  </a:lnTo>
                  <a:lnTo>
                    <a:pt x="1" y="290"/>
                  </a:lnTo>
                  <a:lnTo>
                    <a:pt x="252" y="252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4"/>
            <p:cNvSpPr/>
            <p:nvPr/>
          </p:nvSpPr>
          <p:spPr>
            <a:xfrm>
              <a:off x="6238800" y="4295575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1" y="0"/>
                  </a:moveTo>
                  <a:lnTo>
                    <a:pt x="14" y="63"/>
                  </a:lnTo>
                  <a:lnTo>
                    <a:pt x="64" y="63"/>
                  </a:lnTo>
                  <a:lnTo>
                    <a:pt x="64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4"/>
            <p:cNvSpPr/>
            <p:nvPr/>
          </p:nvSpPr>
          <p:spPr>
            <a:xfrm>
              <a:off x="6588075" y="4212575"/>
              <a:ext cx="17000" cy="22025"/>
            </a:xfrm>
            <a:custGeom>
              <a:avLst/>
              <a:gdLst/>
              <a:ahLst/>
              <a:cxnLst/>
              <a:rect l="l" t="t" r="r" b="b"/>
              <a:pathLst>
                <a:path w="680" h="881" extrusionOk="0">
                  <a:moveTo>
                    <a:pt x="617" y="1"/>
                  </a:moveTo>
                  <a:lnTo>
                    <a:pt x="1" y="881"/>
                  </a:lnTo>
                  <a:lnTo>
                    <a:pt x="340" y="830"/>
                  </a:lnTo>
                  <a:lnTo>
                    <a:pt x="680" y="340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4"/>
            <p:cNvSpPr/>
            <p:nvPr/>
          </p:nvSpPr>
          <p:spPr>
            <a:xfrm>
              <a:off x="6390975" y="4253125"/>
              <a:ext cx="71700" cy="17000"/>
            </a:xfrm>
            <a:custGeom>
              <a:avLst/>
              <a:gdLst/>
              <a:ahLst/>
              <a:cxnLst/>
              <a:rect l="l" t="t" r="r" b="b"/>
              <a:pathLst>
                <a:path w="2868" h="680" extrusionOk="0">
                  <a:moveTo>
                    <a:pt x="2515" y="1"/>
                  </a:moveTo>
                  <a:lnTo>
                    <a:pt x="1396" y="202"/>
                  </a:lnTo>
                  <a:lnTo>
                    <a:pt x="264" y="403"/>
                  </a:lnTo>
                  <a:lnTo>
                    <a:pt x="0" y="680"/>
                  </a:lnTo>
                  <a:lnTo>
                    <a:pt x="1434" y="416"/>
                  </a:lnTo>
                  <a:lnTo>
                    <a:pt x="2867" y="164"/>
                  </a:lnTo>
                  <a:lnTo>
                    <a:pt x="2515" y="1"/>
                  </a:ln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4"/>
            <p:cNvSpPr/>
            <p:nvPr/>
          </p:nvSpPr>
          <p:spPr>
            <a:xfrm>
              <a:off x="6236600" y="4283300"/>
              <a:ext cx="3175" cy="9775"/>
            </a:xfrm>
            <a:custGeom>
              <a:avLst/>
              <a:gdLst/>
              <a:ahLst/>
              <a:cxnLst/>
              <a:rect l="l" t="t" r="r" b="b"/>
              <a:pathLst>
                <a:path w="127" h="391" extrusionOk="0">
                  <a:moveTo>
                    <a:pt x="1" y="1"/>
                  </a:moveTo>
                  <a:lnTo>
                    <a:pt x="51" y="340"/>
                  </a:lnTo>
                  <a:lnTo>
                    <a:pt x="127" y="391"/>
                  </a:lnTo>
                  <a:lnTo>
                    <a:pt x="64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4"/>
            <p:cNvSpPr/>
            <p:nvPr/>
          </p:nvSpPr>
          <p:spPr>
            <a:xfrm>
              <a:off x="6234400" y="4271050"/>
              <a:ext cx="3175" cy="9450"/>
            </a:xfrm>
            <a:custGeom>
              <a:avLst/>
              <a:gdLst/>
              <a:ahLst/>
              <a:cxnLst/>
              <a:rect l="l" t="t" r="r" b="b"/>
              <a:pathLst>
                <a:path w="127" h="378" extrusionOk="0">
                  <a:moveTo>
                    <a:pt x="1" y="0"/>
                  </a:moveTo>
                  <a:lnTo>
                    <a:pt x="51" y="340"/>
                  </a:lnTo>
                  <a:lnTo>
                    <a:pt x="127" y="378"/>
                  </a:lnTo>
                  <a:lnTo>
                    <a:pt x="127" y="378"/>
                  </a:lnTo>
                  <a:lnTo>
                    <a:pt x="64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4"/>
            <p:cNvSpPr/>
            <p:nvPr/>
          </p:nvSpPr>
          <p:spPr>
            <a:xfrm>
              <a:off x="6366125" y="3859725"/>
              <a:ext cx="63525" cy="25750"/>
            </a:xfrm>
            <a:custGeom>
              <a:avLst/>
              <a:gdLst/>
              <a:ahLst/>
              <a:cxnLst/>
              <a:rect l="l" t="t" r="r" b="b"/>
              <a:pathLst>
                <a:path w="2541" h="1030" extrusionOk="0">
                  <a:moveTo>
                    <a:pt x="40" y="3"/>
                  </a:moveTo>
                  <a:cubicBezTo>
                    <a:pt x="27" y="4"/>
                    <a:pt x="14" y="5"/>
                    <a:pt x="1" y="6"/>
                  </a:cubicBezTo>
                  <a:cubicBezTo>
                    <a:pt x="14" y="5"/>
                    <a:pt x="27" y="4"/>
                    <a:pt x="40" y="3"/>
                  </a:cubicBezTo>
                  <a:close/>
                  <a:moveTo>
                    <a:pt x="130" y="1"/>
                  </a:moveTo>
                  <a:cubicBezTo>
                    <a:pt x="100" y="1"/>
                    <a:pt x="70" y="1"/>
                    <a:pt x="40" y="3"/>
                  </a:cubicBezTo>
                  <a:lnTo>
                    <a:pt x="40" y="3"/>
                  </a:lnTo>
                  <a:cubicBezTo>
                    <a:pt x="62" y="2"/>
                    <a:pt x="85" y="1"/>
                    <a:pt x="107" y="1"/>
                  </a:cubicBezTo>
                  <a:cubicBezTo>
                    <a:pt x="385" y="1"/>
                    <a:pt x="658" y="88"/>
                    <a:pt x="881" y="245"/>
                  </a:cubicBezTo>
                  <a:cubicBezTo>
                    <a:pt x="994" y="345"/>
                    <a:pt x="1107" y="458"/>
                    <a:pt x="1195" y="572"/>
                  </a:cubicBezTo>
                  <a:cubicBezTo>
                    <a:pt x="1283" y="697"/>
                    <a:pt x="1397" y="810"/>
                    <a:pt x="1510" y="911"/>
                  </a:cubicBezTo>
                  <a:cubicBezTo>
                    <a:pt x="1573" y="949"/>
                    <a:pt x="1648" y="986"/>
                    <a:pt x="1724" y="1012"/>
                  </a:cubicBezTo>
                  <a:cubicBezTo>
                    <a:pt x="1777" y="1021"/>
                    <a:pt x="1830" y="1029"/>
                    <a:pt x="1888" y="1029"/>
                  </a:cubicBezTo>
                  <a:cubicBezTo>
                    <a:pt x="1912" y="1029"/>
                    <a:pt x="1937" y="1028"/>
                    <a:pt x="1962" y="1024"/>
                  </a:cubicBezTo>
                  <a:cubicBezTo>
                    <a:pt x="1974" y="1025"/>
                    <a:pt x="1985" y="1026"/>
                    <a:pt x="1996" y="1026"/>
                  </a:cubicBezTo>
                  <a:cubicBezTo>
                    <a:pt x="2137" y="1026"/>
                    <a:pt x="2285" y="954"/>
                    <a:pt x="2390" y="861"/>
                  </a:cubicBezTo>
                  <a:cubicBezTo>
                    <a:pt x="2503" y="735"/>
                    <a:pt x="2541" y="572"/>
                    <a:pt x="2491" y="421"/>
                  </a:cubicBezTo>
                  <a:cubicBezTo>
                    <a:pt x="2428" y="270"/>
                    <a:pt x="2289" y="169"/>
                    <a:pt x="2126" y="169"/>
                  </a:cubicBezTo>
                  <a:cubicBezTo>
                    <a:pt x="2277" y="182"/>
                    <a:pt x="2415" y="282"/>
                    <a:pt x="2465" y="433"/>
                  </a:cubicBezTo>
                  <a:cubicBezTo>
                    <a:pt x="2503" y="572"/>
                    <a:pt x="2465" y="722"/>
                    <a:pt x="2352" y="823"/>
                  </a:cubicBezTo>
                  <a:cubicBezTo>
                    <a:pt x="2252" y="924"/>
                    <a:pt x="2101" y="986"/>
                    <a:pt x="1962" y="986"/>
                  </a:cubicBezTo>
                  <a:cubicBezTo>
                    <a:pt x="1947" y="988"/>
                    <a:pt x="1932" y="988"/>
                    <a:pt x="1916" y="988"/>
                  </a:cubicBezTo>
                  <a:cubicBezTo>
                    <a:pt x="1781" y="988"/>
                    <a:pt x="1649" y="940"/>
                    <a:pt x="1547" y="861"/>
                  </a:cubicBezTo>
                  <a:cubicBezTo>
                    <a:pt x="1422" y="773"/>
                    <a:pt x="1321" y="672"/>
                    <a:pt x="1233" y="546"/>
                  </a:cubicBezTo>
                  <a:cubicBezTo>
                    <a:pt x="1133" y="433"/>
                    <a:pt x="1019" y="320"/>
                    <a:pt x="906" y="219"/>
                  </a:cubicBezTo>
                  <a:cubicBezTo>
                    <a:pt x="780" y="131"/>
                    <a:pt x="630" y="69"/>
                    <a:pt x="479" y="31"/>
                  </a:cubicBezTo>
                  <a:cubicBezTo>
                    <a:pt x="359" y="12"/>
                    <a:pt x="246" y="1"/>
                    <a:pt x="130" y="1"/>
                  </a:cubicBez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4"/>
            <p:cNvSpPr/>
            <p:nvPr/>
          </p:nvSpPr>
          <p:spPr>
            <a:xfrm>
              <a:off x="6202650" y="4241175"/>
              <a:ext cx="32725" cy="27075"/>
            </a:xfrm>
            <a:custGeom>
              <a:avLst/>
              <a:gdLst/>
              <a:ahLst/>
              <a:cxnLst/>
              <a:rect l="l" t="t" r="r" b="b"/>
              <a:pathLst>
                <a:path w="1309" h="1083" extrusionOk="0">
                  <a:moveTo>
                    <a:pt x="1107" y="1"/>
                  </a:moveTo>
                  <a:lnTo>
                    <a:pt x="1" y="202"/>
                  </a:lnTo>
                  <a:lnTo>
                    <a:pt x="64" y="240"/>
                  </a:lnTo>
                  <a:lnTo>
                    <a:pt x="1070" y="64"/>
                  </a:lnTo>
                  <a:lnTo>
                    <a:pt x="1233" y="1045"/>
                  </a:lnTo>
                  <a:lnTo>
                    <a:pt x="1309" y="1082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4"/>
            <p:cNvSpPr/>
            <p:nvPr/>
          </p:nvSpPr>
          <p:spPr>
            <a:xfrm>
              <a:off x="6245725" y="4289600"/>
              <a:ext cx="7250" cy="6300"/>
            </a:xfrm>
            <a:custGeom>
              <a:avLst/>
              <a:gdLst/>
              <a:ahLst/>
              <a:cxnLst/>
              <a:rect l="l" t="t" r="r" b="b"/>
              <a:pathLst>
                <a:path w="290" h="252" extrusionOk="0">
                  <a:moveTo>
                    <a:pt x="1" y="0"/>
                  </a:moveTo>
                  <a:lnTo>
                    <a:pt x="38" y="252"/>
                  </a:lnTo>
                  <a:lnTo>
                    <a:pt x="290" y="2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4"/>
            <p:cNvSpPr/>
            <p:nvPr/>
          </p:nvSpPr>
          <p:spPr>
            <a:xfrm>
              <a:off x="6263025" y="4264450"/>
              <a:ext cx="127650" cy="27375"/>
            </a:xfrm>
            <a:custGeom>
              <a:avLst/>
              <a:gdLst/>
              <a:ahLst/>
              <a:cxnLst/>
              <a:rect l="l" t="t" r="r" b="b"/>
              <a:pathLst>
                <a:path w="5106" h="1095" extrusionOk="0">
                  <a:moveTo>
                    <a:pt x="5106" y="0"/>
                  </a:moveTo>
                  <a:lnTo>
                    <a:pt x="0" y="918"/>
                  </a:lnTo>
                  <a:lnTo>
                    <a:pt x="264" y="1094"/>
                  </a:lnTo>
                  <a:lnTo>
                    <a:pt x="4829" y="277"/>
                  </a:lnTo>
                  <a:lnTo>
                    <a:pt x="51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4"/>
            <p:cNvSpPr/>
            <p:nvPr/>
          </p:nvSpPr>
          <p:spPr>
            <a:xfrm>
              <a:off x="6243225" y="4277325"/>
              <a:ext cx="22325" cy="16700"/>
            </a:xfrm>
            <a:custGeom>
              <a:avLst/>
              <a:gdLst/>
              <a:ahLst/>
              <a:cxnLst/>
              <a:rect l="l" t="t" r="r" b="b"/>
              <a:pathLst>
                <a:path w="893" h="668" extrusionOk="0">
                  <a:moveTo>
                    <a:pt x="0" y="1"/>
                  </a:moveTo>
                  <a:lnTo>
                    <a:pt x="63" y="328"/>
                  </a:lnTo>
                  <a:lnTo>
                    <a:pt x="553" y="667"/>
                  </a:lnTo>
                  <a:lnTo>
                    <a:pt x="893" y="6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4"/>
            <p:cNvSpPr/>
            <p:nvPr/>
          </p:nvSpPr>
          <p:spPr>
            <a:xfrm>
              <a:off x="6395675" y="3981550"/>
              <a:ext cx="54725" cy="42125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692" y="1"/>
                  </a:moveTo>
                  <a:cubicBezTo>
                    <a:pt x="1617" y="1"/>
                    <a:pt x="1543" y="13"/>
                    <a:pt x="1472" y="37"/>
                  </a:cubicBezTo>
                  <a:cubicBezTo>
                    <a:pt x="1397" y="62"/>
                    <a:pt x="1334" y="100"/>
                    <a:pt x="1258" y="137"/>
                  </a:cubicBezTo>
                  <a:cubicBezTo>
                    <a:pt x="1195" y="188"/>
                    <a:pt x="1145" y="238"/>
                    <a:pt x="1107" y="313"/>
                  </a:cubicBezTo>
                  <a:cubicBezTo>
                    <a:pt x="1032" y="439"/>
                    <a:pt x="969" y="578"/>
                    <a:pt x="919" y="728"/>
                  </a:cubicBezTo>
                  <a:cubicBezTo>
                    <a:pt x="881" y="879"/>
                    <a:pt x="818" y="1018"/>
                    <a:pt x="743" y="1143"/>
                  </a:cubicBezTo>
                  <a:cubicBezTo>
                    <a:pt x="567" y="1407"/>
                    <a:pt x="303" y="1596"/>
                    <a:pt x="1" y="1684"/>
                  </a:cubicBezTo>
                  <a:cubicBezTo>
                    <a:pt x="164" y="1646"/>
                    <a:pt x="315" y="1584"/>
                    <a:pt x="441" y="1495"/>
                  </a:cubicBezTo>
                  <a:cubicBezTo>
                    <a:pt x="579" y="1407"/>
                    <a:pt x="692" y="1294"/>
                    <a:pt x="780" y="1169"/>
                  </a:cubicBezTo>
                  <a:cubicBezTo>
                    <a:pt x="856" y="1030"/>
                    <a:pt x="931" y="892"/>
                    <a:pt x="969" y="754"/>
                  </a:cubicBezTo>
                  <a:cubicBezTo>
                    <a:pt x="1019" y="603"/>
                    <a:pt x="1070" y="464"/>
                    <a:pt x="1158" y="339"/>
                  </a:cubicBezTo>
                  <a:cubicBezTo>
                    <a:pt x="1233" y="213"/>
                    <a:pt x="1359" y="125"/>
                    <a:pt x="1497" y="87"/>
                  </a:cubicBezTo>
                  <a:cubicBezTo>
                    <a:pt x="1566" y="56"/>
                    <a:pt x="1639" y="40"/>
                    <a:pt x="1711" y="40"/>
                  </a:cubicBezTo>
                  <a:cubicBezTo>
                    <a:pt x="1783" y="40"/>
                    <a:pt x="1856" y="56"/>
                    <a:pt x="1925" y="87"/>
                  </a:cubicBezTo>
                  <a:cubicBezTo>
                    <a:pt x="2063" y="137"/>
                    <a:pt x="2151" y="276"/>
                    <a:pt x="2164" y="427"/>
                  </a:cubicBezTo>
                  <a:cubicBezTo>
                    <a:pt x="2176" y="578"/>
                    <a:pt x="2088" y="716"/>
                    <a:pt x="1937" y="779"/>
                  </a:cubicBezTo>
                  <a:cubicBezTo>
                    <a:pt x="2088" y="728"/>
                    <a:pt x="2189" y="578"/>
                    <a:pt x="2189" y="427"/>
                  </a:cubicBezTo>
                  <a:cubicBezTo>
                    <a:pt x="2176" y="263"/>
                    <a:pt x="2076" y="125"/>
                    <a:pt x="1937" y="49"/>
                  </a:cubicBezTo>
                  <a:cubicBezTo>
                    <a:pt x="1858" y="16"/>
                    <a:pt x="1775" y="1"/>
                    <a:pt x="1692" y="1"/>
                  </a:cubicBez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4"/>
            <p:cNvSpPr/>
            <p:nvPr/>
          </p:nvSpPr>
          <p:spPr>
            <a:xfrm>
              <a:off x="6361425" y="3989375"/>
              <a:ext cx="33350" cy="20075"/>
            </a:xfrm>
            <a:custGeom>
              <a:avLst/>
              <a:gdLst/>
              <a:ahLst/>
              <a:cxnLst/>
              <a:rect l="l" t="t" r="r" b="b"/>
              <a:pathLst>
                <a:path w="1334" h="803" extrusionOk="0">
                  <a:moveTo>
                    <a:pt x="1333" y="0"/>
                  </a:moveTo>
                  <a:lnTo>
                    <a:pt x="1333" y="0"/>
                  </a:lnTo>
                  <a:cubicBezTo>
                    <a:pt x="1119" y="51"/>
                    <a:pt x="893" y="101"/>
                    <a:pt x="667" y="139"/>
                  </a:cubicBezTo>
                  <a:cubicBezTo>
                    <a:pt x="440" y="176"/>
                    <a:pt x="214" y="214"/>
                    <a:pt x="0" y="239"/>
                  </a:cubicBezTo>
                  <a:cubicBezTo>
                    <a:pt x="38" y="252"/>
                    <a:pt x="76" y="265"/>
                    <a:pt x="101" y="290"/>
                  </a:cubicBezTo>
                  <a:cubicBezTo>
                    <a:pt x="151" y="327"/>
                    <a:pt x="201" y="365"/>
                    <a:pt x="252" y="415"/>
                  </a:cubicBezTo>
                  <a:lnTo>
                    <a:pt x="289" y="466"/>
                  </a:lnTo>
                  <a:cubicBezTo>
                    <a:pt x="289" y="415"/>
                    <a:pt x="302" y="365"/>
                    <a:pt x="327" y="327"/>
                  </a:cubicBezTo>
                  <a:cubicBezTo>
                    <a:pt x="352" y="277"/>
                    <a:pt x="403" y="252"/>
                    <a:pt x="465" y="252"/>
                  </a:cubicBezTo>
                  <a:cubicBezTo>
                    <a:pt x="528" y="265"/>
                    <a:pt x="579" y="302"/>
                    <a:pt x="591" y="365"/>
                  </a:cubicBezTo>
                  <a:cubicBezTo>
                    <a:pt x="616" y="428"/>
                    <a:pt x="579" y="491"/>
                    <a:pt x="516" y="516"/>
                  </a:cubicBezTo>
                  <a:cubicBezTo>
                    <a:pt x="503" y="522"/>
                    <a:pt x="487" y="525"/>
                    <a:pt x="472" y="525"/>
                  </a:cubicBezTo>
                  <a:cubicBezTo>
                    <a:pt x="456" y="525"/>
                    <a:pt x="440" y="522"/>
                    <a:pt x="428" y="516"/>
                  </a:cubicBezTo>
                  <a:cubicBezTo>
                    <a:pt x="403" y="503"/>
                    <a:pt x="377" y="478"/>
                    <a:pt x="377" y="453"/>
                  </a:cubicBezTo>
                  <a:cubicBezTo>
                    <a:pt x="377" y="441"/>
                    <a:pt x="377" y="441"/>
                    <a:pt x="377" y="441"/>
                  </a:cubicBezTo>
                  <a:cubicBezTo>
                    <a:pt x="384" y="434"/>
                    <a:pt x="390" y="431"/>
                    <a:pt x="396" y="431"/>
                  </a:cubicBezTo>
                  <a:cubicBezTo>
                    <a:pt x="403" y="431"/>
                    <a:pt x="409" y="434"/>
                    <a:pt x="415" y="441"/>
                  </a:cubicBezTo>
                  <a:cubicBezTo>
                    <a:pt x="421" y="447"/>
                    <a:pt x="431" y="450"/>
                    <a:pt x="440" y="450"/>
                  </a:cubicBezTo>
                  <a:cubicBezTo>
                    <a:pt x="450" y="450"/>
                    <a:pt x="459" y="447"/>
                    <a:pt x="465" y="441"/>
                  </a:cubicBezTo>
                  <a:cubicBezTo>
                    <a:pt x="478" y="428"/>
                    <a:pt x="478" y="415"/>
                    <a:pt x="465" y="403"/>
                  </a:cubicBezTo>
                  <a:cubicBezTo>
                    <a:pt x="453" y="390"/>
                    <a:pt x="440" y="378"/>
                    <a:pt x="428" y="365"/>
                  </a:cubicBezTo>
                  <a:cubicBezTo>
                    <a:pt x="415" y="359"/>
                    <a:pt x="403" y="356"/>
                    <a:pt x="392" y="356"/>
                  </a:cubicBezTo>
                  <a:cubicBezTo>
                    <a:pt x="381" y="356"/>
                    <a:pt x="371" y="359"/>
                    <a:pt x="365" y="365"/>
                  </a:cubicBezTo>
                  <a:cubicBezTo>
                    <a:pt x="315" y="403"/>
                    <a:pt x="327" y="478"/>
                    <a:pt x="365" y="554"/>
                  </a:cubicBezTo>
                  <a:cubicBezTo>
                    <a:pt x="390" y="579"/>
                    <a:pt x="428" y="617"/>
                    <a:pt x="453" y="654"/>
                  </a:cubicBezTo>
                  <a:cubicBezTo>
                    <a:pt x="517" y="755"/>
                    <a:pt x="618" y="802"/>
                    <a:pt x="719" y="802"/>
                  </a:cubicBezTo>
                  <a:cubicBezTo>
                    <a:pt x="858" y="802"/>
                    <a:pt x="995" y="714"/>
                    <a:pt x="1031" y="554"/>
                  </a:cubicBezTo>
                  <a:lnTo>
                    <a:pt x="1044" y="554"/>
                  </a:lnTo>
                  <a:cubicBezTo>
                    <a:pt x="1069" y="516"/>
                    <a:pt x="1082" y="466"/>
                    <a:pt x="1094" y="428"/>
                  </a:cubicBezTo>
                  <a:cubicBezTo>
                    <a:pt x="1094" y="353"/>
                    <a:pt x="1082" y="277"/>
                    <a:pt x="1031" y="265"/>
                  </a:cubicBezTo>
                  <a:cubicBezTo>
                    <a:pt x="1024" y="261"/>
                    <a:pt x="1017" y="259"/>
                    <a:pt x="1010" y="259"/>
                  </a:cubicBezTo>
                  <a:cubicBezTo>
                    <a:pt x="993" y="259"/>
                    <a:pt x="977" y="268"/>
                    <a:pt x="968" y="277"/>
                  </a:cubicBezTo>
                  <a:cubicBezTo>
                    <a:pt x="956" y="290"/>
                    <a:pt x="943" y="302"/>
                    <a:pt x="943" y="327"/>
                  </a:cubicBezTo>
                  <a:cubicBezTo>
                    <a:pt x="943" y="340"/>
                    <a:pt x="943" y="353"/>
                    <a:pt x="956" y="353"/>
                  </a:cubicBezTo>
                  <a:cubicBezTo>
                    <a:pt x="961" y="358"/>
                    <a:pt x="968" y="361"/>
                    <a:pt x="976" y="361"/>
                  </a:cubicBezTo>
                  <a:cubicBezTo>
                    <a:pt x="987" y="361"/>
                    <a:pt x="999" y="355"/>
                    <a:pt x="1006" y="340"/>
                  </a:cubicBezTo>
                  <a:cubicBezTo>
                    <a:pt x="1012" y="327"/>
                    <a:pt x="1022" y="321"/>
                    <a:pt x="1030" y="321"/>
                  </a:cubicBezTo>
                  <a:cubicBezTo>
                    <a:pt x="1038" y="321"/>
                    <a:pt x="1044" y="327"/>
                    <a:pt x="1044" y="340"/>
                  </a:cubicBezTo>
                  <a:cubicBezTo>
                    <a:pt x="1056" y="365"/>
                    <a:pt x="1044" y="390"/>
                    <a:pt x="1031" y="415"/>
                  </a:cubicBezTo>
                  <a:cubicBezTo>
                    <a:pt x="1006" y="441"/>
                    <a:pt x="968" y="453"/>
                    <a:pt x="943" y="453"/>
                  </a:cubicBezTo>
                  <a:cubicBezTo>
                    <a:pt x="868" y="453"/>
                    <a:pt x="818" y="390"/>
                    <a:pt x="818" y="327"/>
                  </a:cubicBezTo>
                  <a:cubicBezTo>
                    <a:pt x="818" y="265"/>
                    <a:pt x="843" y="202"/>
                    <a:pt x="906" y="176"/>
                  </a:cubicBezTo>
                  <a:cubicBezTo>
                    <a:pt x="923" y="168"/>
                    <a:pt x="943" y="163"/>
                    <a:pt x="962" y="163"/>
                  </a:cubicBezTo>
                  <a:cubicBezTo>
                    <a:pt x="997" y="163"/>
                    <a:pt x="1032" y="177"/>
                    <a:pt x="1056" y="202"/>
                  </a:cubicBezTo>
                  <a:cubicBezTo>
                    <a:pt x="1094" y="227"/>
                    <a:pt x="1132" y="265"/>
                    <a:pt x="1132" y="315"/>
                  </a:cubicBezTo>
                  <a:cubicBezTo>
                    <a:pt x="1132" y="290"/>
                    <a:pt x="1144" y="277"/>
                    <a:pt x="1157" y="252"/>
                  </a:cubicBezTo>
                  <a:cubicBezTo>
                    <a:pt x="1182" y="189"/>
                    <a:pt x="1220" y="139"/>
                    <a:pt x="1258" y="76"/>
                  </a:cubicBezTo>
                  <a:cubicBezTo>
                    <a:pt x="1270" y="51"/>
                    <a:pt x="1295" y="26"/>
                    <a:pt x="1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4"/>
            <p:cNvSpPr/>
            <p:nvPr/>
          </p:nvSpPr>
          <p:spPr>
            <a:xfrm>
              <a:off x="6383725" y="3988325"/>
              <a:ext cx="25825" cy="21200"/>
            </a:xfrm>
            <a:custGeom>
              <a:avLst/>
              <a:gdLst/>
              <a:ahLst/>
              <a:cxnLst/>
              <a:rect l="l" t="t" r="r" b="b"/>
              <a:pathLst>
                <a:path w="1033" h="848" extrusionOk="0">
                  <a:moveTo>
                    <a:pt x="767" y="0"/>
                  </a:moveTo>
                  <a:cubicBezTo>
                    <a:pt x="750" y="0"/>
                    <a:pt x="733" y="2"/>
                    <a:pt x="718" y="5"/>
                  </a:cubicBezTo>
                  <a:cubicBezTo>
                    <a:pt x="655" y="5"/>
                    <a:pt x="592" y="30"/>
                    <a:pt x="542" y="68"/>
                  </a:cubicBezTo>
                  <a:cubicBezTo>
                    <a:pt x="479" y="105"/>
                    <a:pt x="429" y="156"/>
                    <a:pt x="403" y="206"/>
                  </a:cubicBezTo>
                  <a:cubicBezTo>
                    <a:pt x="328" y="332"/>
                    <a:pt x="303" y="445"/>
                    <a:pt x="240" y="558"/>
                  </a:cubicBezTo>
                  <a:cubicBezTo>
                    <a:pt x="190" y="684"/>
                    <a:pt x="102" y="784"/>
                    <a:pt x="1" y="847"/>
                  </a:cubicBezTo>
                  <a:cubicBezTo>
                    <a:pt x="26" y="835"/>
                    <a:pt x="51" y="822"/>
                    <a:pt x="76" y="810"/>
                  </a:cubicBezTo>
                  <a:cubicBezTo>
                    <a:pt x="114" y="784"/>
                    <a:pt x="139" y="759"/>
                    <a:pt x="164" y="747"/>
                  </a:cubicBezTo>
                  <a:cubicBezTo>
                    <a:pt x="202" y="696"/>
                    <a:pt x="252" y="646"/>
                    <a:pt x="278" y="583"/>
                  </a:cubicBezTo>
                  <a:cubicBezTo>
                    <a:pt x="341" y="470"/>
                    <a:pt x="378" y="344"/>
                    <a:pt x="441" y="244"/>
                  </a:cubicBezTo>
                  <a:cubicBezTo>
                    <a:pt x="466" y="181"/>
                    <a:pt x="504" y="143"/>
                    <a:pt x="554" y="105"/>
                  </a:cubicBezTo>
                  <a:cubicBezTo>
                    <a:pt x="605" y="80"/>
                    <a:pt x="667" y="55"/>
                    <a:pt x="718" y="42"/>
                  </a:cubicBezTo>
                  <a:cubicBezTo>
                    <a:pt x="736" y="39"/>
                    <a:pt x="755" y="37"/>
                    <a:pt x="773" y="37"/>
                  </a:cubicBezTo>
                  <a:cubicBezTo>
                    <a:pt x="879" y="37"/>
                    <a:pt x="979" y="97"/>
                    <a:pt x="1032" y="193"/>
                  </a:cubicBezTo>
                  <a:cubicBezTo>
                    <a:pt x="1007" y="130"/>
                    <a:pt x="969" y="80"/>
                    <a:pt x="906" y="42"/>
                  </a:cubicBezTo>
                  <a:cubicBezTo>
                    <a:pt x="869" y="14"/>
                    <a:pt x="817" y="0"/>
                    <a:pt x="767" y="0"/>
                  </a:cubicBez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4"/>
            <p:cNvSpPr/>
            <p:nvPr/>
          </p:nvSpPr>
          <p:spPr>
            <a:xfrm>
              <a:off x="6344450" y="3878175"/>
              <a:ext cx="33025" cy="19750"/>
            </a:xfrm>
            <a:custGeom>
              <a:avLst/>
              <a:gdLst/>
              <a:ahLst/>
              <a:cxnLst/>
              <a:rect l="l" t="t" r="r" b="b"/>
              <a:pathLst>
                <a:path w="1321" h="790" extrusionOk="0">
                  <a:moveTo>
                    <a:pt x="601" y="0"/>
                  </a:moveTo>
                  <a:cubicBezTo>
                    <a:pt x="463" y="0"/>
                    <a:pt x="326" y="89"/>
                    <a:pt x="289" y="248"/>
                  </a:cubicBezTo>
                  <a:lnTo>
                    <a:pt x="277" y="248"/>
                  </a:lnTo>
                  <a:cubicBezTo>
                    <a:pt x="252" y="286"/>
                    <a:pt x="239" y="337"/>
                    <a:pt x="226" y="374"/>
                  </a:cubicBezTo>
                  <a:cubicBezTo>
                    <a:pt x="226" y="450"/>
                    <a:pt x="239" y="525"/>
                    <a:pt x="289" y="538"/>
                  </a:cubicBezTo>
                  <a:cubicBezTo>
                    <a:pt x="297" y="541"/>
                    <a:pt x="304" y="543"/>
                    <a:pt x="311" y="543"/>
                  </a:cubicBezTo>
                  <a:cubicBezTo>
                    <a:pt x="329" y="543"/>
                    <a:pt x="347" y="534"/>
                    <a:pt x="365" y="525"/>
                  </a:cubicBezTo>
                  <a:cubicBezTo>
                    <a:pt x="377" y="513"/>
                    <a:pt x="377" y="500"/>
                    <a:pt x="377" y="475"/>
                  </a:cubicBezTo>
                  <a:cubicBezTo>
                    <a:pt x="390" y="462"/>
                    <a:pt x="377" y="450"/>
                    <a:pt x="365" y="450"/>
                  </a:cubicBezTo>
                  <a:cubicBezTo>
                    <a:pt x="360" y="444"/>
                    <a:pt x="352" y="441"/>
                    <a:pt x="344" y="441"/>
                  </a:cubicBezTo>
                  <a:cubicBezTo>
                    <a:pt x="334" y="441"/>
                    <a:pt x="322" y="448"/>
                    <a:pt x="315" y="462"/>
                  </a:cubicBezTo>
                  <a:cubicBezTo>
                    <a:pt x="308" y="469"/>
                    <a:pt x="302" y="472"/>
                    <a:pt x="297" y="472"/>
                  </a:cubicBezTo>
                  <a:cubicBezTo>
                    <a:pt x="292" y="472"/>
                    <a:pt x="289" y="469"/>
                    <a:pt x="289" y="462"/>
                  </a:cubicBezTo>
                  <a:cubicBezTo>
                    <a:pt x="277" y="462"/>
                    <a:pt x="277" y="462"/>
                    <a:pt x="277" y="450"/>
                  </a:cubicBezTo>
                  <a:cubicBezTo>
                    <a:pt x="264" y="425"/>
                    <a:pt x="277" y="399"/>
                    <a:pt x="302" y="374"/>
                  </a:cubicBezTo>
                  <a:cubicBezTo>
                    <a:pt x="315" y="349"/>
                    <a:pt x="352" y="337"/>
                    <a:pt x="390" y="337"/>
                  </a:cubicBezTo>
                  <a:cubicBezTo>
                    <a:pt x="453" y="337"/>
                    <a:pt x="503" y="399"/>
                    <a:pt x="516" y="462"/>
                  </a:cubicBezTo>
                  <a:cubicBezTo>
                    <a:pt x="516" y="525"/>
                    <a:pt x="478" y="588"/>
                    <a:pt x="428" y="613"/>
                  </a:cubicBezTo>
                  <a:cubicBezTo>
                    <a:pt x="405" y="622"/>
                    <a:pt x="383" y="626"/>
                    <a:pt x="362" y="626"/>
                  </a:cubicBezTo>
                  <a:cubicBezTo>
                    <a:pt x="323" y="626"/>
                    <a:pt x="289" y="612"/>
                    <a:pt x="264" y="588"/>
                  </a:cubicBezTo>
                  <a:cubicBezTo>
                    <a:pt x="226" y="563"/>
                    <a:pt x="201" y="525"/>
                    <a:pt x="189" y="475"/>
                  </a:cubicBezTo>
                  <a:cubicBezTo>
                    <a:pt x="189" y="500"/>
                    <a:pt x="176" y="513"/>
                    <a:pt x="164" y="538"/>
                  </a:cubicBezTo>
                  <a:cubicBezTo>
                    <a:pt x="138" y="601"/>
                    <a:pt x="113" y="651"/>
                    <a:pt x="76" y="714"/>
                  </a:cubicBezTo>
                  <a:cubicBezTo>
                    <a:pt x="50" y="739"/>
                    <a:pt x="25" y="764"/>
                    <a:pt x="0" y="789"/>
                  </a:cubicBezTo>
                  <a:cubicBezTo>
                    <a:pt x="201" y="739"/>
                    <a:pt x="428" y="689"/>
                    <a:pt x="654" y="651"/>
                  </a:cubicBezTo>
                  <a:cubicBezTo>
                    <a:pt x="880" y="613"/>
                    <a:pt x="1107" y="575"/>
                    <a:pt x="1320" y="550"/>
                  </a:cubicBezTo>
                  <a:cubicBezTo>
                    <a:pt x="1283" y="538"/>
                    <a:pt x="1258" y="525"/>
                    <a:pt x="1220" y="500"/>
                  </a:cubicBezTo>
                  <a:cubicBezTo>
                    <a:pt x="1170" y="462"/>
                    <a:pt x="1119" y="425"/>
                    <a:pt x="1082" y="374"/>
                  </a:cubicBezTo>
                  <a:lnTo>
                    <a:pt x="1031" y="324"/>
                  </a:lnTo>
                  <a:lnTo>
                    <a:pt x="1031" y="324"/>
                  </a:lnTo>
                  <a:cubicBezTo>
                    <a:pt x="1044" y="374"/>
                    <a:pt x="1031" y="425"/>
                    <a:pt x="1006" y="462"/>
                  </a:cubicBezTo>
                  <a:cubicBezTo>
                    <a:pt x="968" y="513"/>
                    <a:pt x="918" y="538"/>
                    <a:pt x="868" y="538"/>
                  </a:cubicBezTo>
                  <a:cubicBezTo>
                    <a:pt x="805" y="525"/>
                    <a:pt x="742" y="487"/>
                    <a:pt x="729" y="425"/>
                  </a:cubicBezTo>
                  <a:cubicBezTo>
                    <a:pt x="717" y="362"/>
                    <a:pt x="742" y="299"/>
                    <a:pt x="805" y="274"/>
                  </a:cubicBezTo>
                  <a:cubicBezTo>
                    <a:pt x="817" y="267"/>
                    <a:pt x="833" y="264"/>
                    <a:pt x="849" y="264"/>
                  </a:cubicBezTo>
                  <a:cubicBezTo>
                    <a:pt x="865" y="264"/>
                    <a:pt x="880" y="267"/>
                    <a:pt x="893" y="274"/>
                  </a:cubicBezTo>
                  <a:cubicBezTo>
                    <a:pt x="918" y="286"/>
                    <a:pt x="943" y="311"/>
                    <a:pt x="943" y="337"/>
                  </a:cubicBezTo>
                  <a:cubicBezTo>
                    <a:pt x="943" y="349"/>
                    <a:pt x="943" y="362"/>
                    <a:pt x="931" y="362"/>
                  </a:cubicBezTo>
                  <a:lnTo>
                    <a:pt x="906" y="362"/>
                  </a:lnTo>
                  <a:cubicBezTo>
                    <a:pt x="895" y="351"/>
                    <a:pt x="887" y="347"/>
                    <a:pt x="879" y="347"/>
                  </a:cubicBezTo>
                  <a:cubicBezTo>
                    <a:pt x="870" y="347"/>
                    <a:pt x="862" y="354"/>
                    <a:pt x="855" y="362"/>
                  </a:cubicBezTo>
                  <a:cubicBezTo>
                    <a:pt x="843" y="374"/>
                    <a:pt x="843" y="387"/>
                    <a:pt x="855" y="399"/>
                  </a:cubicBezTo>
                  <a:cubicBezTo>
                    <a:pt x="868" y="412"/>
                    <a:pt x="880" y="425"/>
                    <a:pt x="893" y="437"/>
                  </a:cubicBezTo>
                  <a:cubicBezTo>
                    <a:pt x="906" y="443"/>
                    <a:pt x="918" y="447"/>
                    <a:pt x="929" y="447"/>
                  </a:cubicBezTo>
                  <a:cubicBezTo>
                    <a:pt x="940" y="447"/>
                    <a:pt x="950" y="443"/>
                    <a:pt x="956" y="437"/>
                  </a:cubicBezTo>
                  <a:cubicBezTo>
                    <a:pt x="1006" y="387"/>
                    <a:pt x="994" y="324"/>
                    <a:pt x="956" y="248"/>
                  </a:cubicBezTo>
                  <a:cubicBezTo>
                    <a:pt x="931" y="211"/>
                    <a:pt x="893" y="186"/>
                    <a:pt x="868" y="148"/>
                  </a:cubicBezTo>
                  <a:cubicBezTo>
                    <a:pt x="804" y="47"/>
                    <a:pt x="702" y="0"/>
                    <a:pt x="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4"/>
            <p:cNvSpPr/>
            <p:nvPr/>
          </p:nvSpPr>
          <p:spPr>
            <a:xfrm>
              <a:off x="6360150" y="3877150"/>
              <a:ext cx="30225" cy="14075"/>
            </a:xfrm>
            <a:custGeom>
              <a:avLst/>
              <a:gdLst/>
              <a:ahLst/>
              <a:cxnLst/>
              <a:rect l="l" t="t" r="r" b="b"/>
              <a:pathLst>
                <a:path w="1209" h="563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9"/>
                    <a:pt x="40" y="17"/>
                    <a:pt x="64" y="22"/>
                  </a:cubicBezTo>
                  <a:lnTo>
                    <a:pt x="64" y="22"/>
                  </a:lnTo>
                  <a:cubicBezTo>
                    <a:pt x="43" y="14"/>
                    <a:pt x="22" y="7"/>
                    <a:pt x="1" y="0"/>
                  </a:cubicBezTo>
                  <a:close/>
                  <a:moveTo>
                    <a:pt x="64" y="22"/>
                  </a:moveTo>
                  <a:lnTo>
                    <a:pt x="64" y="22"/>
                  </a:lnTo>
                  <a:cubicBezTo>
                    <a:pt x="164" y="60"/>
                    <a:pt x="255" y="116"/>
                    <a:pt x="328" y="189"/>
                  </a:cubicBezTo>
                  <a:cubicBezTo>
                    <a:pt x="416" y="264"/>
                    <a:pt x="479" y="378"/>
                    <a:pt x="592" y="466"/>
                  </a:cubicBezTo>
                  <a:cubicBezTo>
                    <a:pt x="642" y="503"/>
                    <a:pt x="705" y="541"/>
                    <a:pt x="768" y="554"/>
                  </a:cubicBezTo>
                  <a:cubicBezTo>
                    <a:pt x="806" y="560"/>
                    <a:pt x="840" y="563"/>
                    <a:pt x="873" y="563"/>
                  </a:cubicBezTo>
                  <a:cubicBezTo>
                    <a:pt x="906" y="563"/>
                    <a:pt x="938" y="560"/>
                    <a:pt x="969" y="554"/>
                  </a:cubicBezTo>
                  <a:cubicBezTo>
                    <a:pt x="1045" y="528"/>
                    <a:pt x="1095" y="491"/>
                    <a:pt x="1145" y="440"/>
                  </a:cubicBezTo>
                  <a:cubicBezTo>
                    <a:pt x="1183" y="390"/>
                    <a:pt x="1208" y="327"/>
                    <a:pt x="1195" y="264"/>
                  </a:cubicBezTo>
                  <a:lnTo>
                    <a:pt x="1195" y="264"/>
                  </a:lnTo>
                  <a:cubicBezTo>
                    <a:pt x="1183" y="390"/>
                    <a:pt x="1095" y="491"/>
                    <a:pt x="969" y="516"/>
                  </a:cubicBezTo>
                  <a:lnTo>
                    <a:pt x="781" y="516"/>
                  </a:lnTo>
                  <a:cubicBezTo>
                    <a:pt x="730" y="491"/>
                    <a:pt x="667" y="466"/>
                    <a:pt x="630" y="428"/>
                  </a:cubicBezTo>
                  <a:cubicBezTo>
                    <a:pt x="529" y="352"/>
                    <a:pt x="454" y="239"/>
                    <a:pt x="353" y="164"/>
                  </a:cubicBezTo>
                  <a:cubicBezTo>
                    <a:pt x="303" y="113"/>
                    <a:pt x="252" y="76"/>
                    <a:pt x="189" y="51"/>
                  </a:cubicBezTo>
                  <a:cubicBezTo>
                    <a:pt x="164" y="38"/>
                    <a:pt x="127" y="25"/>
                    <a:pt x="101" y="25"/>
                  </a:cubicBezTo>
                  <a:cubicBezTo>
                    <a:pt x="89" y="25"/>
                    <a:pt x="76" y="24"/>
                    <a:pt x="64" y="22"/>
                  </a:cubicBez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4"/>
            <p:cNvSpPr/>
            <p:nvPr/>
          </p:nvSpPr>
          <p:spPr>
            <a:xfrm>
              <a:off x="6329675" y="3878075"/>
              <a:ext cx="25800" cy="21425"/>
            </a:xfrm>
            <a:custGeom>
              <a:avLst/>
              <a:gdLst/>
              <a:ahLst/>
              <a:cxnLst/>
              <a:rect l="l" t="t" r="r" b="b"/>
              <a:pathLst>
                <a:path w="1032" h="857" extrusionOk="0">
                  <a:moveTo>
                    <a:pt x="1031" y="1"/>
                  </a:moveTo>
                  <a:lnTo>
                    <a:pt x="1031" y="1"/>
                  </a:lnTo>
                  <a:cubicBezTo>
                    <a:pt x="994" y="14"/>
                    <a:pt x="968" y="39"/>
                    <a:pt x="943" y="51"/>
                  </a:cubicBezTo>
                  <a:cubicBezTo>
                    <a:pt x="918" y="76"/>
                    <a:pt x="893" y="89"/>
                    <a:pt x="868" y="114"/>
                  </a:cubicBezTo>
                  <a:cubicBezTo>
                    <a:pt x="817" y="164"/>
                    <a:pt x="780" y="215"/>
                    <a:pt x="742" y="278"/>
                  </a:cubicBezTo>
                  <a:cubicBezTo>
                    <a:pt x="679" y="391"/>
                    <a:pt x="641" y="517"/>
                    <a:pt x="591" y="617"/>
                  </a:cubicBezTo>
                  <a:cubicBezTo>
                    <a:pt x="553" y="667"/>
                    <a:pt x="516" y="718"/>
                    <a:pt x="465" y="755"/>
                  </a:cubicBezTo>
                  <a:cubicBezTo>
                    <a:pt x="415" y="781"/>
                    <a:pt x="365" y="806"/>
                    <a:pt x="302" y="818"/>
                  </a:cubicBezTo>
                  <a:cubicBezTo>
                    <a:pt x="291" y="819"/>
                    <a:pt x="281" y="820"/>
                    <a:pt x="270" y="820"/>
                  </a:cubicBezTo>
                  <a:cubicBezTo>
                    <a:pt x="155" y="820"/>
                    <a:pt x="46" y="758"/>
                    <a:pt x="0" y="655"/>
                  </a:cubicBezTo>
                  <a:lnTo>
                    <a:pt x="0" y="655"/>
                  </a:lnTo>
                  <a:cubicBezTo>
                    <a:pt x="13" y="718"/>
                    <a:pt x="50" y="781"/>
                    <a:pt x="113" y="818"/>
                  </a:cubicBezTo>
                  <a:cubicBezTo>
                    <a:pt x="164" y="843"/>
                    <a:pt x="239" y="856"/>
                    <a:pt x="302" y="856"/>
                  </a:cubicBezTo>
                  <a:cubicBezTo>
                    <a:pt x="365" y="843"/>
                    <a:pt x="428" y="818"/>
                    <a:pt x="491" y="793"/>
                  </a:cubicBezTo>
                  <a:cubicBezTo>
                    <a:pt x="541" y="755"/>
                    <a:pt x="591" y="705"/>
                    <a:pt x="629" y="642"/>
                  </a:cubicBezTo>
                  <a:cubicBezTo>
                    <a:pt x="692" y="529"/>
                    <a:pt x="717" y="403"/>
                    <a:pt x="780" y="290"/>
                  </a:cubicBezTo>
                  <a:cubicBezTo>
                    <a:pt x="830" y="177"/>
                    <a:pt x="918" y="76"/>
                    <a:pt x="1031" y="1"/>
                  </a:cubicBez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4"/>
            <p:cNvSpPr/>
            <p:nvPr/>
          </p:nvSpPr>
          <p:spPr>
            <a:xfrm>
              <a:off x="6267725" y="3902875"/>
              <a:ext cx="203425" cy="81850"/>
            </a:xfrm>
            <a:custGeom>
              <a:avLst/>
              <a:gdLst/>
              <a:ahLst/>
              <a:cxnLst/>
              <a:rect l="l" t="t" r="r" b="b"/>
              <a:pathLst>
                <a:path w="8137" h="3274" extrusionOk="0">
                  <a:moveTo>
                    <a:pt x="5443" y="1"/>
                  </a:moveTo>
                  <a:cubicBezTo>
                    <a:pt x="4943" y="1"/>
                    <a:pt x="4389" y="48"/>
                    <a:pt x="3798" y="153"/>
                  </a:cubicBezTo>
                  <a:cubicBezTo>
                    <a:pt x="1485" y="568"/>
                    <a:pt x="1" y="1637"/>
                    <a:pt x="127" y="2341"/>
                  </a:cubicBezTo>
                  <a:cubicBezTo>
                    <a:pt x="220" y="2867"/>
                    <a:pt x="1232" y="3273"/>
                    <a:pt x="2700" y="3273"/>
                  </a:cubicBezTo>
                  <a:cubicBezTo>
                    <a:pt x="3200" y="3273"/>
                    <a:pt x="3752" y="3226"/>
                    <a:pt x="4339" y="3121"/>
                  </a:cubicBezTo>
                  <a:cubicBezTo>
                    <a:pt x="6666" y="2706"/>
                    <a:pt x="8137" y="1637"/>
                    <a:pt x="8011" y="933"/>
                  </a:cubicBezTo>
                  <a:cubicBezTo>
                    <a:pt x="7917" y="407"/>
                    <a:pt x="6913" y="1"/>
                    <a:pt x="5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4"/>
            <p:cNvSpPr/>
            <p:nvPr/>
          </p:nvSpPr>
          <p:spPr>
            <a:xfrm>
              <a:off x="6259250" y="3895800"/>
              <a:ext cx="220400" cy="96225"/>
            </a:xfrm>
            <a:custGeom>
              <a:avLst/>
              <a:gdLst/>
              <a:ahLst/>
              <a:cxnLst/>
              <a:rect l="l" t="t" r="r" b="b"/>
              <a:pathLst>
                <a:path w="8816" h="3849" extrusionOk="0">
                  <a:moveTo>
                    <a:pt x="5806" y="188"/>
                  </a:moveTo>
                  <a:cubicBezTo>
                    <a:pt x="7326" y="188"/>
                    <a:pt x="8347" y="629"/>
                    <a:pt x="8451" y="1203"/>
                  </a:cubicBezTo>
                  <a:cubicBezTo>
                    <a:pt x="8589" y="1970"/>
                    <a:pt x="7105" y="3077"/>
                    <a:pt x="4691" y="3505"/>
                  </a:cubicBezTo>
                  <a:cubicBezTo>
                    <a:pt x="4085" y="3615"/>
                    <a:pt x="3519" y="3664"/>
                    <a:pt x="3010" y="3664"/>
                  </a:cubicBezTo>
                  <a:cubicBezTo>
                    <a:pt x="1490" y="3664"/>
                    <a:pt x="472" y="3224"/>
                    <a:pt x="378" y="2649"/>
                  </a:cubicBezTo>
                  <a:cubicBezTo>
                    <a:pt x="239" y="1882"/>
                    <a:pt x="1711" y="776"/>
                    <a:pt x="4125" y="336"/>
                  </a:cubicBezTo>
                  <a:lnTo>
                    <a:pt x="4125" y="348"/>
                  </a:lnTo>
                  <a:cubicBezTo>
                    <a:pt x="4731" y="238"/>
                    <a:pt x="5297" y="188"/>
                    <a:pt x="5806" y="188"/>
                  </a:cubicBezTo>
                  <a:close/>
                  <a:moveTo>
                    <a:pt x="5782" y="0"/>
                  </a:moveTo>
                  <a:cubicBezTo>
                    <a:pt x="5253" y="0"/>
                    <a:pt x="4680" y="51"/>
                    <a:pt x="4087" y="160"/>
                  </a:cubicBezTo>
                  <a:cubicBezTo>
                    <a:pt x="1761" y="575"/>
                    <a:pt x="0" y="1706"/>
                    <a:pt x="176" y="2687"/>
                  </a:cubicBezTo>
                  <a:cubicBezTo>
                    <a:pt x="308" y="3418"/>
                    <a:pt x="1473" y="3849"/>
                    <a:pt x="3027" y="3849"/>
                  </a:cubicBezTo>
                  <a:cubicBezTo>
                    <a:pt x="3557" y="3849"/>
                    <a:pt x="4133" y="3799"/>
                    <a:pt x="4728" y="3693"/>
                  </a:cubicBezTo>
                  <a:cubicBezTo>
                    <a:pt x="7067" y="3278"/>
                    <a:pt x="8815" y="2146"/>
                    <a:pt x="8639" y="1166"/>
                  </a:cubicBezTo>
                  <a:cubicBezTo>
                    <a:pt x="8508" y="443"/>
                    <a:pt x="7339" y="0"/>
                    <a:pt x="5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4"/>
            <p:cNvSpPr/>
            <p:nvPr/>
          </p:nvSpPr>
          <p:spPr>
            <a:xfrm>
              <a:off x="6348525" y="3996375"/>
              <a:ext cx="30200" cy="14075"/>
            </a:xfrm>
            <a:custGeom>
              <a:avLst/>
              <a:gdLst/>
              <a:ahLst/>
              <a:cxnLst/>
              <a:rect l="l" t="t" r="r" b="b"/>
              <a:pathLst>
                <a:path w="1208" h="563" extrusionOk="0">
                  <a:moveTo>
                    <a:pt x="335" y="0"/>
                  </a:moveTo>
                  <a:cubicBezTo>
                    <a:pt x="302" y="0"/>
                    <a:pt x="271" y="3"/>
                    <a:pt x="240" y="10"/>
                  </a:cubicBezTo>
                  <a:cubicBezTo>
                    <a:pt x="177" y="35"/>
                    <a:pt x="114" y="73"/>
                    <a:pt x="63" y="123"/>
                  </a:cubicBezTo>
                  <a:cubicBezTo>
                    <a:pt x="26" y="173"/>
                    <a:pt x="1" y="236"/>
                    <a:pt x="13" y="299"/>
                  </a:cubicBezTo>
                  <a:cubicBezTo>
                    <a:pt x="26" y="173"/>
                    <a:pt x="126" y="73"/>
                    <a:pt x="252" y="60"/>
                  </a:cubicBezTo>
                  <a:cubicBezTo>
                    <a:pt x="277" y="54"/>
                    <a:pt x="306" y="51"/>
                    <a:pt x="335" y="51"/>
                  </a:cubicBezTo>
                  <a:cubicBezTo>
                    <a:pt x="365" y="51"/>
                    <a:pt x="397" y="54"/>
                    <a:pt x="428" y="60"/>
                  </a:cubicBezTo>
                  <a:cubicBezTo>
                    <a:pt x="491" y="73"/>
                    <a:pt x="541" y="98"/>
                    <a:pt x="579" y="135"/>
                  </a:cubicBezTo>
                  <a:cubicBezTo>
                    <a:pt x="680" y="211"/>
                    <a:pt x="755" y="324"/>
                    <a:pt x="856" y="399"/>
                  </a:cubicBezTo>
                  <a:cubicBezTo>
                    <a:pt x="906" y="450"/>
                    <a:pt x="956" y="488"/>
                    <a:pt x="1019" y="513"/>
                  </a:cubicBezTo>
                  <a:cubicBezTo>
                    <a:pt x="1057" y="525"/>
                    <a:pt x="1082" y="538"/>
                    <a:pt x="1120" y="538"/>
                  </a:cubicBezTo>
                  <a:cubicBezTo>
                    <a:pt x="1129" y="538"/>
                    <a:pt x="1141" y="540"/>
                    <a:pt x="1153" y="543"/>
                  </a:cubicBezTo>
                  <a:lnTo>
                    <a:pt x="1153" y="543"/>
                  </a:lnTo>
                  <a:cubicBezTo>
                    <a:pt x="1058" y="504"/>
                    <a:pt x="965" y="450"/>
                    <a:pt x="881" y="387"/>
                  </a:cubicBezTo>
                  <a:cubicBezTo>
                    <a:pt x="793" y="299"/>
                    <a:pt x="730" y="186"/>
                    <a:pt x="617" y="98"/>
                  </a:cubicBezTo>
                  <a:cubicBezTo>
                    <a:pt x="566" y="60"/>
                    <a:pt x="504" y="22"/>
                    <a:pt x="441" y="10"/>
                  </a:cubicBezTo>
                  <a:cubicBezTo>
                    <a:pt x="403" y="3"/>
                    <a:pt x="368" y="0"/>
                    <a:pt x="335" y="0"/>
                  </a:cubicBezTo>
                  <a:close/>
                  <a:moveTo>
                    <a:pt x="1153" y="543"/>
                  </a:moveTo>
                  <a:cubicBezTo>
                    <a:pt x="1171" y="550"/>
                    <a:pt x="1189" y="557"/>
                    <a:pt x="1208" y="563"/>
                  </a:cubicBezTo>
                  <a:cubicBezTo>
                    <a:pt x="1192" y="555"/>
                    <a:pt x="1172" y="547"/>
                    <a:pt x="1153" y="543"/>
                  </a:cubicBez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4"/>
            <p:cNvSpPr/>
            <p:nvPr/>
          </p:nvSpPr>
          <p:spPr>
            <a:xfrm>
              <a:off x="6288475" y="3863625"/>
              <a:ext cx="54725" cy="42400"/>
            </a:xfrm>
            <a:custGeom>
              <a:avLst/>
              <a:gdLst/>
              <a:ahLst/>
              <a:cxnLst/>
              <a:rect l="l" t="t" r="r" b="b"/>
              <a:pathLst>
                <a:path w="2189" h="1696" extrusionOk="0">
                  <a:moveTo>
                    <a:pt x="2189" y="1"/>
                  </a:moveTo>
                  <a:cubicBezTo>
                    <a:pt x="2162" y="8"/>
                    <a:pt x="2135" y="17"/>
                    <a:pt x="2108" y="27"/>
                  </a:cubicBezTo>
                  <a:lnTo>
                    <a:pt x="2108" y="27"/>
                  </a:lnTo>
                  <a:cubicBezTo>
                    <a:pt x="2135" y="18"/>
                    <a:pt x="2161" y="9"/>
                    <a:pt x="2189" y="1"/>
                  </a:cubicBezTo>
                  <a:close/>
                  <a:moveTo>
                    <a:pt x="2108" y="27"/>
                  </a:moveTo>
                  <a:lnTo>
                    <a:pt x="2108" y="27"/>
                  </a:lnTo>
                  <a:cubicBezTo>
                    <a:pt x="1979" y="72"/>
                    <a:pt x="1864" y="126"/>
                    <a:pt x="1749" y="189"/>
                  </a:cubicBezTo>
                  <a:cubicBezTo>
                    <a:pt x="1610" y="277"/>
                    <a:pt x="1497" y="390"/>
                    <a:pt x="1409" y="529"/>
                  </a:cubicBezTo>
                  <a:cubicBezTo>
                    <a:pt x="1334" y="654"/>
                    <a:pt x="1271" y="793"/>
                    <a:pt x="1221" y="944"/>
                  </a:cubicBezTo>
                  <a:cubicBezTo>
                    <a:pt x="1170" y="1082"/>
                    <a:pt x="1120" y="1220"/>
                    <a:pt x="1045" y="1359"/>
                  </a:cubicBezTo>
                  <a:cubicBezTo>
                    <a:pt x="957" y="1472"/>
                    <a:pt x="831" y="1560"/>
                    <a:pt x="692" y="1610"/>
                  </a:cubicBezTo>
                  <a:cubicBezTo>
                    <a:pt x="623" y="1635"/>
                    <a:pt x="551" y="1648"/>
                    <a:pt x="479" y="1648"/>
                  </a:cubicBezTo>
                  <a:cubicBezTo>
                    <a:pt x="406" y="1648"/>
                    <a:pt x="334" y="1635"/>
                    <a:pt x="265" y="1610"/>
                  </a:cubicBezTo>
                  <a:cubicBezTo>
                    <a:pt x="127" y="1547"/>
                    <a:pt x="39" y="1421"/>
                    <a:pt x="26" y="1271"/>
                  </a:cubicBezTo>
                  <a:cubicBezTo>
                    <a:pt x="13" y="1120"/>
                    <a:pt x="101" y="969"/>
                    <a:pt x="252" y="919"/>
                  </a:cubicBezTo>
                  <a:lnTo>
                    <a:pt x="252" y="919"/>
                  </a:lnTo>
                  <a:cubicBezTo>
                    <a:pt x="101" y="969"/>
                    <a:pt x="1" y="1107"/>
                    <a:pt x="1" y="1271"/>
                  </a:cubicBezTo>
                  <a:cubicBezTo>
                    <a:pt x="13" y="1434"/>
                    <a:pt x="114" y="1572"/>
                    <a:pt x="252" y="1635"/>
                  </a:cubicBezTo>
                  <a:cubicBezTo>
                    <a:pt x="335" y="1677"/>
                    <a:pt x="422" y="1695"/>
                    <a:pt x="509" y="1695"/>
                  </a:cubicBezTo>
                  <a:cubicBezTo>
                    <a:pt x="579" y="1695"/>
                    <a:pt x="650" y="1683"/>
                    <a:pt x="718" y="1660"/>
                  </a:cubicBezTo>
                  <a:cubicBezTo>
                    <a:pt x="793" y="1635"/>
                    <a:pt x="868" y="1598"/>
                    <a:pt x="931" y="1547"/>
                  </a:cubicBezTo>
                  <a:cubicBezTo>
                    <a:pt x="994" y="1510"/>
                    <a:pt x="1045" y="1447"/>
                    <a:pt x="1082" y="1384"/>
                  </a:cubicBezTo>
                  <a:cubicBezTo>
                    <a:pt x="1158" y="1245"/>
                    <a:pt x="1221" y="1107"/>
                    <a:pt x="1271" y="956"/>
                  </a:cubicBezTo>
                  <a:cubicBezTo>
                    <a:pt x="1309" y="818"/>
                    <a:pt x="1371" y="680"/>
                    <a:pt x="1447" y="541"/>
                  </a:cubicBezTo>
                  <a:cubicBezTo>
                    <a:pt x="1607" y="312"/>
                    <a:pt x="1840" y="125"/>
                    <a:pt x="2108" y="27"/>
                  </a:cubicBezTo>
                  <a:close/>
                </a:path>
              </a:pathLst>
            </a:custGeom>
            <a:solidFill>
              <a:srgbClr val="E5C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4"/>
            <p:cNvSpPr/>
            <p:nvPr/>
          </p:nvSpPr>
          <p:spPr>
            <a:xfrm>
              <a:off x="6282825" y="3860800"/>
              <a:ext cx="68250" cy="48550"/>
            </a:xfrm>
            <a:custGeom>
              <a:avLst/>
              <a:gdLst/>
              <a:ahLst/>
              <a:cxnLst/>
              <a:rect l="l" t="t" r="r" b="b"/>
              <a:pathLst>
                <a:path w="2730" h="1942" extrusionOk="0">
                  <a:moveTo>
                    <a:pt x="2415" y="114"/>
                  </a:moveTo>
                  <a:cubicBezTo>
                    <a:pt x="2113" y="202"/>
                    <a:pt x="1862" y="390"/>
                    <a:pt x="1685" y="654"/>
                  </a:cubicBezTo>
                  <a:cubicBezTo>
                    <a:pt x="1610" y="780"/>
                    <a:pt x="1547" y="918"/>
                    <a:pt x="1509" y="1069"/>
                  </a:cubicBezTo>
                  <a:cubicBezTo>
                    <a:pt x="1459" y="1220"/>
                    <a:pt x="1396" y="1358"/>
                    <a:pt x="1321" y="1484"/>
                  </a:cubicBezTo>
                  <a:cubicBezTo>
                    <a:pt x="1283" y="1560"/>
                    <a:pt x="1220" y="1610"/>
                    <a:pt x="1170" y="1660"/>
                  </a:cubicBezTo>
                  <a:cubicBezTo>
                    <a:pt x="1094" y="1698"/>
                    <a:pt x="1032" y="1736"/>
                    <a:pt x="956" y="1761"/>
                  </a:cubicBezTo>
                  <a:cubicBezTo>
                    <a:pt x="885" y="1785"/>
                    <a:pt x="811" y="1797"/>
                    <a:pt x="737" y="1797"/>
                  </a:cubicBezTo>
                  <a:cubicBezTo>
                    <a:pt x="654" y="1797"/>
                    <a:pt x="571" y="1781"/>
                    <a:pt x="491" y="1748"/>
                  </a:cubicBezTo>
                  <a:cubicBezTo>
                    <a:pt x="340" y="1685"/>
                    <a:pt x="239" y="1534"/>
                    <a:pt x="227" y="1384"/>
                  </a:cubicBezTo>
                  <a:cubicBezTo>
                    <a:pt x="227" y="1220"/>
                    <a:pt x="327" y="1069"/>
                    <a:pt x="491" y="1019"/>
                  </a:cubicBezTo>
                  <a:lnTo>
                    <a:pt x="491" y="1019"/>
                  </a:lnTo>
                  <a:cubicBezTo>
                    <a:pt x="340" y="1082"/>
                    <a:pt x="252" y="1220"/>
                    <a:pt x="265" y="1384"/>
                  </a:cubicBezTo>
                  <a:cubicBezTo>
                    <a:pt x="265" y="1522"/>
                    <a:pt x="365" y="1660"/>
                    <a:pt x="503" y="1711"/>
                  </a:cubicBezTo>
                  <a:cubicBezTo>
                    <a:pt x="573" y="1742"/>
                    <a:pt x="645" y="1758"/>
                    <a:pt x="717" y="1758"/>
                  </a:cubicBezTo>
                  <a:cubicBezTo>
                    <a:pt x="790" y="1758"/>
                    <a:pt x="862" y="1742"/>
                    <a:pt x="931" y="1711"/>
                  </a:cubicBezTo>
                  <a:cubicBezTo>
                    <a:pt x="1069" y="1673"/>
                    <a:pt x="1195" y="1585"/>
                    <a:pt x="1271" y="1459"/>
                  </a:cubicBezTo>
                  <a:cubicBezTo>
                    <a:pt x="1346" y="1333"/>
                    <a:pt x="1409" y="1195"/>
                    <a:pt x="1459" y="1057"/>
                  </a:cubicBezTo>
                  <a:cubicBezTo>
                    <a:pt x="1497" y="906"/>
                    <a:pt x="1572" y="767"/>
                    <a:pt x="1648" y="629"/>
                  </a:cubicBezTo>
                  <a:cubicBezTo>
                    <a:pt x="1736" y="503"/>
                    <a:pt x="1849" y="390"/>
                    <a:pt x="1987" y="302"/>
                  </a:cubicBezTo>
                  <a:cubicBezTo>
                    <a:pt x="2113" y="214"/>
                    <a:pt x="2264" y="151"/>
                    <a:pt x="2415" y="114"/>
                  </a:cubicBezTo>
                  <a:close/>
                  <a:moveTo>
                    <a:pt x="2679" y="0"/>
                  </a:moveTo>
                  <a:cubicBezTo>
                    <a:pt x="2465" y="26"/>
                    <a:pt x="2251" y="76"/>
                    <a:pt x="2050" y="164"/>
                  </a:cubicBezTo>
                  <a:cubicBezTo>
                    <a:pt x="1836" y="252"/>
                    <a:pt x="1660" y="390"/>
                    <a:pt x="1509" y="566"/>
                  </a:cubicBezTo>
                  <a:cubicBezTo>
                    <a:pt x="1384" y="730"/>
                    <a:pt x="1296" y="931"/>
                    <a:pt x="1233" y="1132"/>
                  </a:cubicBezTo>
                  <a:cubicBezTo>
                    <a:pt x="1195" y="1283"/>
                    <a:pt x="1107" y="1421"/>
                    <a:pt x="981" y="1509"/>
                  </a:cubicBezTo>
                  <a:cubicBezTo>
                    <a:pt x="944" y="1534"/>
                    <a:pt x="918" y="1547"/>
                    <a:pt x="881" y="1560"/>
                  </a:cubicBezTo>
                  <a:lnTo>
                    <a:pt x="818" y="1585"/>
                  </a:lnTo>
                  <a:cubicBezTo>
                    <a:pt x="805" y="1585"/>
                    <a:pt x="780" y="1597"/>
                    <a:pt x="768" y="1597"/>
                  </a:cubicBezTo>
                  <a:cubicBezTo>
                    <a:pt x="736" y="1603"/>
                    <a:pt x="707" y="1606"/>
                    <a:pt x="678" y="1606"/>
                  </a:cubicBezTo>
                  <a:cubicBezTo>
                    <a:pt x="638" y="1606"/>
                    <a:pt x="598" y="1600"/>
                    <a:pt x="554" y="1585"/>
                  </a:cubicBezTo>
                  <a:cubicBezTo>
                    <a:pt x="428" y="1547"/>
                    <a:pt x="353" y="1421"/>
                    <a:pt x="365" y="1283"/>
                  </a:cubicBezTo>
                  <a:cubicBezTo>
                    <a:pt x="378" y="1220"/>
                    <a:pt x="415" y="1170"/>
                    <a:pt x="478" y="1132"/>
                  </a:cubicBezTo>
                  <a:cubicBezTo>
                    <a:pt x="503" y="1107"/>
                    <a:pt x="529" y="1094"/>
                    <a:pt x="566" y="1094"/>
                  </a:cubicBezTo>
                  <a:cubicBezTo>
                    <a:pt x="577" y="1091"/>
                    <a:pt x="588" y="1089"/>
                    <a:pt x="599" y="1089"/>
                  </a:cubicBezTo>
                  <a:cubicBezTo>
                    <a:pt x="625" y="1089"/>
                    <a:pt x="649" y="1098"/>
                    <a:pt x="667" y="1107"/>
                  </a:cubicBezTo>
                  <a:cubicBezTo>
                    <a:pt x="742" y="1132"/>
                    <a:pt x="793" y="1182"/>
                    <a:pt x="805" y="1258"/>
                  </a:cubicBezTo>
                  <a:cubicBezTo>
                    <a:pt x="818" y="1333"/>
                    <a:pt x="768" y="1409"/>
                    <a:pt x="705" y="1446"/>
                  </a:cubicBezTo>
                  <a:cubicBezTo>
                    <a:pt x="659" y="1469"/>
                    <a:pt x="686" y="1524"/>
                    <a:pt x="720" y="1524"/>
                  </a:cubicBezTo>
                  <a:cubicBezTo>
                    <a:pt x="723" y="1524"/>
                    <a:pt x="726" y="1523"/>
                    <a:pt x="730" y="1522"/>
                  </a:cubicBezTo>
                  <a:cubicBezTo>
                    <a:pt x="856" y="1484"/>
                    <a:pt x="944" y="1384"/>
                    <a:pt x="944" y="1258"/>
                  </a:cubicBezTo>
                  <a:cubicBezTo>
                    <a:pt x="944" y="1120"/>
                    <a:pt x="868" y="994"/>
                    <a:pt x="755" y="943"/>
                  </a:cubicBezTo>
                  <a:cubicBezTo>
                    <a:pt x="692" y="906"/>
                    <a:pt x="629" y="893"/>
                    <a:pt x="566" y="893"/>
                  </a:cubicBezTo>
                  <a:cubicBezTo>
                    <a:pt x="491" y="893"/>
                    <a:pt x="428" y="906"/>
                    <a:pt x="365" y="931"/>
                  </a:cubicBezTo>
                  <a:cubicBezTo>
                    <a:pt x="101" y="1057"/>
                    <a:pt x="0" y="1371"/>
                    <a:pt x="151" y="1623"/>
                  </a:cubicBezTo>
                  <a:cubicBezTo>
                    <a:pt x="214" y="1748"/>
                    <a:pt x="327" y="1836"/>
                    <a:pt x="466" y="1887"/>
                  </a:cubicBezTo>
                  <a:cubicBezTo>
                    <a:pt x="552" y="1925"/>
                    <a:pt x="646" y="1941"/>
                    <a:pt x="747" y="1941"/>
                  </a:cubicBezTo>
                  <a:cubicBezTo>
                    <a:pt x="778" y="1941"/>
                    <a:pt x="810" y="1940"/>
                    <a:pt x="843" y="1937"/>
                  </a:cubicBezTo>
                  <a:cubicBezTo>
                    <a:pt x="868" y="1937"/>
                    <a:pt x="893" y="1924"/>
                    <a:pt x="931" y="1924"/>
                  </a:cubicBezTo>
                  <a:lnTo>
                    <a:pt x="1019" y="1899"/>
                  </a:lnTo>
                  <a:cubicBezTo>
                    <a:pt x="1069" y="1874"/>
                    <a:pt x="1132" y="1861"/>
                    <a:pt x="1183" y="1824"/>
                  </a:cubicBezTo>
                  <a:cubicBezTo>
                    <a:pt x="1296" y="1761"/>
                    <a:pt x="1384" y="1673"/>
                    <a:pt x="1459" y="1572"/>
                  </a:cubicBezTo>
                  <a:cubicBezTo>
                    <a:pt x="1522" y="1472"/>
                    <a:pt x="1572" y="1371"/>
                    <a:pt x="1610" y="1258"/>
                  </a:cubicBezTo>
                  <a:cubicBezTo>
                    <a:pt x="1685" y="1069"/>
                    <a:pt x="1723" y="906"/>
                    <a:pt x="1786" y="742"/>
                  </a:cubicBezTo>
                  <a:cubicBezTo>
                    <a:pt x="1799" y="793"/>
                    <a:pt x="1811" y="830"/>
                    <a:pt x="1836" y="868"/>
                  </a:cubicBezTo>
                  <a:cubicBezTo>
                    <a:pt x="1849" y="906"/>
                    <a:pt x="1887" y="918"/>
                    <a:pt x="1912" y="943"/>
                  </a:cubicBezTo>
                  <a:cubicBezTo>
                    <a:pt x="1950" y="956"/>
                    <a:pt x="1987" y="969"/>
                    <a:pt x="2025" y="969"/>
                  </a:cubicBezTo>
                  <a:cubicBezTo>
                    <a:pt x="2113" y="969"/>
                    <a:pt x="2176" y="906"/>
                    <a:pt x="2201" y="818"/>
                  </a:cubicBezTo>
                  <a:cubicBezTo>
                    <a:pt x="2226" y="730"/>
                    <a:pt x="2188" y="642"/>
                    <a:pt x="2100" y="604"/>
                  </a:cubicBezTo>
                  <a:cubicBezTo>
                    <a:pt x="2082" y="598"/>
                    <a:pt x="2060" y="595"/>
                    <a:pt x="2038" y="595"/>
                  </a:cubicBezTo>
                  <a:cubicBezTo>
                    <a:pt x="2016" y="595"/>
                    <a:pt x="1994" y="598"/>
                    <a:pt x="1975" y="604"/>
                  </a:cubicBezTo>
                  <a:cubicBezTo>
                    <a:pt x="1937" y="629"/>
                    <a:pt x="1912" y="667"/>
                    <a:pt x="1912" y="705"/>
                  </a:cubicBezTo>
                  <a:cubicBezTo>
                    <a:pt x="1912" y="705"/>
                    <a:pt x="1912" y="717"/>
                    <a:pt x="1912" y="717"/>
                  </a:cubicBezTo>
                  <a:cubicBezTo>
                    <a:pt x="1918" y="723"/>
                    <a:pt x="1924" y="727"/>
                    <a:pt x="1931" y="727"/>
                  </a:cubicBezTo>
                  <a:cubicBezTo>
                    <a:pt x="1937" y="727"/>
                    <a:pt x="1943" y="723"/>
                    <a:pt x="1950" y="717"/>
                  </a:cubicBezTo>
                  <a:cubicBezTo>
                    <a:pt x="1966" y="707"/>
                    <a:pt x="1979" y="703"/>
                    <a:pt x="1991" y="703"/>
                  </a:cubicBezTo>
                  <a:cubicBezTo>
                    <a:pt x="2006" y="703"/>
                    <a:pt x="2018" y="710"/>
                    <a:pt x="2025" y="717"/>
                  </a:cubicBezTo>
                  <a:cubicBezTo>
                    <a:pt x="2038" y="730"/>
                    <a:pt x="2038" y="755"/>
                    <a:pt x="2025" y="767"/>
                  </a:cubicBezTo>
                  <a:cubicBezTo>
                    <a:pt x="2012" y="793"/>
                    <a:pt x="2000" y="805"/>
                    <a:pt x="1975" y="818"/>
                  </a:cubicBezTo>
                  <a:cubicBezTo>
                    <a:pt x="1966" y="818"/>
                    <a:pt x="1958" y="823"/>
                    <a:pt x="1950" y="823"/>
                  </a:cubicBezTo>
                  <a:cubicBezTo>
                    <a:pt x="1945" y="823"/>
                    <a:pt x="1941" y="822"/>
                    <a:pt x="1937" y="818"/>
                  </a:cubicBezTo>
                  <a:cubicBezTo>
                    <a:pt x="1924" y="818"/>
                    <a:pt x="1899" y="818"/>
                    <a:pt x="1887" y="805"/>
                  </a:cubicBezTo>
                  <a:cubicBezTo>
                    <a:pt x="1824" y="755"/>
                    <a:pt x="1836" y="654"/>
                    <a:pt x="1874" y="554"/>
                  </a:cubicBezTo>
                  <a:cubicBezTo>
                    <a:pt x="1899" y="529"/>
                    <a:pt x="1899" y="516"/>
                    <a:pt x="1924" y="491"/>
                  </a:cubicBezTo>
                  <a:cubicBezTo>
                    <a:pt x="1987" y="415"/>
                    <a:pt x="2050" y="365"/>
                    <a:pt x="2138" y="315"/>
                  </a:cubicBezTo>
                  <a:cubicBezTo>
                    <a:pt x="2302" y="202"/>
                    <a:pt x="2490" y="126"/>
                    <a:pt x="2691" y="76"/>
                  </a:cubicBezTo>
                  <a:cubicBezTo>
                    <a:pt x="2704" y="76"/>
                    <a:pt x="2729" y="63"/>
                    <a:pt x="2717" y="38"/>
                  </a:cubicBezTo>
                  <a:cubicBezTo>
                    <a:pt x="2717" y="13"/>
                    <a:pt x="2691" y="0"/>
                    <a:pt x="2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4"/>
            <p:cNvSpPr/>
            <p:nvPr/>
          </p:nvSpPr>
          <p:spPr>
            <a:xfrm>
              <a:off x="6343500" y="3863825"/>
              <a:ext cx="24850" cy="12075"/>
            </a:xfrm>
            <a:custGeom>
              <a:avLst/>
              <a:gdLst/>
              <a:ahLst/>
              <a:cxnLst/>
              <a:rect l="l" t="t" r="r" b="b"/>
              <a:pathLst>
                <a:path w="994" h="483" extrusionOk="0">
                  <a:moveTo>
                    <a:pt x="376" y="143"/>
                  </a:moveTo>
                  <a:cubicBezTo>
                    <a:pt x="398" y="162"/>
                    <a:pt x="425" y="171"/>
                    <a:pt x="452" y="172"/>
                  </a:cubicBezTo>
                  <a:lnTo>
                    <a:pt x="452" y="172"/>
                  </a:lnTo>
                  <a:cubicBezTo>
                    <a:pt x="428" y="160"/>
                    <a:pt x="403" y="152"/>
                    <a:pt x="378" y="143"/>
                  </a:cubicBezTo>
                  <a:close/>
                  <a:moveTo>
                    <a:pt x="520" y="186"/>
                  </a:moveTo>
                  <a:cubicBezTo>
                    <a:pt x="518" y="186"/>
                    <a:pt x="515" y="186"/>
                    <a:pt x="513" y="186"/>
                  </a:cubicBezTo>
                  <a:lnTo>
                    <a:pt x="513" y="186"/>
                  </a:lnTo>
                  <a:cubicBezTo>
                    <a:pt x="560" y="211"/>
                    <a:pt x="606" y="246"/>
                    <a:pt x="642" y="282"/>
                  </a:cubicBezTo>
                  <a:cubicBezTo>
                    <a:pt x="625" y="216"/>
                    <a:pt x="572" y="186"/>
                    <a:pt x="520" y="186"/>
                  </a:cubicBezTo>
                  <a:close/>
                  <a:moveTo>
                    <a:pt x="486" y="190"/>
                  </a:moveTo>
                  <a:cubicBezTo>
                    <a:pt x="433" y="204"/>
                    <a:pt x="391" y="250"/>
                    <a:pt x="403" y="319"/>
                  </a:cubicBezTo>
                  <a:cubicBezTo>
                    <a:pt x="428" y="269"/>
                    <a:pt x="453" y="231"/>
                    <a:pt x="491" y="194"/>
                  </a:cubicBezTo>
                  <a:cubicBezTo>
                    <a:pt x="489" y="193"/>
                    <a:pt x="487" y="191"/>
                    <a:pt x="486" y="190"/>
                  </a:cubicBezTo>
                  <a:close/>
                  <a:moveTo>
                    <a:pt x="780" y="0"/>
                  </a:moveTo>
                  <a:cubicBezTo>
                    <a:pt x="763" y="0"/>
                    <a:pt x="747" y="2"/>
                    <a:pt x="730" y="5"/>
                  </a:cubicBezTo>
                  <a:cubicBezTo>
                    <a:pt x="679" y="18"/>
                    <a:pt x="629" y="43"/>
                    <a:pt x="579" y="81"/>
                  </a:cubicBezTo>
                  <a:cubicBezTo>
                    <a:pt x="564" y="139"/>
                    <a:pt x="511" y="172"/>
                    <a:pt x="457" y="172"/>
                  </a:cubicBezTo>
                  <a:cubicBezTo>
                    <a:pt x="456" y="172"/>
                    <a:pt x="454" y="172"/>
                    <a:pt x="452" y="172"/>
                  </a:cubicBezTo>
                  <a:lnTo>
                    <a:pt x="452" y="172"/>
                  </a:lnTo>
                  <a:cubicBezTo>
                    <a:pt x="463" y="177"/>
                    <a:pt x="475" y="183"/>
                    <a:pt x="486" y="190"/>
                  </a:cubicBezTo>
                  <a:lnTo>
                    <a:pt x="486" y="190"/>
                  </a:lnTo>
                  <a:cubicBezTo>
                    <a:pt x="494" y="188"/>
                    <a:pt x="503" y="186"/>
                    <a:pt x="513" y="186"/>
                  </a:cubicBezTo>
                  <a:lnTo>
                    <a:pt x="513" y="186"/>
                  </a:lnTo>
                  <a:cubicBezTo>
                    <a:pt x="510" y="184"/>
                    <a:pt x="506" y="183"/>
                    <a:pt x="503" y="181"/>
                  </a:cubicBezTo>
                  <a:cubicBezTo>
                    <a:pt x="529" y="156"/>
                    <a:pt x="566" y="131"/>
                    <a:pt x="604" y="106"/>
                  </a:cubicBezTo>
                  <a:cubicBezTo>
                    <a:pt x="642" y="81"/>
                    <a:pt x="692" y="55"/>
                    <a:pt x="742" y="43"/>
                  </a:cubicBezTo>
                  <a:cubicBezTo>
                    <a:pt x="793" y="43"/>
                    <a:pt x="843" y="43"/>
                    <a:pt x="881" y="81"/>
                  </a:cubicBezTo>
                  <a:cubicBezTo>
                    <a:pt x="944" y="131"/>
                    <a:pt x="931" y="231"/>
                    <a:pt x="855" y="269"/>
                  </a:cubicBezTo>
                  <a:cubicBezTo>
                    <a:pt x="849" y="273"/>
                    <a:pt x="841" y="274"/>
                    <a:pt x="833" y="274"/>
                  </a:cubicBezTo>
                  <a:cubicBezTo>
                    <a:pt x="811" y="274"/>
                    <a:pt x="786" y="262"/>
                    <a:pt x="767" y="244"/>
                  </a:cubicBezTo>
                  <a:cubicBezTo>
                    <a:pt x="742" y="219"/>
                    <a:pt x="742" y="169"/>
                    <a:pt x="780" y="143"/>
                  </a:cubicBezTo>
                  <a:cubicBezTo>
                    <a:pt x="780" y="143"/>
                    <a:pt x="780" y="143"/>
                    <a:pt x="780" y="131"/>
                  </a:cubicBezTo>
                  <a:cubicBezTo>
                    <a:pt x="780" y="131"/>
                    <a:pt x="767" y="118"/>
                    <a:pt x="755" y="118"/>
                  </a:cubicBezTo>
                  <a:cubicBezTo>
                    <a:pt x="730" y="131"/>
                    <a:pt x="705" y="156"/>
                    <a:pt x="692" y="194"/>
                  </a:cubicBezTo>
                  <a:cubicBezTo>
                    <a:pt x="679" y="219"/>
                    <a:pt x="679" y="257"/>
                    <a:pt x="705" y="282"/>
                  </a:cubicBezTo>
                  <a:cubicBezTo>
                    <a:pt x="733" y="328"/>
                    <a:pt x="781" y="354"/>
                    <a:pt x="835" y="354"/>
                  </a:cubicBezTo>
                  <a:cubicBezTo>
                    <a:pt x="854" y="354"/>
                    <a:pt x="874" y="351"/>
                    <a:pt x="893" y="345"/>
                  </a:cubicBezTo>
                  <a:cubicBezTo>
                    <a:pt x="956" y="319"/>
                    <a:pt x="994" y="257"/>
                    <a:pt x="994" y="194"/>
                  </a:cubicBezTo>
                  <a:cubicBezTo>
                    <a:pt x="994" y="118"/>
                    <a:pt x="956" y="55"/>
                    <a:pt x="906" y="30"/>
                  </a:cubicBezTo>
                  <a:cubicBezTo>
                    <a:pt x="869" y="12"/>
                    <a:pt x="825" y="0"/>
                    <a:pt x="780" y="0"/>
                  </a:cubicBezTo>
                  <a:close/>
                  <a:moveTo>
                    <a:pt x="246" y="101"/>
                  </a:moveTo>
                  <a:cubicBezTo>
                    <a:pt x="231" y="101"/>
                    <a:pt x="216" y="102"/>
                    <a:pt x="202" y="106"/>
                  </a:cubicBezTo>
                  <a:cubicBezTo>
                    <a:pt x="139" y="118"/>
                    <a:pt x="88" y="143"/>
                    <a:pt x="63" y="194"/>
                  </a:cubicBezTo>
                  <a:cubicBezTo>
                    <a:pt x="13" y="244"/>
                    <a:pt x="0" y="307"/>
                    <a:pt x="26" y="370"/>
                  </a:cubicBezTo>
                  <a:cubicBezTo>
                    <a:pt x="51" y="433"/>
                    <a:pt x="101" y="470"/>
                    <a:pt x="176" y="483"/>
                  </a:cubicBezTo>
                  <a:cubicBezTo>
                    <a:pt x="252" y="483"/>
                    <a:pt x="315" y="433"/>
                    <a:pt x="340" y="357"/>
                  </a:cubicBezTo>
                  <a:cubicBezTo>
                    <a:pt x="340" y="319"/>
                    <a:pt x="327" y="282"/>
                    <a:pt x="315" y="257"/>
                  </a:cubicBezTo>
                  <a:cubicBezTo>
                    <a:pt x="290" y="231"/>
                    <a:pt x="252" y="219"/>
                    <a:pt x="227" y="219"/>
                  </a:cubicBezTo>
                  <a:cubicBezTo>
                    <a:pt x="214" y="219"/>
                    <a:pt x="214" y="231"/>
                    <a:pt x="214" y="231"/>
                  </a:cubicBezTo>
                  <a:cubicBezTo>
                    <a:pt x="202" y="244"/>
                    <a:pt x="214" y="257"/>
                    <a:pt x="214" y="257"/>
                  </a:cubicBezTo>
                  <a:cubicBezTo>
                    <a:pt x="252" y="269"/>
                    <a:pt x="277" y="307"/>
                    <a:pt x="264" y="345"/>
                  </a:cubicBezTo>
                  <a:cubicBezTo>
                    <a:pt x="252" y="370"/>
                    <a:pt x="214" y="395"/>
                    <a:pt x="189" y="395"/>
                  </a:cubicBezTo>
                  <a:cubicBezTo>
                    <a:pt x="101" y="382"/>
                    <a:pt x="51" y="294"/>
                    <a:pt x="101" y="219"/>
                  </a:cubicBezTo>
                  <a:cubicBezTo>
                    <a:pt x="126" y="181"/>
                    <a:pt x="164" y="156"/>
                    <a:pt x="214" y="143"/>
                  </a:cubicBezTo>
                  <a:lnTo>
                    <a:pt x="376" y="143"/>
                  </a:lnTo>
                  <a:cubicBezTo>
                    <a:pt x="367" y="136"/>
                    <a:pt x="359" y="128"/>
                    <a:pt x="353" y="118"/>
                  </a:cubicBezTo>
                  <a:cubicBezTo>
                    <a:pt x="317" y="109"/>
                    <a:pt x="281" y="101"/>
                    <a:pt x="246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4"/>
            <p:cNvSpPr/>
            <p:nvPr/>
          </p:nvSpPr>
          <p:spPr>
            <a:xfrm>
              <a:off x="6334075" y="3857650"/>
              <a:ext cx="5050" cy="4500"/>
            </a:xfrm>
            <a:custGeom>
              <a:avLst/>
              <a:gdLst/>
              <a:ahLst/>
              <a:cxnLst/>
              <a:rect l="l" t="t" r="r" b="b"/>
              <a:pathLst>
                <a:path w="202" h="180" extrusionOk="0">
                  <a:moveTo>
                    <a:pt x="88" y="1"/>
                  </a:moveTo>
                  <a:cubicBezTo>
                    <a:pt x="38" y="13"/>
                    <a:pt x="0" y="63"/>
                    <a:pt x="13" y="114"/>
                  </a:cubicBezTo>
                  <a:cubicBezTo>
                    <a:pt x="13" y="155"/>
                    <a:pt x="47" y="180"/>
                    <a:pt x="95" y="180"/>
                  </a:cubicBezTo>
                  <a:cubicBezTo>
                    <a:pt x="105" y="180"/>
                    <a:pt x="115" y="179"/>
                    <a:pt x="126" y="177"/>
                  </a:cubicBezTo>
                  <a:cubicBezTo>
                    <a:pt x="176" y="177"/>
                    <a:pt x="201" y="126"/>
                    <a:pt x="201" y="76"/>
                  </a:cubicBezTo>
                  <a:cubicBezTo>
                    <a:pt x="189" y="26"/>
                    <a:pt x="138" y="1"/>
                    <a:pt x="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4"/>
            <p:cNvSpPr/>
            <p:nvPr/>
          </p:nvSpPr>
          <p:spPr>
            <a:xfrm>
              <a:off x="6341925" y="3853525"/>
              <a:ext cx="7875" cy="6825"/>
            </a:xfrm>
            <a:custGeom>
              <a:avLst/>
              <a:gdLst/>
              <a:ahLst/>
              <a:cxnLst/>
              <a:rect l="l" t="t" r="r" b="b"/>
              <a:pathLst>
                <a:path w="315" h="273" extrusionOk="0">
                  <a:moveTo>
                    <a:pt x="162" y="0"/>
                  </a:moveTo>
                  <a:cubicBezTo>
                    <a:pt x="154" y="0"/>
                    <a:pt x="147" y="1"/>
                    <a:pt x="139" y="2"/>
                  </a:cubicBezTo>
                  <a:cubicBezTo>
                    <a:pt x="51" y="15"/>
                    <a:pt x="1" y="90"/>
                    <a:pt x="13" y="166"/>
                  </a:cubicBezTo>
                  <a:cubicBezTo>
                    <a:pt x="23" y="228"/>
                    <a:pt x="76" y="273"/>
                    <a:pt x="144" y="273"/>
                  </a:cubicBezTo>
                  <a:cubicBezTo>
                    <a:pt x="158" y="273"/>
                    <a:pt x="174" y="271"/>
                    <a:pt x="189" y="266"/>
                  </a:cubicBezTo>
                  <a:cubicBezTo>
                    <a:pt x="265" y="254"/>
                    <a:pt x="315" y="191"/>
                    <a:pt x="302" y="115"/>
                  </a:cubicBezTo>
                  <a:cubicBezTo>
                    <a:pt x="291" y="48"/>
                    <a:pt x="229" y="0"/>
                    <a:pt x="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4"/>
            <p:cNvSpPr/>
            <p:nvPr/>
          </p:nvSpPr>
          <p:spPr>
            <a:xfrm>
              <a:off x="6357950" y="3857575"/>
              <a:ext cx="75175" cy="31225"/>
            </a:xfrm>
            <a:custGeom>
              <a:avLst/>
              <a:gdLst/>
              <a:ahLst/>
              <a:cxnLst/>
              <a:rect l="l" t="t" r="r" b="b"/>
              <a:pathLst>
                <a:path w="3007" h="1249" extrusionOk="0">
                  <a:moveTo>
                    <a:pt x="510" y="72"/>
                  </a:moveTo>
                  <a:cubicBezTo>
                    <a:pt x="609" y="72"/>
                    <a:pt x="710" y="80"/>
                    <a:pt x="806" y="104"/>
                  </a:cubicBezTo>
                  <a:cubicBezTo>
                    <a:pt x="957" y="142"/>
                    <a:pt x="1107" y="205"/>
                    <a:pt x="1233" y="305"/>
                  </a:cubicBezTo>
                  <a:cubicBezTo>
                    <a:pt x="1359" y="393"/>
                    <a:pt x="1472" y="507"/>
                    <a:pt x="1560" y="632"/>
                  </a:cubicBezTo>
                  <a:cubicBezTo>
                    <a:pt x="1648" y="746"/>
                    <a:pt x="1761" y="846"/>
                    <a:pt x="1874" y="947"/>
                  </a:cubicBezTo>
                  <a:cubicBezTo>
                    <a:pt x="1985" y="1024"/>
                    <a:pt x="2104" y="1062"/>
                    <a:pt x="2233" y="1062"/>
                  </a:cubicBezTo>
                  <a:cubicBezTo>
                    <a:pt x="2252" y="1062"/>
                    <a:pt x="2271" y="1061"/>
                    <a:pt x="2289" y="1060"/>
                  </a:cubicBezTo>
                  <a:cubicBezTo>
                    <a:pt x="2440" y="1060"/>
                    <a:pt x="2579" y="1010"/>
                    <a:pt x="2679" y="909"/>
                  </a:cubicBezTo>
                  <a:cubicBezTo>
                    <a:pt x="2792" y="796"/>
                    <a:pt x="2830" y="645"/>
                    <a:pt x="2792" y="507"/>
                  </a:cubicBezTo>
                  <a:cubicBezTo>
                    <a:pt x="2742" y="356"/>
                    <a:pt x="2616" y="255"/>
                    <a:pt x="2453" y="243"/>
                  </a:cubicBezTo>
                  <a:cubicBezTo>
                    <a:pt x="2616" y="243"/>
                    <a:pt x="2767" y="343"/>
                    <a:pt x="2818" y="494"/>
                  </a:cubicBezTo>
                  <a:cubicBezTo>
                    <a:pt x="2868" y="645"/>
                    <a:pt x="2830" y="821"/>
                    <a:pt x="2717" y="934"/>
                  </a:cubicBezTo>
                  <a:cubicBezTo>
                    <a:pt x="2604" y="1047"/>
                    <a:pt x="2453" y="1110"/>
                    <a:pt x="2289" y="1110"/>
                  </a:cubicBezTo>
                  <a:cubicBezTo>
                    <a:pt x="2214" y="1110"/>
                    <a:pt x="2126" y="1110"/>
                    <a:pt x="2051" y="1085"/>
                  </a:cubicBezTo>
                  <a:cubicBezTo>
                    <a:pt x="1975" y="1060"/>
                    <a:pt x="1912" y="1035"/>
                    <a:pt x="1837" y="984"/>
                  </a:cubicBezTo>
                  <a:cubicBezTo>
                    <a:pt x="1724" y="884"/>
                    <a:pt x="1623" y="771"/>
                    <a:pt x="1522" y="645"/>
                  </a:cubicBezTo>
                  <a:cubicBezTo>
                    <a:pt x="1434" y="532"/>
                    <a:pt x="1334" y="419"/>
                    <a:pt x="1208" y="331"/>
                  </a:cubicBezTo>
                  <a:cubicBezTo>
                    <a:pt x="985" y="163"/>
                    <a:pt x="722" y="75"/>
                    <a:pt x="445" y="75"/>
                  </a:cubicBezTo>
                  <a:cubicBezTo>
                    <a:pt x="411" y="75"/>
                    <a:pt x="376" y="76"/>
                    <a:pt x="340" y="79"/>
                  </a:cubicBezTo>
                  <a:cubicBezTo>
                    <a:pt x="396" y="74"/>
                    <a:pt x="453" y="72"/>
                    <a:pt x="510" y="72"/>
                  </a:cubicBezTo>
                  <a:close/>
                  <a:moveTo>
                    <a:pt x="570" y="0"/>
                  </a:moveTo>
                  <a:cubicBezTo>
                    <a:pt x="393" y="0"/>
                    <a:pt x="216" y="25"/>
                    <a:pt x="39" y="66"/>
                  </a:cubicBezTo>
                  <a:cubicBezTo>
                    <a:pt x="26" y="66"/>
                    <a:pt x="13" y="79"/>
                    <a:pt x="13" y="104"/>
                  </a:cubicBezTo>
                  <a:cubicBezTo>
                    <a:pt x="1" y="129"/>
                    <a:pt x="26" y="155"/>
                    <a:pt x="51" y="155"/>
                  </a:cubicBezTo>
                  <a:cubicBezTo>
                    <a:pt x="122" y="146"/>
                    <a:pt x="194" y="141"/>
                    <a:pt x="265" y="141"/>
                  </a:cubicBezTo>
                  <a:cubicBezTo>
                    <a:pt x="395" y="141"/>
                    <a:pt x="525" y="155"/>
                    <a:pt x="655" y="180"/>
                  </a:cubicBezTo>
                  <a:cubicBezTo>
                    <a:pt x="743" y="192"/>
                    <a:pt x="831" y="230"/>
                    <a:pt x="919" y="268"/>
                  </a:cubicBezTo>
                  <a:cubicBezTo>
                    <a:pt x="944" y="280"/>
                    <a:pt x="957" y="293"/>
                    <a:pt x="982" y="305"/>
                  </a:cubicBezTo>
                  <a:cubicBezTo>
                    <a:pt x="1057" y="381"/>
                    <a:pt x="1107" y="481"/>
                    <a:pt x="1070" y="544"/>
                  </a:cubicBezTo>
                  <a:cubicBezTo>
                    <a:pt x="1057" y="557"/>
                    <a:pt x="1032" y="569"/>
                    <a:pt x="1019" y="582"/>
                  </a:cubicBezTo>
                  <a:lnTo>
                    <a:pt x="982" y="582"/>
                  </a:lnTo>
                  <a:cubicBezTo>
                    <a:pt x="957" y="582"/>
                    <a:pt x="931" y="569"/>
                    <a:pt x="919" y="557"/>
                  </a:cubicBezTo>
                  <a:cubicBezTo>
                    <a:pt x="906" y="544"/>
                    <a:pt x="906" y="519"/>
                    <a:pt x="906" y="507"/>
                  </a:cubicBezTo>
                  <a:cubicBezTo>
                    <a:pt x="906" y="488"/>
                    <a:pt x="920" y="477"/>
                    <a:pt x="947" y="477"/>
                  </a:cubicBezTo>
                  <a:cubicBezTo>
                    <a:pt x="957" y="477"/>
                    <a:pt x="968" y="478"/>
                    <a:pt x="982" y="481"/>
                  </a:cubicBezTo>
                  <a:lnTo>
                    <a:pt x="994" y="481"/>
                  </a:lnTo>
                  <a:cubicBezTo>
                    <a:pt x="1007" y="469"/>
                    <a:pt x="1019" y="456"/>
                    <a:pt x="1007" y="444"/>
                  </a:cubicBezTo>
                  <a:cubicBezTo>
                    <a:pt x="994" y="406"/>
                    <a:pt x="957" y="381"/>
                    <a:pt x="919" y="381"/>
                  </a:cubicBezTo>
                  <a:cubicBezTo>
                    <a:pt x="881" y="381"/>
                    <a:pt x="831" y="393"/>
                    <a:pt x="806" y="419"/>
                  </a:cubicBezTo>
                  <a:cubicBezTo>
                    <a:pt x="730" y="481"/>
                    <a:pt x="718" y="582"/>
                    <a:pt x="780" y="658"/>
                  </a:cubicBezTo>
                  <a:cubicBezTo>
                    <a:pt x="822" y="710"/>
                    <a:pt x="891" y="736"/>
                    <a:pt x="956" y="736"/>
                  </a:cubicBezTo>
                  <a:cubicBezTo>
                    <a:pt x="969" y="736"/>
                    <a:pt x="982" y="735"/>
                    <a:pt x="994" y="733"/>
                  </a:cubicBezTo>
                  <a:cubicBezTo>
                    <a:pt x="1032" y="720"/>
                    <a:pt x="1070" y="695"/>
                    <a:pt x="1095" y="658"/>
                  </a:cubicBezTo>
                  <a:cubicBezTo>
                    <a:pt x="1120" y="632"/>
                    <a:pt x="1133" y="607"/>
                    <a:pt x="1145" y="569"/>
                  </a:cubicBezTo>
                  <a:cubicBezTo>
                    <a:pt x="1145" y="532"/>
                    <a:pt x="1145" y="481"/>
                    <a:pt x="1145" y="444"/>
                  </a:cubicBezTo>
                  <a:cubicBezTo>
                    <a:pt x="1258" y="569"/>
                    <a:pt x="1346" y="708"/>
                    <a:pt x="1485" y="859"/>
                  </a:cubicBezTo>
                  <a:cubicBezTo>
                    <a:pt x="1560" y="947"/>
                    <a:pt x="1636" y="1022"/>
                    <a:pt x="1736" y="1098"/>
                  </a:cubicBezTo>
                  <a:cubicBezTo>
                    <a:pt x="1837" y="1173"/>
                    <a:pt x="1950" y="1223"/>
                    <a:pt x="2076" y="1236"/>
                  </a:cubicBezTo>
                  <a:cubicBezTo>
                    <a:pt x="2139" y="1249"/>
                    <a:pt x="2201" y="1249"/>
                    <a:pt x="2264" y="1249"/>
                  </a:cubicBezTo>
                  <a:lnTo>
                    <a:pt x="2352" y="1249"/>
                  </a:lnTo>
                  <a:cubicBezTo>
                    <a:pt x="2377" y="1249"/>
                    <a:pt x="2415" y="1236"/>
                    <a:pt x="2440" y="1236"/>
                  </a:cubicBezTo>
                  <a:cubicBezTo>
                    <a:pt x="2566" y="1198"/>
                    <a:pt x="2679" y="1148"/>
                    <a:pt x="2780" y="1060"/>
                  </a:cubicBezTo>
                  <a:cubicBezTo>
                    <a:pt x="2880" y="959"/>
                    <a:pt x="2943" y="846"/>
                    <a:pt x="2956" y="708"/>
                  </a:cubicBezTo>
                  <a:cubicBezTo>
                    <a:pt x="3006" y="431"/>
                    <a:pt x="2805" y="167"/>
                    <a:pt x="2516" y="142"/>
                  </a:cubicBezTo>
                  <a:cubicBezTo>
                    <a:pt x="2499" y="139"/>
                    <a:pt x="2481" y="137"/>
                    <a:pt x="2463" y="137"/>
                  </a:cubicBezTo>
                  <a:cubicBezTo>
                    <a:pt x="2413" y="137"/>
                    <a:pt x="2361" y="149"/>
                    <a:pt x="2315" y="167"/>
                  </a:cubicBezTo>
                  <a:cubicBezTo>
                    <a:pt x="2252" y="192"/>
                    <a:pt x="2201" y="230"/>
                    <a:pt x="2151" y="280"/>
                  </a:cubicBezTo>
                  <a:cubicBezTo>
                    <a:pt x="2063" y="381"/>
                    <a:pt x="2038" y="519"/>
                    <a:pt x="2088" y="645"/>
                  </a:cubicBezTo>
                  <a:cubicBezTo>
                    <a:pt x="2135" y="750"/>
                    <a:pt x="2236" y="822"/>
                    <a:pt x="2350" y="822"/>
                  </a:cubicBezTo>
                  <a:cubicBezTo>
                    <a:pt x="2359" y="822"/>
                    <a:pt x="2368" y="822"/>
                    <a:pt x="2377" y="821"/>
                  </a:cubicBezTo>
                  <a:cubicBezTo>
                    <a:pt x="2403" y="821"/>
                    <a:pt x="2415" y="808"/>
                    <a:pt x="2415" y="783"/>
                  </a:cubicBezTo>
                  <a:cubicBezTo>
                    <a:pt x="2415" y="758"/>
                    <a:pt x="2403" y="746"/>
                    <a:pt x="2377" y="746"/>
                  </a:cubicBezTo>
                  <a:cubicBezTo>
                    <a:pt x="2302" y="733"/>
                    <a:pt x="2239" y="670"/>
                    <a:pt x="2227" y="595"/>
                  </a:cubicBezTo>
                  <a:cubicBezTo>
                    <a:pt x="2214" y="519"/>
                    <a:pt x="2239" y="456"/>
                    <a:pt x="2302" y="406"/>
                  </a:cubicBezTo>
                  <a:cubicBezTo>
                    <a:pt x="2327" y="381"/>
                    <a:pt x="2352" y="368"/>
                    <a:pt x="2390" y="368"/>
                  </a:cubicBezTo>
                  <a:cubicBezTo>
                    <a:pt x="2409" y="362"/>
                    <a:pt x="2425" y="359"/>
                    <a:pt x="2440" y="359"/>
                  </a:cubicBezTo>
                  <a:cubicBezTo>
                    <a:pt x="2456" y="359"/>
                    <a:pt x="2472" y="362"/>
                    <a:pt x="2491" y="368"/>
                  </a:cubicBezTo>
                  <a:cubicBezTo>
                    <a:pt x="2554" y="381"/>
                    <a:pt x="2616" y="419"/>
                    <a:pt x="2654" y="481"/>
                  </a:cubicBezTo>
                  <a:cubicBezTo>
                    <a:pt x="2717" y="595"/>
                    <a:pt x="2679" y="746"/>
                    <a:pt x="2579" y="821"/>
                  </a:cubicBezTo>
                  <a:cubicBezTo>
                    <a:pt x="2516" y="871"/>
                    <a:pt x="2453" y="896"/>
                    <a:pt x="2377" y="909"/>
                  </a:cubicBezTo>
                  <a:lnTo>
                    <a:pt x="2264" y="909"/>
                  </a:lnTo>
                  <a:cubicBezTo>
                    <a:pt x="2227" y="909"/>
                    <a:pt x="2189" y="896"/>
                    <a:pt x="2151" y="896"/>
                  </a:cubicBezTo>
                  <a:cubicBezTo>
                    <a:pt x="2000" y="846"/>
                    <a:pt x="1862" y="758"/>
                    <a:pt x="1786" y="620"/>
                  </a:cubicBezTo>
                  <a:cubicBezTo>
                    <a:pt x="1661" y="456"/>
                    <a:pt x="1497" y="305"/>
                    <a:pt x="1321" y="192"/>
                  </a:cubicBezTo>
                  <a:cubicBezTo>
                    <a:pt x="1133" y="79"/>
                    <a:pt x="906" y="16"/>
                    <a:pt x="680" y="4"/>
                  </a:cubicBezTo>
                  <a:cubicBezTo>
                    <a:pt x="643" y="1"/>
                    <a:pt x="607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4"/>
            <p:cNvSpPr/>
            <p:nvPr/>
          </p:nvSpPr>
          <p:spPr>
            <a:xfrm>
              <a:off x="6368950" y="3851625"/>
              <a:ext cx="5075" cy="4475"/>
            </a:xfrm>
            <a:custGeom>
              <a:avLst/>
              <a:gdLst/>
              <a:ahLst/>
              <a:cxnLst/>
              <a:rect l="l" t="t" r="r" b="b"/>
              <a:pathLst>
                <a:path w="203" h="179" extrusionOk="0">
                  <a:moveTo>
                    <a:pt x="109" y="0"/>
                  </a:moveTo>
                  <a:cubicBezTo>
                    <a:pt x="102" y="0"/>
                    <a:pt x="96" y="1"/>
                    <a:pt x="89" y="3"/>
                  </a:cubicBezTo>
                  <a:cubicBezTo>
                    <a:pt x="39" y="3"/>
                    <a:pt x="1" y="53"/>
                    <a:pt x="1" y="103"/>
                  </a:cubicBezTo>
                  <a:cubicBezTo>
                    <a:pt x="14" y="154"/>
                    <a:pt x="64" y="179"/>
                    <a:pt x="114" y="179"/>
                  </a:cubicBezTo>
                  <a:cubicBezTo>
                    <a:pt x="164" y="166"/>
                    <a:pt x="202" y="116"/>
                    <a:pt x="190" y="78"/>
                  </a:cubicBezTo>
                  <a:cubicBezTo>
                    <a:pt x="190" y="34"/>
                    <a:pt x="152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4"/>
            <p:cNvSpPr/>
            <p:nvPr/>
          </p:nvSpPr>
          <p:spPr>
            <a:xfrm>
              <a:off x="6357650" y="3850675"/>
              <a:ext cx="7875" cy="6725"/>
            </a:xfrm>
            <a:custGeom>
              <a:avLst/>
              <a:gdLst/>
              <a:ahLst/>
              <a:cxnLst/>
              <a:rect l="l" t="t" r="r" b="b"/>
              <a:pathLst>
                <a:path w="315" h="269" extrusionOk="0">
                  <a:moveTo>
                    <a:pt x="167" y="1"/>
                  </a:moveTo>
                  <a:cubicBezTo>
                    <a:pt x="158" y="1"/>
                    <a:pt x="148" y="1"/>
                    <a:pt x="139" y="3"/>
                  </a:cubicBezTo>
                  <a:cubicBezTo>
                    <a:pt x="63" y="16"/>
                    <a:pt x="0" y="78"/>
                    <a:pt x="13" y="154"/>
                  </a:cubicBezTo>
                  <a:cubicBezTo>
                    <a:pt x="24" y="222"/>
                    <a:pt x="86" y="269"/>
                    <a:pt x="153" y="269"/>
                  </a:cubicBezTo>
                  <a:cubicBezTo>
                    <a:pt x="161" y="269"/>
                    <a:pt x="169" y="268"/>
                    <a:pt x="176" y="267"/>
                  </a:cubicBezTo>
                  <a:cubicBezTo>
                    <a:pt x="264" y="254"/>
                    <a:pt x="315" y="179"/>
                    <a:pt x="302" y="104"/>
                  </a:cubicBezTo>
                  <a:cubicBezTo>
                    <a:pt x="291" y="38"/>
                    <a:pt x="23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4"/>
            <p:cNvSpPr/>
            <p:nvPr/>
          </p:nvSpPr>
          <p:spPr>
            <a:xfrm>
              <a:off x="6305775" y="3998800"/>
              <a:ext cx="75475" cy="31475"/>
            </a:xfrm>
            <a:custGeom>
              <a:avLst/>
              <a:gdLst/>
              <a:ahLst/>
              <a:cxnLst/>
              <a:rect l="l" t="t" r="r" b="b"/>
              <a:pathLst>
                <a:path w="3019" h="1259" extrusionOk="0">
                  <a:moveTo>
                    <a:pt x="717" y="139"/>
                  </a:moveTo>
                  <a:cubicBezTo>
                    <a:pt x="793" y="139"/>
                    <a:pt x="881" y="152"/>
                    <a:pt x="956" y="164"/>
                  </a:cubicBezTo>
                  <a:cubicBezTo>
                    <a:pt x="1032" y="189"/>
                    <a:pt x="1107" y="227"/>
                    <a:pt x="1170" y="265"/>
                  </a:cubicBezTo>
                  <a:cubicBezTo>
                    <a:pt x="1283" y="365"/>
                    <a:pt x="1396" y="479"/>
                    <a:pt x="1484" y="604"/>
                  </a:cubicBezTo>
                  <a:cubicBezTo>
                    <a:pt x="1572" y="717"/>
                    <a:pt x="1673" y="831"/>
                    <a:pt x="1799" y="919"/>
                  </a:cubicBezTo>
                  <a:cubicBezTo>
                    <a:pt x="2034" y="1095"/>
                    <a:pt x="2325" y="1184"/>
                    <a:pt x="2610" y="1184"/>
                  </a:cubicBezTo>
                  <a:cubicBezTo>
                    <a:pt x="2629" y="1184"/>
                    <a:pt x="2647" y="1184"/>
                    <a:pt x="2666" y="1183"/>
                  </a:cubicBezTo>
                  <a:lnTo>
                    <a:pt x="2666" y="1183"/>
                  </a:lnTo>
                  <a:cubicBezTo>
                    <a:pt x="2629" y="1186"/>
                    <a:pt x="2590" y="1187"/>
                    <a:pt x="2551" y="1187"/>
                  </a:cubicBezTo>
                  <a:cubicBezTo>
                    <a:pt x="2434" y="1187"/>
                    <a:pt x="2314" y="1173"/>
                    <a:pt x="2201" y="1145"/>
                  </a:cubicBezTo>
                  <a:cubicBezTo>
                    <a:pt x="2050" y="1107"/>
                    <a:pt x="1899" y="1044"/>
                    <a:pt x="1773" y="944"/>
                  </a:cubicBezTo>
                  <a:cubicBezTo>
                    <a:pt x="1648" y="856"/>
                    <a:pt x="1547" y="743"/>
                    <a:pt x="1447" y="629"/>
                  </a:cubicBezTo>
                  <a:cubicBezTo>
                    <a:pt x="1359" y="504"/>
                    <a:pt x="1245" y="403"/>
                    <a:pt x="1132" y="315"/>
                  </a:cubicBezTo>
                  <a:cubicBezTo>
                    <a:pt x="1031" y="236"/>
                    <a:pt x="899" y="187"/>
                    <a:pt x="763" y="187"/>
                  </a:cubicBezTo>
                  <a:cubicBezTo>
                    <a:pt x="748" y="187"/>
                    <a:pt x="733" y="188"/>
                    <a:pt x="717" y="189"/>
                  </a:cubicBezTo>
                  <a:cubicBezTo>
                    <a:pt x="566" y="189"/>
                    <a:pt x="428" y="240"/>
                    <a:pt x="327" y="353"/>
                  </a:cubicBezTo>
                  <a:cubicBezTo>
                    <a:pt x="214" y="453"/>
                    <a:pt x="176" y="604"/>
                    <a:pt x="214" y="743"/>
                  </a:cubicBezTo>
                  <a:cubicBezTo>
                    <a:pt x="265" y="894"/>
                    <a:pt x="390" y="994"/>
                    <a:pt x="554" y="1007"/>
                  </a:cubicBezTo>
                  <a:cubicBezTo>
                    <a:pt x="390" y="1007"/>
                    <a:pt x="239" y="906"/>
                    <a:pt x="189" y="755"/>
                  </a:cubicBezTo>
                  <a:cubicBezTo>
                    <a:pt x="139" y="604"/>
                    <a:pt x="176" y="428"/>
                    <a:pt x="290" y="315"/>
                  </a:cubicBezTo>
                  <a:cubicBezTo>
                    <a:pt x="403" y="202"/>
                    <a:pt x="554" y="139"/>
                    <a:pt x="717" y="139"/>
                  </a:cubicBezTo>
                  <a:close/>
                  <a:moveTo>
                    <a:pt x="654" y="1"/>
                  </a:moveTo>
                  <a:cubicBezTo>
                    <a:pt x="629" y="1"/>
                    <a:pt x="591" y="13"/>
                    <a:pt x="566" y="13"/>
                  </a:cubicBezTo>
                  <a:cubicBezTo>
                    <a:pt x="441" y="51"/>
                    <a:pt x="327" y="101"/>
                    <a:pt x="227" y="189"/>
                  </a:cubicBezTo>
                  <a:cubicBezTo>
                    <a:pt x="126" y="290"/>
                    <a:pt x="63" y="403"/>
                    <a:pt x="51" y="541"/>
                  </a:cubicBezTo>
                  <a:cubicBezTo>
                    <a:pt x="0" y="818"/>
                    <a:pt x="202" y="1082"/>
                    <a:pt x="491" y="1107"/>
                  </a:cubicBezTo>
                  <a:cubicBezTo>
                    <a:pt x="508" y="1111"/>
                    <a:pt x="525" y="1112"/>
                    <a:pt x="544" y="1112"/>
                  </a:cubicBezTo>
                  <a:cubicBezTo>
                    <a:pt x="593" y="1112"/>
                    <a:pt x="646" y="1101"/>
                    <a:pt x="692" y="1082"/>
                  </a:cubicBezTo>
                  <a:cubicBezTo>
                    <a:pt x="755" y="1057"/>
                    <a:pt x="818" y="1019"/>
                    <a:pt x="856" y="969"/>
                  </a:cubicBezTo>
                  <a:cubicBezTo>
                    <a:pt x="944" y="868"/>
                    <a:pt x="969" y="730"/>
                    <a:pt x="931" y="617"/>
                  </a:cubicBezTo>
                  <a:cubicBezTo>
                    <a:pt x="884" y="500"/>
                    <a:pt x="773" y="427"/>
                    <a:pt x="657" y="427"/>
                  </a:cubicBezTo>
                  <a:cubicBezTo>
                    <a:pt x="647" y="427"/>
                    <a:pt x="638" y="427"/>
                    <a:pt x="629" y="428"/>
                  </a:cubicBezTo>
                  <a:cubicBezTo>
                    <a:pt x="579" y="428"/>
                    <a:pt x="579" y="516"/>
                    <a:pt x="629" y="516"/>
                  </a:cubicBezTo>
                  <a:cubicBezTo>
                    <a:pt x="717" y="516"/>
                    <a:pt x="767" y="579"/>
                    <a:pt x="793" y="655"/>
                  </a:cubicBezTo>
                  <a:cubicBezTo>
                    <a:pt x="805" y="730"/>
                    <a:pt x="767" y="793"/>
                    <a:pt x="717" y="843"/>
                  </a:cubicBezTo>
                  <a:cubicBezTo>
                    <a:pt x="692" y="868"/>
                    <a:pt x="654" y="881"/>
                    <a:pt x="629" y="881"/>
                  </a:cubicBezTo>
                  <a:cubicBezTo>
                    <a:pt x="610" y="887"/>
                    <a:pt x="591" y="890"/>
                    <a:pt x="574" y="890"/>
                  </a:cubicBezTo>
                  <a:cubicBezTo>
                    <a:pt x="557" y="890"/>
                    <a:pt x="541" y="887"/>
                    <a:pt x="529" y="881"/>
                  </a:cubicBezTo>
                  <a:cubicBezTo>
                    <a:pt x="466" y="868"/>
                    <a:pt x="403" y="831"/>
                    <a:pt x="365" y="768"/>
                  </a:cubicBezTo>
                  <a:cubicBezTo>
                    <a:pt x="302" y="655"/>
                    <a:pt x="340" y="504"/>
                    <a:pt x="441" y="428"/>
                  </a:cubicBezTo>
                  <a:cubicBezTo>
                    <a:pt x="503" y="391"/>
                    <a:pt x="566" y="353"/>
                    <a:pt x="642" y="340"/>
                  </a:cubicBezTo>
                  <a:lnTo>
                    <a:pt x="755" y="340"/>
                  </a:lnTo>
                  <a:cubicBezTo>
                    <a:pt x="793" y="340"/>
                    <a:pt x="830" y="353"/>
                    <a:pt x="868" y="353"/>
                  </a:cubicBezTo>
                  <a:cubicBezTo>
                    <a:pt x="1019" y="403"/>
                    <a:pt x="1145" y="491"/>
                    <a:pt x="1233" y="629"/>
                  </a:cubicBezTo>
                  <a:cubicBezTo>
                    <a:pt x="1359" y="793"/>
                    <a:pt x="1522" y="944"/>
                    <a:pt x="1698" y="1057"/>
                  </a:cubicBezTo>
                  <a:cubicBezTo>
                    <a:pt x="1887" y="1170"/>
                    <a:pt x="2113" y="1246"/>
                    <a:pt x="2339" y="1258"/>
                  </a:cubicBezTo>
                  <a:cubicBezTo>
                    <a:pt x="2553" y="1258"/>
                    <a:pt x="2767" y="1246"/>
                    <a:pt x="2968" y="1195"/>
                  </a:cubicBezTo>
                  <a:cubicBezTo>
                    <a:pt x="3006" y="1183"/>
                    <a:pt x="3018" y="1145"/>
                    <a:pt x="3006" y="1120"/>
                  </a:cubicBezTo>
                  <a:cubicBezTo>
                    <a:pt x="2993" y="1107"/>
                    <a:pt x="2981" y="1095"/>
                    <a:pt x="2956" y="1095"/>
                  </a:cubicBezTo>
                  <a:cubicBezTo>
                    <a:pt x="2884" y="1104"/>
                    <a:pt x="2813" y="1108"/>
                    <a:pt x="2742" y="1108"/>
                  </a:cubicBezTo>
                  <a:cubicBezTo>
                    <a:pt x="2612" y="1108"/>
                    <a:pt x="2482" y="1094"/>
                    <a:pt x="2352" y="1070"/>
                  </a:cubicBezTo>
                  <a:cubicBezTo>
                    <a:pt x="2264" y="1057"/>
                    <a:pt x="2176" y="1019"/>
                    <a:pt x="2088" y="982"/>
                  </a:cubicBezTo>
                  <a:cubicBezTo>
                    <a:pt x="2075" y="969"/>
                    <a:pt x="2050" y="956"/>
                    <a:pt x="2038" y="944"/>
                  </a:cubicBezTo>
                  <a:lnTo>
                    <a:pt x="2025" y="944"/>
                  </a:lnTo>
                  <a:cubicBezTo>
                    <a:pt x="1962" y="868"/>
                    <a:pt x="1899" y="780"/>
                    <a:pt x="1950" y="705"/>
                  </a:cubicBezTo>
                  <a:cubicBezTo>
                    <a:pt x="1950" y="692"/>
                    <a:pt x="1975" y="680"/>
                    <a:pt x="1987" y="667"/>
                  </a:cubicBezTo>
                  <a:lnTo>
                    <a:pt x="2038" y="667"/>
                  </a:lnTo>
                  <a:cubicBezTo>
                    <a:pt x="2050" y="667"/>
                    <a:pt x="2075" y="680"/>
                    <a:pt x="2088" y="692"/>
                  </a:cubicBezTo>
                  <a:cubicBezTo>
                    <a:pt x="2100" y="705"/>
                    <a:pt x="2113" y="730"/>
                    <a:pt x="2100" y="743"/>
                  </a:cubicBezTo>
                  <a:cubicBezTo>
                    <a:pt x="2100" y="761"/>
                    <a:pt x="2087" y="773"/>
                    <a:pt x="2065" y="773"/>
                  </a:cubicBezTo>
                  <a:cubicBezTo>
                    <a:pt x="2057" y="773"/>
                    <a:pt x="2048" y="771"/>
                    <a:pt x="2038" y="768"/>
                  </a:cubicBezTo>
                  <a:cubicBezTo>
                    <a:pt x="2012" y="768"/>
                    <a:pt x="2000" y="768"/>
                    <a:pt x="2000" y="780"/>
                  </a:cubicBezTo>
                  <a:cubicBezTo>
                    <a:pt x="1987" y="793"/>
                    <a:pt x="1987" y="805"/>
                    <a:pt x="2000" y="805"/>
                  </a:cubicBezTo>
                  <a:cubicBezTo>
                    <a:pt x="2012" y="843"/>
                    <a:pt x="2050" y="868"/>
                    <a:pt x="2088" y="868"/>
                  </a:cubicBezTo>
                  <a:cubicBezTo>
                    <a:pt x="2126" y="868"/>
                    <a:pt x="2176" y="856"/>
                    <a:pt x="2201" y="831"/>
                  </a:cubicBezTo>
                  <a:cubicBezTo>
                    <a:pt x="2276" y="768"/>
                    <a:pt x="2289" y="667"/>
                    <a:pt x="2226" y="604"/>
                  </a:cubicBezTo>
                  <a:cubicBezTo>
                    <a:pt x="2188" y="548"/>
                    <a:pt x="2130" y="519"/>
                    <a:pt x="2071" y="519"/>
                  </a:cubicBezTo>
                  <a:cubicBezTo>
                    <a:pt x="2051" y="519"/>
                    <a:pt x="2031" y="523"/>
                    <a:pt x="2012" y="529"/>
                  </a:cubicBezTo>
                  <a:cubicBezTo>
                    <a:pt x="1975" y="541"/>
                    <a:pt x="1937" y="554"/>
                    <a:pt x="1912" y="592"/>
                  </a:cubicBezTo>
                  <a:cubicBezTo>
                    <a:pt x="1887" y="617"/>
                    <a:pt x="1874" y="642"/>
                    <a:pt x="1874" y="680"/>
                  </a:cubicBezTo>
                  <a:cubicBezTo>
                    <a:pt x="1862" y="717"/>
                    <a:pt x="1862" y="768"/>
                    <a:pt x="1874" y="805"/>
                  </a:cubicBezTo>
                  <a:cubicBezTo>
                    <a:pt x="1748" y="692"/>
                    <a:pt x="1660" y="541"/>
                    <a:pt x="1522" y="391"/>
                  </a:cubicBezTo>
                  <a:cubicBezTo>
                    <a:pt x="1447" y="302"/>
                    <a:pt x="1371" y="227"/>
                    <a:pt x="1283" y="152"/>
                  </a:cubicBezTo>
                  <a:cubicBezTo>
                    <a:pt x="1170" y="89"/>
                    <a:pt x="1057" y="38"/>
                    <a:pt x="931" y="13"/>
                  </a:cubicBezTo>
                  <a:cubicBezTo>
                    <a:pt x="868" y="1"/>
                    <a:pt x="805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4"/>
            <p:cNvSpPr/>
            <p:nvPr/>
          </p:nvSpPr>
          <p:spPr>
            <a:xfrm>
              <a:off x="6370525" y="4011950"/>
              <a:ext cx="24875" cy="11850"/>
            </a:xfrm>
            <a:custGeom>
              <a:avLst/>
              <a:gdLst/>
              <a:ahLst/>
              <a:cxnLst/>
              <a:rect l="l" t="t" r="r" b="b"/>
              <a:pathLst>
                <a:path w="995" h="474" extrusionOk="0">
                  <a:moveTo>
                    <a:pt x="592" y="154"/>
                  </a:moveTo>
                  <a:lnTo>
                    <a:pt x="592" y="154"/>
                  </a:lnTo>
                  <a:cubicBezTo>
                    <a:pt x="568" y="201"/>
                    <a:pt x="545" y="237"/>
                    <a:pt x="511" y="282"/>
                  </a:cubicBezTo>
                  <a:lnTo>
                    <a:pt x="511" y="282"/>
                  </a:lnTo>
                  <a:cubicBezTo>
                    <a:pt x="562" y="268"/>
                    <a:pt x="603" y="223"/>
                    <a:pt x="592" y="154"/>
                  </a:cubicBezTo>
                  <a:close/>
                  <a:moveTo>
                    <a:pt x="795" y="1"/>
                  </a:moveTo>
                  <a:cubicBezTo>
                    <a:pt x="730" y="1"/>
                    <a:pt x="679" y="48"/>
                    <a:pt x="667" y="116"/>
                  </a:cubicBezTo>
                  <a:cubicBezTo>
                    <a:pt x="655" y="154"/>
                    <a:pt x="667" y="191"/>
                    <a:pt x="692" y="217"/>
                  </a:cubicBezTo>
                  <a:cubicBezTo>
                    <a:pt x="705" y="242"/>
                    <a:pt x="743" y="254"/>
                    <a:pt x="768" y="254"/>
                  </a:cubicBezTo>
                  <a:cubicBezTo>
                    <a:pt x="780" y="254"/>
                    <a:pt x="793" y="242"/>
                    <a:pt x="793" y="229"/>
                  </a:cubicBezTo>
                  <a:cubicBezTo>
                    <a:pt x="780" y="229"/>
                    <a:pt x="780" y="217"/>
                    <a:pt x="780" y="217"/>
                  </a:cubicBezTo>
                  <a:cubicBezTo>
                    <a:pt x="743" y="217"/>
                    <a:pt x="718" y="166"/>
                    <a:pt x="730" y="129"/>
                  </a:cubicBezTo>
                  <a:cubicBezTo>
                    <a:pt x="743" y="103"/>
                    <a:pt x="780" y="78"/>
                    <a:pt x="806" y="78"/>
                  </a:cubicBezTo>
                  <a:cubicBezTo>
                    <a:pt x="894" y="91"/>
                    <a:pt x="944" y="179"/>
                    <a:pt x="894" y="254"/>
                  </a:cubicBezTo>
                  <a:cubicBezTo>
                    <a:pt x="869" y="292"/>
                    <a:pt x="831" y="317"/>
                    <a:pt x="780" y="330"/>
                  </a:cubicBezTo>
                  <a:lnTo>
                    <a:pt x="617" y="330"/>
                  </a:lnTo>
                  <a:cubicBezTo>
                    <a:pt x="579" y="317"/>
                    <a:pt x="542" y="305"/>
                    <a:pt x="504" y="292"/>
                  </a:cubicBezTo>
                  <a:lnTo>
                    <a:pt x="504" y="292"/>
                  </a:lnTo>
                  <a:cubicBezTo>
                    <a:pt x="542" y="305"/>
                    <a:pt x="579" y="330"/>
                    <a:pt x="630" y="342"/>
                  </a:cubicBezTo>
                  <a:cubicBezTo>
                    <a:pt x="665" y="351"/>
                    <a:pt x="701" y="360"/>
                    <a:pt x="736" y="360"/>
                  </a:cubicBezTo>
                  <a:cubicBezTo>
                    <a:pt x="751" y="360"/>
                    <a:pt x="766" y="359"/>
                    <a:pt x="780" y="355"/>
                  </a:cubicBezTo>
                  <a:cubicBezTo>
                    <a:pt x="843" y="355"/>
                    <a:pt x="894" y="330"/>
                    <a:pt x="944" y="279"/>
                  </a:cubicBezTo>
                  <a:cubicBezTo>
                    <a:pt x="982" y="229"/>
                    <a:pt x="994" y="166"/>
                    <a:pt x="982" y="103"/>
                  </a:cubicBezTo>
                  <a:cubicBezTo>
                    <a:pt x="957" y="41"/>
                    <a:pt x="894" y="3"/>
                    <a:pt x="818" y="3"/>
                  </a:cubicBezTo>
                  <a:cubicBezTo>
                    <a:pt x="810" y="2"/>
                    <a:pt x="803" y="1"/>
                    <a:pt x="795" y="1"/>
                  </a:cubicBezTo>
                  <a:close/>
                  <a:moveTo>
                    <a:pt x="161" y="119"/>
                  </a:moveTo>
                  <a:cubicBezTo>
                    <a:pt x="142" y="119"/>
                    <a:pt x="122" y="122"/>
                    <a:pt x="101" y="129"/>
                  </a:cubicBezTo>
                  <a:cubicBezTo>
                    <a:pt x="39" y="154"/>
                    <a:pt x="1" y="217"/>
                    <a:pt x="1" y="279"/>
                  </a:cubicBezTo>
                  <a:cubicBezTo>
                    <a:pt x="1" y="342"/>
                    <a:pt x="26" y="405"/>
                    <a:pt x="89" y="443"/>
                  </a:cubicBezTo>
                  <a:cubicBezTo>
                    <a:pt x="126" y="461"/>
                    <a:pt x="169" y="473"/>
                    <a:pt x="215" y="473"/>
                  </a:cubicBezTo>
                  <a:cubicBezTo>
                    <a:pt x="231" y="473"/>
                    <a:pt x="248" y="471"/>
                    <a:pt x="265" y="468"/>
                  </a:cubicBezTo>
                  <a:cubicBezTo>
                    <a:pt x="315" y="443"/>
                    <a:pt x="366" y="418"/>
                    <a:pt x="416" y="393"/>
                  </a:cubicBezTo>
                  <a:cubicBezTo>
                    <a:pt x="441" y="355"/>
                    <a:pt x="479" y="330"/>
                    <a:pt x="504" y="292"/>
                  </a:cubicBezTo>
                  <a:cubicBezTo>
                    <a:pt x="506" y="289"/>
                    <a:pt x="509" y="286"/>
                    <a:pt x="511" y="282"/>
                  </a:cubicBezTo>
                  <a:lnTo>
                    <a:pt x="511" y="282"/>
                  </a:lnTo>
                  <a:cubicBezTo>
                    <a:pt x="502" y="285"/>
                    <a:pt x="492" y="287"/>
                    <a:pt x="482" y="287"/>
                  </a:cubicBezTo>
                  <a:lnTo>
                    <a:pt x="482" y="287"/>
                  </a:lnTo>
                  <a:cubicBezTo>
                    <a:pt x="435" y="262"/>
                    <a:pt x="388" y="227"/>
                    <a:pt x="353" y="191"/>
                  </a:cubicBezTo>
                  <a:lnTo>
                    <a:pt x="353" y="191"/>
                  </a:lnTo>
                  <a:cubicBezTo>
                    <a:pt x="369" y="258"/>
                    <a:pt x="422" y="288"/>
                    <a:pt x="474" y="288"/>
                  </a:cubicBezTo>
                  <a:cubicBezTo>
                    <a:pt x="477" y="288"/>
                    <a:pt x="479" y="287"/>
                    <a:pt x="482" y="287"/>
                  </a:cubicBezTo>
                  <a:lnTo>
                    <a:pt x="482" y="287"/>
                  </a:lnTo>
                  <a:cubicBezTo>
                    <a:pt x="485" y="289"/>
                    <a:pt x="488" y="291"/>
                    <a:pt x="491" y="292"/>
                  </a:cubicBezTo>
                  <a:cubicBezTo>
                    <a:pt x="466" y="317"/>
                    <a:pt x="428" y="342"/>
                    <a:pt x="391" y="368"/>
                  </a:cubicBezTo>
                  <a:cubicBezTo>
                    <a:pt x="353" y="393"/>
                    <a:pt x="303" y="418"/>
                    <a:pt x="252" y="430"/>
                  </a:cubicBezTo>
                  <a:cubicBezTo>
                    <a:pt x="239" y="434"/>
                    <a:pt x="225" y="435"/>
                    <a:pt x="212" y="435"/>
                  </a:cubicBezTo>
                  <a:cubicBezTo>
                    <a:pt x="176" y="435"/>
                    <a:pt x="142" y="424"/>
                    <a:pt x="114" y="405"/>
                  </a:cubicBezTo>
                  <a:cubicBezTo>
                    <a:pt x="51" y="342"/>
                    <a:pt x="64" y="242"/>
                    <a:pt x="139" y="204"/>
                  </a:cubicBezTo>
                  <a:cubicBezTo>
                    <a:pt x="146" y="201"/>
                    <a:pt x="154" y="199"/>
                    <a:pt x="162" y="199"/>
                  </a:cubicBezTo>
                  <a:cubicBezTo>
                    <a:pt x="184" y="199"/>
                    <a:pt x="209" y="211"/>
                    <a:pt x="227" y="229"/>
                  </a:cubicBezTo>
                  <a:cubicBezTo>
                    <a:pt x="252" y="254"/>
                    <a:pt x="252" y="305"/>
                    <a:pt x="215" y="330"/>
                  </a:cubicBezTo>
                  <a:cubicBezTo>
                    <a:pt x="215" y="330"/>
                    <a:pt x="215" y="342"/>
                    <a:pt x="215" y="342"/>
                  </a:cubicBezTo>
                  <a:cubicBezTo>
                    <a:pt x="221" y="349"/>
                    <a:pt x="224" y="352"/>
                    <a:pt x="227" y="352"/>
                  </a:cubicBezTo>
                  <a:cubicBezTo>
                    <a:pt x="230" y="352"/>
                    <a:pt x="233" y="349"/>
                    <a:pt x="240" y="342"/>
                  </a:cubicBezTo>
                  <a:cubicBezTo>
                    <a:pt x="265" y="342"/>
                    <a:pt x="290" y="317"/>
                    <a:pt x="303" y="279"/>
                  </a:cubicBezTo>
                  <a:cubicBezTo>
                    <a:pt x="315" y="254"/>
                    <a:pt x="315" y="217"/>
                    <a:pt x="290" y="179"/>
                  </a:cubicBezTo>
                  <a:cubicBezTo>
                    <a:pt x="262" y="142"/>
                    <a:pt x="215" y="119"/>
                    <a:pt x="161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4"/>
            <p:cNvSpPr/>
            <p:nvPr/>
          </p:nvSpPr>
          <p:spPr>
            <a:xfrm>
              <a:off x="6364968" y="4031401"/>
              <a:ext cx="5375" cy="4550"/>
            </a:xfrm>
            <a:custGeom>
              <a:avLst/>
              <a:gdLst/>
              <a:ahLst/>
              <a:cxnLst/>
              <a:rect l="l" t="t" r="r" b="b"/>
              <a:pathLst>
                <a:path w="215" h="182" extrusionOk="0">
                  <a:moveTo>
                    <a:pt x="113" y="0"/>
                  </a:moveTo>
                  <a:cubicBezTo>
                    <a:pt x="105" y="0"/>
                    <a:pt x="97" y="1"/>
                    <a:pt x="89" y="3"/>
                  </a:cubicBezTo>
                  <a:cubicBezTo>
                    <a:pt x="39" y="15"/>
                    <a:pt x="1" y="53"/>
                    <a:pt x="14" y="103"/>
                  </a:cubicBezTo>
                  <a:cubicBezTo>
                    <a:pt x="24" y="147"/>
                    <a:pt x="54" y="181"/>
                    <a:pt x="103" y="181"/>
                  </a:cubicBezTo>
                  <a:cubicBezTo>
                    <a:pt x="111" y="181"/>
                    <a:pt x="118" y="180"/>
                    <a:pt x="127" y="179"/>
                  </a:cubicBezTo>
                  <a:cubicBezTo>
                    <a:pt x="177" y="166"/>
                    <a:pt x="215" y="129"/>
                    <a:pt x="202" y="78"/>
                  </a:cubicBezTo>
                  <a:cubicBezTo>
                    <a:pt x="191" y="35"/>
                    <a:pt x="161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4"/>
            <p:cNvSpPr/>
            <p:nvPr/>
          </p:nvSpPr>
          <p:spPr>
            <a:xfrm>
              <a:off x="6373375" y="4029450"/>
              <a:ext cx="7875" cy="6850"/>
            </a:xfrm>
            <a:custGeom>
              <a:avLst/>
              <a:gdLst/>
              <a:ahLst/>
              <a:cxnLst/>
              <a:rect l="l" t="t" r="r" b="b"/>
              <a:pathLst>
                <a:path w="315" h="274" extrusionOk="0">
                  <a:moveTo>
                    <a:pt x="178" y="0"/>
                  </a:moveTo>
                  <a:cubicBezTo>
                    <a:pt x="165" y="0"/>
                    <a:pt x="152" y="3"/>
                    <a:pt x="138" y="7"/>
                  </a:cubicBezTo>
                  <a:cubicBezTo>
                    <a:pt x="63" y="20"/>
                    <a:pt x="0" y="82"/>
                    <a:pt x="13" y="158"/>
                  </a:cubicBezTo>
                  <a:cubicBezTo>
                    <a:pt x="24" y="226"/>
                    <a:pt x="86" y="273"/>
                    <a:pt x="162" y="273"/>
                  </a:cubicBezTo>
                  <a:cubicBezTo>
                    <a:pt x="171" y="273"/>
                    <a:pt x="180" y="272"/>
                    <a:pt x="189" y="271"/>
                  </a:cubicBezTo>
                  <a:cubicBezTo>
                    <a:pt x="264" y="259"/>
                    <a:pt x="314" y="183"/>
                    <a:pt x="302" y="108"/>
                  </a:cubicBezTo>
                  <a:cubicBezTo>
                    <a:pt x="291" y="46"/>
                    <a:pt x="239" y="0"/>
                    <a:pt x="1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4"/>
            <p:cNvSpPr/>
            <p:nvPr/>
          </p:nvSpPr>
          <p:spPr>
            <a:xfrm>
              <a:off x="6387825" y="3978250"/>
              <a:ext cx="67625" cy="48250"/>
            </a:xfrm>
            <a:custGeom>
              <a:avLst/>
              <a:gdLst/>
              <a:ahLst/>
              <a:cxnLst/>
              <a:rect l="l" t="t" r="r" b="b"/>
              <a:pathLst>
                <a:path w="2705" h="1930" extrusionOk="0">
                  <a:moveTo>
                    <a:pt x="1994" y="140"/>
                  </a:moveTo>
                  <a:cubicBezTo>
                    <a:pt x="2079" y="140"/>
                    <a:pt x="2163" y="159"/>
                    <a:pt x="2239" y="194"/>
                  </a:cubicBezTo>
                  <a:cubicBezTo>
                    <a:pt x="2390" y="269"/>
                    <a:pt x="2490" y="408"/>
                    <a:pt x="2490" y="571"/>
                  </a:cubicBezTo>
                  <a:cubicBezTo>
                    <a:pt x="2490" y="735"/>
                    <a:pt x="2390" y="873"/>
                    <a:pt x="2239" y="923"/>
                  </a:cubicBezTo>
                  <a:cubicBezTo>
                    <a:pt x="2390" y="873"/>
                    <a:pt x="2490" y="722"/>
                    <a:pt x="2478" y="559"/>
                  </a:cubicBezTo>
                  <a:cubicBezTo>
                    <a:pt x="2465" y="420"/>
                    <a:pt x="2365" y="282"/>
                    <a:pt x="2239" y="232"/>
                  </a:cubicBezTo>
                  <a:cubicBezTo>
                    <a:pt x="2170" y="200"/>
                    <a:pt x="2097" y="185"/>
                    <a:pt x="2025" y="185"/>
                  </a:cubicBezTo>
                  <a:cubicBezTo>
                    <a:pt x="1953" y="185"/>
                    <a:pt x="1880" y="200"/>
                    <a:pt x="1811" y="232"/>
                  </a:cubicBezTo>
                  <a:cubicBezTo>
                    <a:pt x="1660" y="269"/>
                    <a:pt x="1547" y="357"/>
                    <a:pt x="1459" y="483"/>
                  </a:cubicBezTo>
                  <a:cubicBezTo>
                    <a:pt x="1384" y="609"/>
                    <a:pt x="1321" y="747"/>
                    <a:pt x="1283" y="886"/>
                  </a:cubicBezTo>
                  <a:cubicBezTo>
                    <a:pt x="1233" y="1036"/>
                    <a:pt x="1170" y="1175"/>
                    <a:pt x="1082" y="1313"/>
                  </a:cubicBezTo>
                  <a:cubicBezTo>
                    <a:pt x="994" y="1439"/>
                    <a:pt x="881" y="1552"/>
                    <a:pt x="755" y="1640"/>
                  </a:cubicBezTo>
                  <a:cubicBezTo>
                    <a:pt x="617" y="1728"/>
                    <a:pt x="466" y="1791"/>
                    <a:pt x="315" y="1829"/>
                  </a:cubicBezTo>
                  <a:cubicBezTo>
                    <a:pt x="617" y="1741"/>
                    <a:pt x="881" y="1552"/>
                    <a:pt x="1044" y="1288"/>
                  </a:cubicBezTo>
                  <a:cubicBezTo>
                    <a:pt x="1120" y="1162"/>
                    <a:pt x="1182" y="1024"/>
                    <a:pt x="1233" y="873"/>
                  </a:cubicBezTo>
                  <a:cubicBezTo>
                    <a:pt x="1271" y="722"/>
                    <a:pt x="1333" y="584"/>
                    <a:pt x="1409" y="445"/>
                  </a:cubicBezTo>
                  <a:cubicBezTo>
                    <a:pt x="1459" y="383"/>
                    <a:pt x="1509" y="332"/>
                    <a:pt x="1572" y="282"/>
                  </a:cubicBezTo>
                  <a:cubicBezTo>
                    <a:pt x="1635" y="232"/>
                    <a:pt x="1711" y="207"/>
                    <a:pt x="1786" y="181"/>
                  </a:cubicBezTo>
                  <a:cubicBezTo>
                    <a:pt x="1854" y="153"/>
                    <a:pt x="1925" y="140"/>
                    <a:pt x="1994" y="140"/>
                  </a:cubicBezTo>
                  <a:close/>
                  <a:moveTo>
                    <a:pt x="1988" y="1"/>
                  </a:moveTo>
                  <a:cubicBezTo>
                    <a:pt x="1959" y="1"/>
                    <a:pt x="1929" y="2"/>
                    <a:pt x="1899" y="5"/>
                  </a:cubicBezTo>
                  <a:cubicBezTo>
                    <a:pt x="1862" y="5"/>
                    <a:pt x="1836" y="18"/>
                    <a:pt x="1799" y="18"/>
                  </a:cubicBezTo>
                  <a:lnTo>
                    <a:pt x="1723" y="43"/>
                  </a:lnTo>
                  <a:cubicBezTo>
                    <a:pt x="1660" y="68"/>
                    <a:pt x="1597" y="93"/>
                    <a:pt x="1547" y="119"/>
                  </a:cubicBezTo>
                  <a:cubicBezTo>
                    <a:pt x="1434" y="181"/>
                    <a:pt x="1346" y="269"/>
                    <a:pt x="1271" y="383"/>
                  </a:cubicBezTo>
                  <a:cubicBezTo>
                    <a:pt x="1208" y="471"/>
                    <a:pt x="1157" y="571"/>
                    <a:pt x="1120" y="684"/>
                  </a:cubicBezTo>
                  <a:cubicBezTo>
                    <a:pt x="1044" y="873"/>
                    <a:pt x="1006" y="1036"/>
                    <a:pt x="944" y="1200"/>
                  </a:cubicBezTo>
                  <a:cubicBezTo>
                    <a:pt x="944" y="1150"/>
                    <a:pt x="918" y="1112"/>
                    <a:pt x="893" y="1074"/>
                  </a:cubicBezTo>
                  <a:cubicBezTo>
                    <a:pt x="881" y="1049"/>
                    <a:pt x="856" y="1024"/>
                    <a:pt x="818" y="999"/>
                  </a:cubicBezTo>
                  <a:cubicBezTo>
                    <a:pt x="793" y="986"/>
                    <a:pt x="742" y="974"/>
                    <a:pt x="705" y="974"/>
                  </a:cubicBezTo>
                  <a:cubicBezTo>
                    <a:pt x="617" y="986"/>
                    <a:pt x="554" y="1036"/>
                    <a:pt x="529" y="1124"/>
                  </a:cubicBezTo>
                  <a:cubicBezTo>
                    <a:pt x="503" y="1213"/>
                    <a:pt x="541" y="1301"/>
                    <a:pt x="629" y="1338"/>
                  </a:cubicBezTo>
                  <a:cubicBezTo>
                    <a:pt x="648" y="1345"/>
                    <a:pt x="670" y="1348"/>
                    <a:pt x="692" y="1348"/>
                  </a:cubicBezTo>
                  <a:cubicBezTo>
                    <a:pt x="714" y="1348"/>
                    <a:pt x="736" y="1345"/>
                    <a:pt x="755" y="1338"/>
                  </a:cubicBezTo>
                  <a:cubicBezTo>
                    <a:pt x="793" y="1313"/>
                    <a:pt x="818" y="1288"/>
                    <a:pt x="818" y="1250"/>
                  </a:cubicBezTo>
                  <a:cubicBezTo>
                    <a:pt x="818" y="1225"/>
                    <a:pt x="805" y="1213"/>
                    <a:pt x="793" y="1213"/>
                  </a:cubicBezTo>
                  <a:lnTo>
                    <a:pt x="768" y="1213"/>
                  </a:lnTo>
                  <a:cubicBezTo>
                    <a:pt x="757" y="1223"/>
                    <a:pt x="746" y="1227"/>
                    <a:pt x="737" y="1227"/>
                  </a:cubicBezTo>
                  <a:cubicBezTo>
                    <a:pt x="723" y="1227"/>
                    <a:pt x="712" y="1220"/>
                    <a:pt x="705" y="1213"/>
                  </a:cubicBezTo>
                  <a:cubicBezTo>
                    <a:pt x="692" y="1200"/>
                    <a:pt x="692" y="1175"/>
                    <a:pt x="705" y="1162"/>
                  </a:cubicBezTo>
                  <a:cubicBezTo>
                    <a:pt x="705" y="1150"/>
                    <a:pt x="730" y="1124"/>
                    <a:pt x="742" y="1124"/>
                  </a:cubicBezTo>
                  <a:cubicBezTo>
                    <a:pt x="755" y="1112"/>
                    <a:pt x="768" y="1112"/>
                    <a:pt x="793" y="1112"/>
                  </a:cubicBezTo>
                  <a:cubicBezTo>
                    <a:pt x="805" y="1112"/>
                    <a:pt x="818" y="1112"/>
                    <a:pt x="843" y="1124"/>
                  </a:cubicBezTo>
                  <a:cubicBezTo>
                    <a:pt x="906" y="1175"/>
                    <a:pt x="881" y="1288"/>
                    <a:pt x="843" y="1376"/>
                  </a:cubicBezTo>
                  <a:lnTo>
                    <a:pt x="843" y="1389"/>
                  </a:lnTo>
                  <a:cubicBezTo>
                    <a:pt x="830" y="1401"/>
                    <a:pt x="818" y="1426"/>
                    <a:pt x="805" y="1439"/>
                  </a:cubicBezTo>
                  <a:cubicBezTo>
                    <a:pt x="742" y="1514"/>
                    <a:pt x="667" y="1577"/>
                    <a:pt x="591" y="1627"/>
                  </a:cubicBezTo>
                  <a:cubicBezTo>
                    <a:pt x="415" y="1728"/>
                    <a:pt x="227" y="1804"/>
                    <a:pt x="38" y="1854"/>
                  </a:cubicBezTo>
                  <a:cubicBezTo>
                    <a:pt x="13" y="1854"/>
                    <a:pt x="0" y="1879"/>
                    <a:pt x="0" y="1904"/>
                  </a:cubicBezTo>
                  <a:cubicBezTo>
                    <a:pt x="13" y="1917"/>
                    <a:pt x="26" y="1929"/>
                    <a:pt x="51" y="1929"/>
                  </a:cubicBezTo>
                  <a:cubicBezTo>
                    <a:pt x="265" y="1904"/>
                    <a:pt x="478" y="1854"/>
                    <a:pt x="679" y="1766"/>
                  </a:cubicBezTo>
                  <a:cubicBezTo>
                    <a:pt x="881" y="1678"/>
                    <a:pt x="1069" y="1539"/>
                    <a:pt x="1208" y="1363"/>
                  </a:cubicBezTo>
                  <a:cubicBezTo>
                    <a:pt x="1333" y="1200"/>
                    <a:pt x="1434" y="1011"/>
                    <a:pt x="1497" y="810"/>
                  </a:cubicBezTo>
                  <a:cubicBezTo>
                    <a:pt x="1535" y="647"/>
                    <a:pt x="1623" y="508"/>
                    <a:pt x="1748" y="420"/>
                  </a:cubicBezTo>
                  <a:cubicBezTo>
                    <a:pt x="1774" y="395"/>
                    <a:pt x="1811" y="383"/>
                    <a:pt x="1849" y="370"/>
                  </a:cubicBezTo>
                  <a:lnTo>
                    <a:pt x="1912" y="345"/>
                  </a:lnTo>
                  <a:cubicBezTo>
                    <a:pt x="1924" y="345"/>
                    <a:pt x="1937" y="332"/>
                    <a:pt x="1962" y="332"/>
                  </a:cubicBezTo>
                  <a:cubicBezTo>
                    <a:pt x="1981" y="329"/>
                    <a:pt x="2000" y="327"/>
                    <a:pt x="2020" y="327"/>
                  </a:cubicBezTo>
                  <a:cubicBezTo>
                    <a:pt x="2068" y="327"/>
                    <a:pt x="2119" y="336"/>
                    <a:pt x="2163" y="345"/>
                  </a:cubicBezTo>
                  <a:cubicBezTo>
                    <a:pt x="2302" y="383"/>
                    <a:pt x="2377" y="508"/>
                    <a:pt x="2365" y="647"/>
                  </a:cubicBezTo>
                  <a:cubicBezTo>
                    <a:pt x="2339" y="710"/>
                    <a:pt x="2302" y="772"/>
                    <a:pt x="2251" y="798"/>
                  </a:cubicBezTo>
                  <a:cubicBezTo>
                    <a:pt x="2226" y="823"/>
                    <a:pt x="2188" y="835"/>
                    <a:pt x="2163" y="835"/>
                  </a:cubicBezTo>
                  <a:cubicBezTo>
                    <a:pt x="2144" y="842"/>
                    <a:pt x="2126" y="845"/>
                    <a:pt x="2108" y="845"/>
                  </a:cubicBezTo>
                  <a:cubicBezTo>
                    <a:pt x="2091" y="845"/>
                    <a:pt x="2075" y="842"/>
                    <a:pt x="2063" y="835"/>
                  </a:cubicBezTo>
                  <a:cubicBezTo>
                    <a:pt x="1987" y="810"/>
                    <a:pt x="1937" y="747"/>
                    <a:pt x="1924" y="672"/>
                  </a:cubicBezTo>
                  <a:cubicBezTo>
                    <a:pt x="1912" y="596"/>
                    <a:pt x="1937" y="521"/>
                    <a:pt x="2000" y="483"/>
                  </a:cubicBezTo>
                  <a:cubicBezTo>
                    <a:pt x="2025" y="471"/>
                    <a:pt x="2038" y="445"/>
                    <a:pt x="2025" y="433"/>
                  </a:cubicBezTo>
                  <a:cubicBezTo>
                    <a:pt x="2012" y="408"/>
                    <a:pt x="1987" y="408"/>
                    <a:pt x="1975" y="408"/>
                  </a:cubicBezTo>
                  <a:cubicBezTo>
                    <a:pt x="1849" y="445"/>
                    <a:pt x="1761" y="559"/>
                    <a:pt x="1761" y="684"/>
                  </a:cubicBezTo>
                  <a:cubicBezTo>
                    <a:pt x="1761" y="823"/>
                    <a:pt x="1836" y="936"/>
                    <a:pt x="1950" y="999"/>
                  </a:cubicBezTo>
                  <a:cubicBezTo>
                    <a:pt x="2012" y="1036"/>
                    <a:pt x="2075" y="1049"/>
                    <a:pt x="2151" y="1049"/>
                  </a:cubicBezTo>
                  <a:cubicBezTo>
                    <a:pt x="2214" y="1049"/>
                    <a:pt x="2276" y="1036"/>
                    <a:pt x="2339" y="999"/>
                  </a:cubicBezTo>
                  <a:cubicBezTo>
                    <a:pt x="2603" y="873"/>
                    <a:pt x="2704" y="559"/>
                    <a:pt x="2566" y="320"/>
                  </a:cubicBezTo>
                  <a:cubicBezTo>
                    <a:pt x="2503" y="194"/>
                    <a:pt x="2390" y="106"/>
                    <a:pt x="2276" y="56"/>
                  </a:cubicBezTo>
                  <a:cubicBezTo>
                    <a:pt x="2180" y="17"/>
                    <a:pt x="2084" y="1"/>
                    <a:pt x="1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4"/>
            <p:cNvSpPr/>
            <p:nvPr/>
          </p:nvSpPr>
          <p:spPr>
            <a:xfrm>
              <a:off x="6399775" y="4024525"/>
              <a:ext cx="5375" cy="4550"/>
            </a:xfrm>
            <a:custGeom>
              <a:avLst/>
              <a:gdLst/>
              <a:ahLst/>
              <a:cxnLst/>
              <a:rect l="l" t="t" r="r" b="b"/>
              <a:pathLst>
                <a:path w="215" h="182" extrusionOk="0">
                  <a:moveTo>
                    <a:pt x="108" y="0"/>
                  </a:moveTo>
                  <a:cubicBezTo>
                    <a:pt x="102" y="0"/>
                    <a:pt x="95" y="1"/>
                    <a:pt x="88" y="3"/>
                  </a:cubicBezTo>
                  <a:cubicBezTo>
                    <a:pt x="38" y="15"/>
                    <a:pt x="0" y="66"/>
                    <a:pt x="13" y="103"/>
                  </a:cubicBezTo>
                  <a:cubicBezTo>
                    <a:pt x="24" y="147"/>
                    <a:pt x="63" y="181"/>
                    <a:pt x="106" y="181"/>
                  </a:cubicBezTo>
                  <a:cubicBezTo>
                    <a:pt x="113" y="181"/>
                    <a:pt x="119" y="181"/>
                    <a:pt x="126" y="179"/>
                  </a:cubicBezTo>
                  <a:cubicBezTo>
                    <a:pt x="176" y="166"/>
                    <a:pt x="214" y="116"/>
                    <a:pt x="201" y="66"/>
                  </a:cubicBezTo>
                  <a:cubicBezTo>
                    <a:pt x="191" y="33"/>
                    <a:pt x="151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4"/>
            <p:cNvSpPr/>
            <p:nvPr/>
          </p:nvSpPr>
          <p:spPr>
            <a:xfrm>
              <a:off x="6389400" y="4026425"/>
              <a:ext cx="7575" cy="6725"/>
            </a:xfrm>
            <a:custGeom>
              <a:avLst/>
              <a:gdLst/>
              <a:ahLst/>
              <a:cxnLst/>
              <a:rect l="l" t="t" r="r" b="b"/>
              <a:pathLst>
                <a:path w="303" h="269" extrusionOk="0">
                  <a:moveTo>
                    <a:pt x="149" y="0"/>
                  </a:moveTo>
                  <a:cubicBezTo>
                    <a:pt x="142" y="0"/>
                    <a:pt x="134" y="1"/>
                    <a:pt x="126" y="2"/>
                  </a:cubicBezTo>
                  <a:cubicBezTo>
                    <a:pt x="51" y="15"/>
                    <a:pt x="0" y="90"/>
                    <a:pt x="13" y="166"/>
                  </a:cubicBezTo>
                  <a:cubicBezTo>
                    <a:pt x="24" y="232"/>
                    <a:pt x="83" y="269"/>
                    <a:pt x="148" y="269"/>
                  </a:cubicBezTo>
                  <a:cubicBezTo>
                    <a:pt x="157" y="269"/>
                    <a:pt x="167" y="268"/>
                    <a:pt x="176" y="266"/>
                  </a:cubicBezTo>
                  <a:cubicBezTo>
                    <a:pt x="252" y="254"/>
                    <a:pt x="302" y="178"/>
                    <a:pt x="290" y="115"/>
                  </a:cubicBezTo>
                  <a:cubicBezTo>
                    <a:pt x="278" y="48"/>
                    <a:pt x="216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4"/>
            <p:cNvSpPr/>
            <p:nvPr/>
          </p:nvSpPr>
          <p:spPr>
            <a:xfrm>
              <a:off x="6026600" y="3563575"/>
              <a:ext cx="661475" cy="764875"/>
            </a:xfrm>
            <a:custGeom>
              <a:avLst/>
              <a:gdLst/>
              <a:ahLst/>
              <a:cxnLst/>
              <a:rect l="l" t="t" r="r" b="b"/>
              <a:pathLst>
                <a:path w="26459" h="30595" extrusionOk="0">
                  <a:moveTo>
                    <a:pt x="18926" y="1063"/>
                  </a:moveTo>
                  <a:lnTo>
                    <a:pt x="18939" y="1125"/>
                  </a:lnTo>
                  <a:lnTo>
                    <a:pt x="18939" y="1125"/>
                  </a:lnTo>
                  <a:lnTo>
                    <a:pt x="18876" y="1088"/>
                  </a:lnTo>
                  <a:lnTo>
                    <a:pt x="18876" y="1075"/>
                  </a:lnTo>
                  <a:lnTo>
                    <a:pt x="18926" y="1063"/>
                  </a:lnTo>
                  <a:close/>
                  <a:moveTo>
                    <a:pt x="19090" y="1037"/>
                  </a:moveTo>
                  <a:lnTo>
                    <a:pt x="19127" y="1251"/>
                  </a:lnTo>
                  <a:lnTo>
                    <a:pt x="19127" y="1251"/>
                  </a:lnTo>
                  <a:lnTo>
                    <a:pt x="19039" y="1201"/>
                  </a:lnTo>
                  <a:lnTo>
                    <a:pt x="19014" y="1050"/>
                  </a:lnTo>
                  <a:lnTo>
                    <a:pt x="19090" y="1037"/>
                  </a:lnTo>
                  <a:close/>
                  <a:moveTo>
                    <a:pt x="18624" y="1125"/>
                  </a:moveTo>
                  <a:lnTo>
                    <a:pt x="18675" y="1377"/>
                  </a:lnTo>
                  <a:lnTo>
                    <a:pt x="18373" y="1163"/>
                  </a:lnTo>
                  <a:lnTo>
                    <a:pt x="18624" y="1125"/>
                  </a:lnTo>
                  <a:close/>
                  <a:moveTo>
                    <a:pt x="18901" y="1239"/>
                  </a:moveTo>
                  <a:lnTo>
                    <a:pt x="18976" y="1276"/>
                  </a:lnTo>
                  <a:lnTo>
                    <a:pt x="19027" y="1616"/>
                  </a:lnTo>
                  <a:lnTo>
                    <a:pt x="18964" y="1565"/>
                  </a:lnTo>
                  <a:lnTo>
                    <a:pt x="18901" y="1239"/>
                  </a:lnTo>
                  <a:close/>
                  <a:moveTo>
                    <a:pt x="19064" y="1352"/>
                  </a:moveTo>
                  <a:lnTo>
                    <a:pt x="19152" y="1415"/>
                  </a:lnTo>
                  <a:lnTo>
                    <a:pt x="19215" y="1742"/>
                  </a:lnTo>
                  <a:lnTo>
                    <a:pt x="19127" y="1679"/>
                  </a:lnTo>
                  <a:lnTo>
                    <a:pt x="19064" y="1352"/>
                  </a:lnTo>
                  <a:close/>
                  <a:moveTo>
                    <a:pt x="18209" y="1201"/>
                  </a:moveTo>
                  <a:lnTo>
                    <a:pt x="18700" y="1528"/>
                  </a:lnTo>
                  <a:lnTo>
                    <a:pt x="18763" y="1867"/>
                  </a:lnTo>
                  <a:lnTo>
                    <a:pt x="17870" y="1251"/>
                  </a:lnTo>
                  <a:lnTo>
                    <a:pt x="18209" y="1201"/>
                  </a:lnTo>
                  <a:close/>
                  <a:moveTo>
                    <a:pt x="18989" y="1729"/>
                  </a:moveTo>
                  <a:lnTo>
                    <a:pt x="19064" y="1779"/>
                  </a:lnTo>
                  <a:lnTo>
                    <a:pt x="19115" y="2106"/>
                  </a:lnTo>
                  <a:lnTo>
                    <a:pt x="19052" y="2056"/>
                  </a:lnTo>
                  <a:lnTo>
                    <a:pt x="18989" y="1729"/>
                  </a:lnTo>
                  <a:close/>
                  <a:moveTo>
                    <a:pt x="19152" y="1842"/>
                  </a:moveTo>
                  <a:lnTo>
                    <a:pt x="19240" y="1905"/>
                  </a:lnTo>
                  <a:lnTo>
                    <a:pt x="19303" y="2232"/>
                  </a:lnTo>
                  <a:lnTo>
                    <a:pt x="19215" y="2182"/>
                  </a:lnTo>
                  <a:lnTo>
                    <a:pt x="19152" y="1842"/>
                  </a:lnTo>
                  <a:close/>
                  <a:moveTo>
                    <a:pt x="17706" y="1289"/>
                  </a:moveTo>
                  <a:lnTo>
                    <a:pt x="17970" y="1465"/>
                  </a:lnTo>
                  <a:lnTo>
                    <a:pt x="12865" y="2383"/>
                  </a:lnTo>
                  <a:lnTo>
                    <a:pt x="13142" y="2106"/>
                  </a:lnTo>
                  <a:lnTo>
                    <a:pt x="17706" y="1289"/>
                  </a:lnTo>
                  <a:close/>
                  <a:moveTo>
                    <a:pt x="21089" y="685"/>
                  </a:moveTo>
                  <a:lnTo>
                    <a:pt x="20649" y="1314"/>
                  </a:lnTo>
                  <a:lnTo>
                    <a:pt x="20687" y="1339"/>
                  </a:lnTo>
                  <a:lnTo>
                    <a:pt x="20737" y="1364"/>
                  </a:lnTo>
                  <a:lnTo>
                    <a:pt x="21177" y="748"/>
                  </a:lnTo>
                  <a:lnTo>
                    <a:pt x="21190" y="924"/>
                  </a:lnTo>
                  <a:lnTo>
                    <a:pt x="20687" y="1628"/>
                  </a:lnTo>
                  <a:lnTo>
                    <a:pt x="20775" y="1679"/>
                  </a:lnTo>
                  <a:lnTo>
                    <a:pt x="21215" y="1063"/>
                  </a:lnTo>
                  <a:lnTo>
                    <a:pt x="21252" y="1239"/>
                  </a:lnTo>
                  <a:lnTo>
                    <a:pt x="20749" y="1943"/>
                  </a:lnTo>
                  <a:lnTo>
                    <a:pt x="20837" y="2006"/>
                  </a:lnTo>
                  <a:lnTo>
                    <a:pt x="21278" y="1389"/>
                  </a:lnTo>
                  <a:lnTo>
                    <a:pt x="21491" y="2622"/>
                  </a:lnTo>
                  <a:lnTo>
                    <a:pt x="21202" y="2672"/>
                  </a:lnTo>
                  <a:lnTo>
                    <a:pt x="20209" y="1993"/>
                  </a:lnTo>
                  <a:lnTo>
                    <a:pt x="19215" y="1327"/>
                  </a:lnTo>
                  <a:lnTo>
                    <a:pt x="19165" y="1025"/>
                  </a:lnTo>
                  <a:lnTo>
                    <a:pt x="20422" y="798"/>
                  </a:lnTo>
                  <a:lnTo>
                    <a:pt x="19995" y="1427"/>
                  </a:lnTo>
                  <a:lnTo>
                    <a:pt x="20083" y="1490"/>
                  </a:lnTo>
                  <a:lnTo>
                    <a:pt x="20586" y="786"/>
                  </a:lnTo>
                  <a:lnTo>
                    <a:pt x="20762" y="748"/>
                  </a:lnTo>
                  <a:lnTo>
                    <a:pt x="20322" y="1364"/>
                  </a:lnTo>
                  <a:lnTo>
                    <a:pt x="20410" y="1427"/>
                  </a:lnTo>
                  <a:lnTo>
                    <a:pt x="20913" y="723"/>
                  </a:lnTo>
                  <a:lnTo>
                    <a:pt x="21089" y="685"/>
                  </a:lnTo>
                  <a:close/>
                  <a:moveTo>
                    <a:pt x="19253" y="1477"/>
                  </a:moveTo>
                  <a:lnTo>
                    <a:pt x="20146" y="2094"/>
                  </a:lnTo>
                  <a:lnTo>
                    <a:pt x="21039" y="2697"/>
                  </a:lnTo>
                  <a:lnTo>
                    <a:pt x="20699" y="2760"/>
                  </a:lnTo>
                  <a:lnTo>
                    <a:pt x="20008" y="2295"/>
                  </a:lnTo>
                  <a:lnTo>
                    <a:pt x="19316" y="1817"/>
                  </a:lnTo>
                  <a:lnTo>
                    <a:pt x="19253" y="1477"/>
                  </a:lnTo>
                  <a:close/>
                  <a:moveTo>
                    <a:pt x="21504" y="2697"/>
                  </a:moveTo>
                  <a:lnTo>
                    <a:pt x="21517" y="2773"/>
                  </a:lnTo>
                  <a:lnTo>
                    <a:pt x="21378" y="2798"/>
                  </a:lnTo>
                  <a:lnTo>
                    <a:pt x="21290" y="2735"/>
                  </a:lnTo>
                  <a:lnTo>
                    <a:pt x="21504" y="2697"/>
                  </a:lnTo>
                  <a:close/>
                  <a:moveTo>
                    <a:pt x="12852" y="2157"/>
                  </a:moveTo>
                  <a:lnTo>
                    <a:pt x="12576" y="2433"/>
                  </a:lnTo>
                  <a:lnTo>
                    <a:pt x="11457" y="2634"/>
                  </a:lnTo>
                  <a:lnTo>
                    <a:pt x="10325" y="2836"/>
                  </a:lnTo>
                  <a:lnTo>
                    <a:pt x="9973" y="2672"/>
                  </a:lnTo>
                  <a:lnTo>
                    <a:pt x="11419" y="2408"/>
                  </a:lnTo>
                  <a:lnTo>
                    <a:pt x="12852" y="2157"/>
                  </a:lnTo>
                  <a:close/>
                  <a:moveTo>
                    <a:pt x="19341" y="1968"/>
                  </a:moveTo>
                  <a:lnTo>
                    <a:pt x="19945" y="2383"/>
                  </a:lnTo>
                  <a:lnTo>
                    <a:pt x="20536" y="2785"/>
                  </a:lnTo>
                  <a:lnTo>
                    <a:pt x="20196" y="2848"/>
                  </a:lnTo>
                  <a:lnTo>
                    <a:pt x="19806" y="2584"/>
                  </a:lnTo>
                  <a:lnTo>
                    <a:pt x="19404" y="2307"/>
                  </a:lnTo>
                  <a:lnTo>
                    <a:pt x="19341" y="1968"/>
                  </a:lnTo>
                  <a:close/>
                  <a:moveTo>
                    <a:pt x="21139" y="2773"/>
                  </a:moveTo>
                  <a:lnTo>
                    <a:pt x="21227" y="2823"/>
                  </a:lnTo>
                  <a:lnTo>
                    <a:pt x="20888" y="2886"/>
                  </a:lnTo>
                  <a:lnTo>
                    <a:pt x="20800" y="2823"/>
                  </a:lnTo>
                  <a:lnTo>
                    <a:pt x="21139" y="2773"/>
                  </a:lnTo>
                  <a:close/>
                  <a:moveTo>
                    <a:pt x="21542" y="2848"/>
                  </a:moveTo>
                  <a:lnTo>
                    <a:pt x="21542" y="2911"/>
                  </a:lnTo>
                  <a:lnTo>
                    <a:pt x="21479" y="2861"/>
                  </a:lnTo>
                  <a:lnTo>
                    <a:pt x="21542" y="2848"/>
                  </a:lnTo>
                  <a:close/>
                  <a:moveTo>
                    <a:pt x="19429" y="2471"/>
                  </a:moveTo>
                  <a:lnTo>
                    <a:pt x="19731" y="2672"/>
                  </a:lnTo>
                  <a:lnTo>
                    <a:pt x="20033" y="2886"/>
                  </a:lnTo>
                  <a:lnTo>
                    <a:pt x="19517" y="2974"/>
                  </a:lnTo>
                  <a:lnTo>
                    <a:pt x="19429" y="2471"/>
                  </a:lnTo>
                  <a:close/>
                  <a:moveTo>
                    <a:pt x="20636" y="2861"/>
                  </a:moveTo>
                  <a:lnTo>
                    <a:pt x="20724" y="2911"/>
                  </a:lnTo>
                  <a:lnTo>
                    <a:pt x="20385" y="2974"/>
                  </a:lnTo>
                  <a:lnTo>
                    <a:pt x="20297" y="2924"/>
                  </a:lnTo>
                  <a:lnTo>
                    <a:pt x="20636" y="2861"/>
                  </a:lnTo>
                  <a:close/>
                  <a:moveTo>
                    <a:pt x="21315" y="2886"/>
                  </a:moveTo>
                  <a:lnTo>
                    <a:pt x="21391" y="2936"/>
                  </a:lnTo>
                  <a:lnTo>
                    <a:pt x="21051" y="2986"/>
                  </a:lnTo>
                  <a:lnTo>
                    <a:pt x="20976" y="2949"/>
                  </a:lnTo>
                  <a:lnTo>
                    <a:pt x="21315" y="2886"/>
                  </a:lnTo>
                  <a:close/>
                  <a:moveTo>
                    <a:pt x="12437" y="2571"/>
                  </a:moveTo>
                  <a:lnTo>
                    <a:pt x="12199" y="2823"/>
                  </a:lnTo>
                  <a:lnTo>
                    <a:pt x="11507" y="2936"/>
                  </a:lnTo>
                  <a:lnTo>
                    <a:pt x="10815" y="3062"/>
                  </a:lnTo>
                  <a:lnTo>
                    <a:pt x="10501" y="2924"/>
                  </a:lnTo>
                  <a:lnTo>
                    <a:pt x="11469" y="2748"/>
                  </a:lnTo>
                  <a:lnTo>
                    <a:pt x="12437" y="2571"/>
                  </a:lnTo>
                  <a:close/>
                  <a:moveTo>
                    <a:pt x="20812" y="2974"/>
                  </a:moveTo>
                  <a:lnTo>
                    <a:pt x="20888" y="3024"/>
                  </a:lnTo>
                  <a:lnTo>
                    <a:pt x="20548" y="3087"/>
                  </a:lnTo>
                  <a:lnTo>
                    <a:pt x="20473" y="3037"/>
                  </a:lnTo>
                  <a:lnTo>
                    <a:pt x="20812" y="2974"/>
                  </a:lnTo>
                  <a:close/>
                  <a:moveTo>
                    <a:pt x="19240" y="2333"/>
                  </a:moveTo>
                  <a:lnTo>
                    <a:pt x="19328" y="2395"/>
                  </a:lnTo>
                  <a:lnTo>
                    <a:pt x="19454" y="3062"/>
                  </a:lnTo>
                  <a:lnTo>
                    <a:pt x="20133" y="2949"/>
                  </a:lnTo>
                  <a:lnTo>
                    <a:pt x="20221" y="2999"/>
                  </a:lnTo>
                  <a:lnTo>
                    <a:pt x="19391" y="3150"/>
                  </a:lnTo>
                  <a:lnTo>
                    <a:pt x="19240" y="2333"/>
                  </a:lnTo>
                  <a:close/>
                  <a:moveTo>
                    <a:pt x="19077" y="2219"/>
                  </a:moveTo>
                  <a:lnTo>
                    <a:pt x="19152" y="2270"/>
                  </a:lnTo>
                  <a:lnTo>
                    <a:pt x="19316" y="3238"/>
                  </a:lnTo>
                  <a:lnTo>
                    <a:pt x="20309" y="3062"/>
                  </a:lnTo>
                  <a:lnTo>
                    <a:pt x="20385" y="3112"/>
                  </a:lnTo>
                  <a:lnTo>
                    <a:pt x="19278" y="3313"/>
                  </a:lnTo>
                  <a:lnTo>
                    <a:pt x="19077" y="2219"/>
                  </a:lnTo>
                  <a:close/>
                  <a:moveTo>
                    <a:pt x="21592" y="3150"/>
                  </a:moveTo>
                  <a:lnTo>
                    <a:pt x="21642" y="3401"/>
                  </a:lnTo>
                  <a:lnTo>
                    <a:pt x="21340" y="3200"/>
                  </a:lnTo>
                  <a:lnTo>
                    <a:pt x="21592" y="3150"/>
                  </a:lnTo>
                  <a:close/>
                  <a:moveTo>
                    <a:pt x="12060" y="2961"/>
                  </a:moveTo>
                  <a:lnTo>
                    <a:pt x="11595" y="3427"/>
                  </a:lnTo>
                  <a:lnTo>
                    <a:pt x="10991" y="3150"/>
                  </a:lnTo>
                  <a:lnTo>
                    <a:pt x="11520" y="3049"/>
                  </a:lnTo>
                  <a:lnTo>
                    <a:pt x="12060" y="2961"/>
                  </a:lnTo>
                  <a:close/>
                  <a:moveTo>
                    <a:pt x="9696" y="2722"/>
                  </a:moveTo>
                  <a:lnTo>
                    <a:pt x="10048" y="2873"/>
                  </a:lnTo>
                  <a:lnTo>
                    <a:pt x="4943" y="3791"/>
                  </a:lnTo>
                  <a:lnTo>
                    <a:pt x="5132" y="3527"/>
                  </a:lnTo>
                  <a:lnTo>
                    <a:pt x="9696" y="2722"/>
                  </a:lnTo>
                  <a:close/>
                  <a:moveTo>
                    <a:pt x="3962" y="3754"/>
                  </a:moveTo>
                  <a:lnTo>
                    <a:pt x="3912" y="3816"/>
                  </a:lnTo>
                  <a:lnTo>
                    <a:pt x="3899" y="3766"/>
                  </a:lnTo>
                  <a:lnTo>
                    <a:pt x="3962" y="3754"/>
                  </a:lnTo>
                  <a:close/>
                  <a:moveTo>
                    <a:pt x="21177" y="3225"/>
                  </a:moveTo>
                  <a:lnTo>
                    <a:pt x="21667" y="3565"/>
                  </a:lnTo>
                  <a:lnTo>
                    <a:pt x="21730" y="3892"/>
                  </a:lnTo>
                  <a:lnTo>
                    <a:pt x="20837" y="3288"/>
                  </a:lnTo>
                  <a:lnTo>
                    <a:pt x="21177" y="3225"/>
                  </a:lnTo>
                  <a:close/>
                  <a:moveTo>
                    <a:pt x="4465" y="3653"/>
                  </a:moveTo>
                  <a:lnTo>
                    <a:pt x="4264" y="3955"/>
                  </a:lnTo>
                  <a:lnTo>
                    <a:pt x="4214" y="3703"/>
                  </a:lnTo>
                  <a:lnTo>
                    <a:pt x="4465" y="3653"/>
                  </a:lnTo>
                  <a:close/>
                  <a:moveTo>
                    <a:pt x="3824" y="3779"/>
                  </a:moveTo>
                  <a:lnTo>
                    <a:pt x="3849" y="3917"/>
                  </a:lnTo>
                  <a:lnTo>
                    <a:pt x="3799" y="4005"/>
                  </a:lnTo>
                  <a:lnTo>
                    <a:pt x="3748" y="3791"/>
                  </a:lnTo>
                  <a:lnTo>
                    <a:pt x="3824" y="3779"/>
                  </a:lnTo>
                  <a:close/>
                  <a:moveTo>
                    <a:pt x="3987" y="3917"/>
                  </a:moveTo>
                  <a:lnTo>
                    <a:pt x="4050" y="4244"/>
                  </a:lnTo>
                  <a:lnTo>
                    <a:pt x="4000" y="4319"/>
                  </a:lnTo>
                  <a:lnTo>
                    <a:pt x="3937" y="3980"/>
                  </a:lnTo>
                  <a:lnTo>
                    <a:pt x="3987" y="3917"/>
                  </a:lnTo>
                  <a:close/>
                  <a:moveTo>
                    <a:pt x="4968" y="3565"/>
                  </a:moveTo>
                  <a:lnTo>
                    <a:pt x="4339" y="4445"/>
                  </a:lnTo>
                  <a:lnTo>
                    <a:pt x="4289" y="4118"/>
                  </a:lnTo>
                  <a:lnTo>
                    <a:pt x="4629" y="3628"/>
                  </a:lnTo>
                  <a:lnTo>
                    <a:pt x="4968" y="3565"/>
                  </a:lnTo>
                  <a:close/>
                  <a:moveTo>
                    <a:pt x="3874" y="4080"/>
                  </a:moveTo>
                  <a:lnTo>
                    <a:pt x="3937" y="4407"/>
                  </a:lnTo>
                  <a:lnTo>
                    <a:pt x="3874" y="4495"/>
                  </a:lnTo>
                  <a:lnTo>
                    <a:pt x="3824" y="4156"/>
                  </a:lnTo>
                  <a:lnTo>
                    <a:pt x="3874" y="4080"/>
                  </a:lnTo>
                  <a:close/>
                  <a:moveTo>
                    <a:pt x="4075" y="4407"/>
                  </a:moveTo>
                  <a:lnTo>
                    <a:pt x="4138" y="4734"/>
                  </a:lnTo>
                  <a:lnTo>
                    <a:pt x="4088" y="4810"/>
                  </a:lnTo>
                  <a:lnTo>
                    <a:pt x="4025" y="4470"/>
                  </a:lnTo>
                  <a:lnTo>
                    <a:pt x="4075" y="4407"/>
                  </a:lnTo>
                  <a:close/>
                  <a:moveTo>
                    <a:pt x="3962" y="4571"/>
                  </a:moveTo>
                  <a:lnTo>
                    <a:pt x="4025" y="4910"/>
                  </a:lnTo>
                  <a:lnTo>
                    <a:pt x="3962" y="4986"/>
                  </a:lnTo>
                  <a:lnTo>
                    <a:pt x="3912" y="4659"/>
                  </a:lnTo>
                  <a:lnTo>
                    <a:pt x="3962" y="4571"/>
                  </a:lnTo>
                  <a:close/>
                  <a:moveTo>
                    <a:pt x="3924" y="5237"/>
                  </a:moveTo>
                  <a:lnTo>
                    <a:pt x="4025" y="5753"/>
                  </a:lnTo>
                  <a:lnTo>
                    <a:pt x="3497" y="5841"/>
                  </a:lnTo>
                  <a:lnTo>
                    <a:pt x="3711" y="5539"/>
                  </a:lnTo>
                  <a:lnTo>
                    <a:pt x="3924" y="5237"/>
                  </a:lnTo>
                  <a:close/>
                  <a:moveTo>
                    <a:pt x="3836" y="4759"/>
                  </a:moveTo>
                  <a:lnTo>
                    <a:pt x="3899" y="5086"/>
                  </a:lnTo>
                  <a:lnTo>
                    <a:pt x="3610" y="5476"/>
                  </a:lnTo>
                  <a:lnTo>
                    <a:pt x="3333" y="5879"/>
                  </a:lnTo>
                  <a:lnTo>
                    <a:pt x="2994" y="5942"/>
                  </a:lnTo>
                  <a:lnTo>
                    <a:pt x="3409" y="5350"/>
                  </a:lnTo>
                  <a:lnTo>
                    <a:pt x="3836" y="4759"/>
                  </a:lnTo>
                  <a:close/>
                  <a:moveTo>
                    <a:pt x="4050" y="5061"/>
                  </a:moveTo>
                  <a:lnTo>
                    <a:pt x="4201" y="5879"/>
                  </a:lnTo>
                  <a:lnTo>
                    <a:pt x="3371" y="6017"/>
                  </a:lnTo>
                  <a:lnTo>
                    <a:pt x="3434" y="5942"/>
                  </a:lnTo>
                  <a:lnTo>
                    <a:pt x="4113" y="5816"/>
                  </a:lnTo>
                  <a:lnTo>
                    <a:pt x="4000" y="5149"/>
                  </a:lnTo>
                  <a:lnTo>
                    <a:pt x="4050" y="5061"/>
                  </a:lnTo>
                  <a:close/>
                  <a:moveTo>
                    <a:pt x="3761" y="4256"/>
                  </a:moveTo>
                  <a:lnTo>
                    <a:pt x="3811" y="4596"/>
                  </a:lnTo>
                  <a:lnTo>
                    <a:pt x="3321" y="5275"/>
                  </a:lnTo>
                  <a:lnTo>
                    <a:pt x="2843" y="5967"/>
                  </a:lnTo>
                  <a:lnTo>
                    <a:pt x="2503" y="6030"/>
                  </a:lnTo>
                  <a:lnTo>
                    <a:pt x="3132" y="5137"/>
                  </a:lnTo>
                  <a:lnTo>
                    <a:pt x="3761" y="4256"/>
                  </a:lnTo>
                  <a:close/>
                  <a:moveTo>
                    <a:pt x="3673" y="3804"/>
                  </a:moveTo>
                  <a:lnTo>
                    <a:pt x="3723" y="4106"/>
                  </a:lnTo>
                  <a:lnTo>
                    <a:pt x="3032" y="5074"/>
                  </a:lnTo>
                  <a:lnTo>
                    <a:pt x="2340" y="6055"/>
                  </a:lnTo>
                  <a:lnTo>
                    <a:pt x="2038" y="6105"/>
                  </a:lnTo>
                  <a:lnTo>
                    <a:pt x="1812" y="4873"/>
                  </a:lnTo>
                  <a:lnTo>
                    <a:pt x="2441" y="5300"/>
                  </a:lnTo>
                  <a:lnTo>
                    <a:pt x="2503" y="5212"/>
                  </a:lnTo>
                  <a:lnTo>
                    <a:pt x="1787" y="4722"/>
                  </a:lnTo>
                  <a:lnTo>
                    <a:pt x="1761" y="4558"/>
                  </a:lnTo>
                  <a:lnTo>
                    <a:pt x="2390" y="4986"/>
                  </a:lnTo>
                  <a:lnTo>
                    <a:pt x="2441" y="4898"/>
                  </a:lnTo>
                  <a:lnTo>
                    <a:pt x="1736" y="4407"/>
                  </a:lnTo>
                  <a:lnTo>
                    <a:pt x="1699" y="4231"/>
                  </a:lnTo>
                  <a:lnTo>
                    <a:pt x="2327" y="4659"/>
                  </a:lnTo>
                  <a:lnTo>
                    <a:pt x="2365" y="4621"/>
                  </a:lnTo>
                  <a:lnTo>
                    <a:pt x="2390" y="4571"/>
                  </a:lnTo>
                  <a:lnTo>
                    <a:pt x="1761" y="4143"/>
                  </a:lnTo>
                  <a:lnTo>
                    <a:pt x="1938" y="4118"/>
                  </a:lnTo>
                  <a:lnTo>
                    <a:pt x="2654" y="4609"/>
                  </a:lnTo>
                  <a:lnTo>
                    <a:pt x="2717" y="4521"/>
                  </a:lnTo>
                  <a:lnTo>
                    <a:pt x="2088" y="4093"/>
                  </a:lnTo>
                  <a:lnTo>
                    <a:pt x="2264" y="4055"/>
                  </a:lnTo>
                  <a:lnTo>
                    <a:pt x="2981" y="4546"/>
                  </a:lnTo>
                  <a:lnTo>
                    <a:pt x="3044" y="4458"/>
                  </a:lnTo>
                  <a:lnTo>
                    <a:pt x="2415" y="4030"/>
                  </a:lnTo>
                  <a:lnTo>
                    <a:pt x="3673" y="3804"/>
                  </a:lnTo>
                  <a:close/>
                  <a:moveTo>
                    <a:pt x="3270" y="5967"/>
                  </a:moveTo>
                  <a:lnTo>
                    <a:pt x="3208" y="6055"/>
                  </a:lnTo>
                  <a:lnTo>
                    <a:pt x="2868" y="6118"/>
                  </a:lnTo>
                  <a:lnTo>
                    <a:pt x="2931" y="6030"/>
                  </a:lnTo>
                  <a:lnTo>
                    <a:pt x="3270" y="5967"/>
                  </a:lnTo>
                  <a:close/>
                  <a:moveTo>
                    <a:pt x="4163" y="4898"/>
                  </a:moveTo>
                  <a:lnTo>
                    <a:pt x="4364" y="5979"/>
                  </a:lnTo>
                  <a:lnTo>
                    <a:pt x="3245" y="6180"/>
                  </a:lnTo>
                  <a:lnTo>
                    <a:pt x="3296" y="6118"/>
                  </a:lnTo>
                  <a:lnTo>
                    <a:pt x="4289" y="5942"/>
                  </a:lnTo>
                  <a:lnTo>
                    <a:pt x="4113" y="4961"/>
                  </a:lnTo>
                  <a:lnTo>
                    <a:pt x="4163" y="4898"/>
                  </a:lnTo>
                  <a:close/>
                  <a:moveTo>
                    <a:pt x="2767" y="6055"/>
                  </a:moveTo>
                  <a:lnTo>
                    <a:pt x="2705" y="6143"/>
                  </a:lnTo>
                  <a:lnTo>
                    <a:pt x="2365" y="6206"/>
                  </a:lnTo>
                  <a:lnTo>
                    <a:pt x="2428" y="6118"/>
                  </a:lnTo>
                  <a:lnTo>
                    <a:pt x="2767" y="6055"/>
                  </a:lnTo>
                  <a:close/>
                  <a:moveTo>
                    <a:pt x="2264" y="6155"/>
                  </a:moveTo>
                  <a:lnTo>
                    <a:pt x="2202" y="6231"/>
                  </a:lnTo>
                  <a:lnTo>
                    <a:pt x="2063" y="6256"/>
                  </a:lnTo>
                  <a:lnTo>
                    <a:pt x="2051" y="6193"/>
                  </a:lnTo>
                  <a:lnTo>
                    <a:pt x="2264" y="6155"/>
                  </a:lnTo>
                  <a:close/>
                  <a:moveTo>
                    <a:pt x="3145" y="6143"/>
                  </a:moveTo>
                  <a:lnTo>
                    <a:pt x="3094" y="6218"/>
                  </a:lnTo>
                  <a:lnTo>
                    <a:pt x="2755" y="6281"/>
                  </a:lnTo>
                  <a:lnTo>
                    <a:pt x="2805" y="6206"/>
                  </a:lnTo>
                  <a:lnTo>
                    <a:pt x="3145" y="6143"/>
                  </a:lnTo>
                  <a:close/>
                  <a:moveTo>
                    <a:pt x="2642" y="6231"/>
                  </a:moveTo>
                  <a:lnTo>
                    <a:pt x="2591" y="6306"/>
                  </a:lnTo>
                  <a:lnTo>
                    <a:pt x="2252" y="6369"/>
                  </a:lnTo>
                  <a:lnTo>
                    <a:pt x="2302" y="6294"/>
                  </a:lnTo>
                  <a:lnTo>
                    <a:pt x="2642" y="6231"/>
                  </a:lnTo>
                  <a:close/>
                  <a:moveTo>
                    <a:pt x="2139" y="6331"/>
                  </a:moveTo>
                  <a:lnTo>
                    <a:pt x="2088" y="6407"/>
                  </a:lnTo>
                  <a:lnTo>
                    <a:pt x="2076" y="6344"/>
                  </a:lnTo>
                  <a:lnTo>
                    <a:pt x="2139" y="6331"/>
                  </a:lnTo>
                  <a:close/>
                  <a:moveTo>
                    <a:pt x="755" y="4080"/>
                  </a:moveTo>
                  <a:lnTo>
                    <a:pt x="1233" y="6671"/>
                  </a:lnTo>
                  <a:lnTo>
                    <a:pt x="894" y="6734"/>
                  </a:lnTo>
                  <a:lnTo>
                    <a:pt x="429" y="4143"/>
                  </a:lnTo>
                  <a:lnTo>
                    <a:pt x="755" y="4080"/>
                  </a:lnTo>
                  <a:close/>
                  <a:moveTo>
                    <a:pt x="2390" y="6608"/>
                  </a:moveTo>
                  <a:lnTo>
                    <a:pt x="2176" y="6897"/>
                  </a:lnTo>
                  <a:lnTo>
                    <a:pt x="2126" y="6646"/>
                  </a:lnTo>
                  <a:lnTo>
                    <a:pt x="2390" y="6608"/>
                  </a:lnTo>
                  <a:close/>
                  <a:moveTo>
                    <a:pt x="2881" y="6507"/>
                  </a:moveTo>
                  <a:lnTo>
                    <a:pt x="2252" y="7388"/>
                  </a:lnTo>
                  <a:lnTo>
                    <a:pt x="2202" y="7061"/>
                  </a:lnTo>
                  <a:lnTo>
                    <a:pt x="2541" y="6570"/>
                  </a:lnTo>
                  <a:lnTo>
                    <a:pt x="2881" y="6507"/>
                  </a:lnTo>
                  <a:close/>
                  <a:moveTo>
                    <a:pt x="1347" y="7325"/>
                  </a:moveTo>
                  <a:lnTo>
                    <a:pt x="1824" y="10028"/>
                  </a:lnTo>
                  <a:lnTo>
                    <a:pt x="1485" y="10079"/>
                  </a:lnTo>
                  <a:lnTo>
                    <a:pt x="1007" y="7388"/>
                  </a:lnTo>
                  <a:lnTo>
                    <a:pt x="1347" y="7325"/>
                  </a:lnTo>
                  <a:close/>
                  <a:moveTo>
                    <a:pt x="21504" y="3867"/>
                  </a:moveTo>
                  <a:lnTo>
                    <a:pt x="21768" y="4055"/>
                  </a:lnTo>
                  <a:lnTo>
                    <a:pt x="23139" y="11776"/>
                  </a:lnTo>
                  <a:lnTo>
                    <a:pt x="22988" y="12116"/>
                  </a:lnTo>
                  <a:lnTo>
                    <a:pt x="21504" y="3867"/>
                  </a:lnTo>
                  <a:close/>
                  <a:moveTo>
                    <a:pt x="1938" y="10682"/>
                  </a:moveTo>
                  <a:lnTo>
                    <a:pt x="2428" y="13373"/>
                  </a:lnTo>
                  <a:lnTo>
                    <a:pt x="2088" y="13436"/>
                  </a:lnTo>
                  <a:lnTo>
                    <a:pt x="1611" y="10732"/>
                  </a:lnTo>
                  <a:lnTo>
                    <a:pt x="1938" y="10682"/>
                  </a:lnTo>
                  <a:close/>
                  <a:moveTo>
                    <a:pt x="22699" y="13059"/>
                  </a:moveTo>
                  <a:lnTo>
                    <a:pt x="22799" y="13574"/>
                  </a:lnTo>
                  <a:lnTo>
                    <a:pt x="22887" y="14103"/>
                  </a:lnTo>
                  <a:lnTo>
                    <a:pt x="22422" y="13650"/>
                  </a:lnTo>
                  <a:lnTo>
                    <a:pt x="22699" y="13059"/>
                  </a:lnTo>
                  <a:close/>
                  <a:moveTo>
                    <a:pt x="22950" y="12581"/>
                  </a:moveTo>
                  <a:lnTo>
                    <a:pt x="23126" y="13524"/>
                  </a:lnTo>
                  <a:lnTo>
                    <a:pt x="23290" y="14467"/>
                  </a:lnTo>
                  <a:lnTo>
                    <a:pt x="23038" y="14241"/>
                  </a:lnTo>
                  <a:lnTo>
                    <a:pt x="22912" y="13562"/>
                  </a:lnTo>
                  <a:lnTo>
                    <a:pt x="22799" y="12883"/>
                  </a:lnTo>
                  <a:lnTo>
                    <a:pt x="22950" y="12581"/>
                  </a:lnTo>
                  <a:close/>
                  <a:moveTo>
                    <a:pt x="23202" y="12065"/>
                  </a:moveTo>
                  <a:lnTo>
                    <a:pt x="23453" y="13461"/>
                  </a:lnTo>
                  <a:lnTo>
                    <a:pt x="23705" y="14882"/>
                  </a:lnTo>
                  <a:lnTo>
                    <a:pt x="23428" y="14618"/>
                  </a:lnTo>
                  <a:lnTo>
                    <a:pt x="23227" y="13512"/>
                  </a:lnTo>
                  <a:lnTo>
                    <a:pt x="23025" y="12418"/>
                  </a:lnTo>
                  <a:lnTo>
                    <a:pt x="23202" y="12065"/>
                  </a:lnTo>
                  <a:close/>
                  <a:moveTo>
                    <a:pt x="2478" y="7287"/>
                  </a:moveTo>
                  <a:lnTo>
                    <a:pt x="3949" y="15536"/>
                  </a:lnTo>
                  <a:lnTo>
                    <a:pt x="3673" y="15272"/>
                  </a:lnTo>
                  <a:lnTo>
                    <a:pt x="2290" y="7551"/>
                  </a:lnTo>
                  <a:lnTo>
                    <a:pt x="2478" y="7287"/>
                  </a:lnTo>
                  <a:close/>
                  <a:moveTo>
                    <a:pt x="2541" y="14027"/>
                  </a:moveTo>
                  <a:lnTo>
                    <a:pt x="3019" y="16718"/>
                  </a:lnTo>
                  <a:lnTo>
                    <a:pt x="2692" y="16781"/>
                  </a:lnTo>
                  <a:lnTo>
                    <a:pt x="2202" y="14090"/>
                  </a:lnTo>
                  <a:lnTo>
                    <a:pt x="2541" y="14027"/>
                  </a:lnTo>
                  <a:close/>
                  <a:moveTo>
                    <a:pt x="4541" y="16316"/>
                  </a:moveTo>
                  <a:lnTo>
                    <a:pt x="5006" y="16781"/>
                  </a:lnTo>
                  <a:lnTo>
                    <a:pt x="4717" y="17372"/>
                  </a:lnTo>
                  <a:lnTo>
                    <a:pt x="4629" y="16844"/>
                  </a:lnTo>
                  <a:lnTo>
                    <a:pt x="4541" y="16316"/>
                  </a:lnTo>
                  <a:close/>
                  <a:moveTo>
                    <a:pt x="4138" y="15964"/>
                  </a:moveTo>
                  <a:lnTo>
                    <a:pt x="4390" y="16190"/>
                  </a:lnTo>
                  <a:lnTo>
                    <a:pt x="4515" y="16869"/>
                  </a:lnTo>
                  <a:lnTo>
                    <a:pt x="4641" y="17535"/>
                  </a:lnTo>
                  <a:lnTo>
                    <a:pt x="4478" y="17850"/>
                  </a:lnTo>
                  <a:lnTo>
                    <a:pt x="4314" y="16907"/>
                  </a:lnTo>
                  <a:lnTo>
                    <a:pt x="4138" y="15964"/>
                  </a:lnTo>
                  <a:close/>
                  <a:moveTo>
                    <a:pt x="3723" y="15549"/>
                  </a:moveTo>
                  <a:lnTo>
                    <a:pt x="4000" y="15813"/>
                  </a:lnTo>
                  <a:lnTo>
                    <a:pt x="4201" y="16907"/>
                  </a:lnTo>
                  <a:lnTo>
                    <a:pt x="4402" y="18013"/>
                  </a:lnTo>
                  <a:lnTo>
                    <a:pt x="4226" y="18353"/>
                  </a:lnTo>
                  <a:lnTo>
                    <a:pt x="3975" y="16957"/>
                  </a:lnTo>
                  <a:lnTo>
                    <a:pt x="3723" y="15549"/>
                  </a:lnTo>
                  <a:close/>
                  <a:moveTo>
                    <a:pt x="3145" y="17372"/>
                  </a:moveTo>
                  <a:lnTo>
                    <a:pt x="3623" y="20063"/>
                  </a:lnTo>
                  <a:lnTo>
                    <a:pt x="3296" y="20126"/>
                  </a:lnTo>
                  <a:lnTo>
                    <a:pt x="2805" y="17435"/>
                  </a:lnTo>
                  <a:lnTo>
                    <a:pt x="3145" y="17372"/>
                  </a:lnTo>
                  <a:close/>
                  <a:moveTo>
                    <a:pt x="23478" y="14882"/>
                  </a:moveTo>
                  <a:lnTo>
                    <a:pt x="23755" y="15159"/>
                  </a:lnTo>
                  <a:lnTo>
                    <a:pt x="25138" y="22867"/>
                  </a:lnTo>
                  <a:lnTo>
                    <a:pt x="24949" y="23131"/>
                  </a:lnTo>
                  <a:lnTo>
                    <a:pt x="23478" y="14882"/>
                  </a:lnTo>
                  <a:close/>
                  <a:moveTo>
                    <a:pt x="3748" y="20717"/>
                  </a:moveTo>
                  <a:lnTo>
                    <a:pt x="4226" y="23408"/>
                  </a:lnTo>
                  <a:lnTo>
                    <a:pt x="3887" y="23471"/>
                  </a:lnTo>
                  <a:lnTo>
                    <a:pt x="3409" y="20780"/>
                  </a:lnTo>
                  <a:lnTo>
                    <a:pt x="3748" y="20717"/>
                  </a:lnTo>
                  <a:close/>
                  <a:moveTo>
                    <a:pt x="25251" y="23521"/>
                  </a:moveTo>
                  <a:lnTo>
                    <a:pt x="25302" y="23773"/>
                  </a:lnTo>
                  <a:lnTo>
                    <a:pt x="25050" y="23823"/>
                  </a:lnTo>
                  <a:lnTo>
                    <a:pt x="25251" y="23521"/>
                  </a:lnTo>
                  <a:close/>
                  <a:moveTo>
                    <a:pt x="25176" y="23031"/>
                  </a:moveTo>
                  <a:lnTo>
                    <a:pt x="25226" y="23370"/>
                  </a:lnTo>
                  <a:lnTo>
                    <a:pt x="24887" y="23848"/>
                  </a:lnTo>
                  <a:lnTo>
                    <a:pt x="24547" y="23911"/>
                  </a:lnTo>
                  <a:lnTo>
                    <a:pt x="25176" y="23031"/>
                  </a:lnTo>
                  <a:close/>
                  <a:moveTo>
                    <a:pt x="25339" y="24024"/>
                  </a:moveTo>
                  <a:lnTo>
                    <a:pt x="25352" y="24074"/>
                  </a:lnTo>
                  <a:lnTo>
                    <a:pt x="25289" y="24087"/>
                  </a:lnTo>
                  <a:lnTo>
                    <a:pt x="25339" y="24024"/>
                  </a:lnTo>
                  <a:close/>
                  <a:moveTo>
                    <a:pt x="25176" y="24049"/>
                  </a:moveTo>
                  <a:lnTo>
                    <a:pt x="25125" y="24125"/>
                  </a:lnTo>
                  <a:lnTo>
                    <a:pt x="24786" y="24187"/>
                  </a:lnTo>
                  <a:lnTo>
                    <a:pt x="24786" y="24187"/>
                  </a:lnTo>
                  <a:lnTo>
                    <a:pt x="24836" y="24112"/>
                  </a:lnTo>
                  <a:lnTo>
                    <a:pt x="25176" y="24049"/>
                  </a:lnTo>
                  <a:close/>
                  <a:moveTo>
                    <a:pt x="24673" y="24137"/>
                  </a:moveTo>
                  <a:lnTo>
                    <a:pt x="24622" y="24213"/>
                  </a:lnTo>
                  <a:lnTo>
                    <a:pt x="24283" y="24276"/>
                  </a:lnTo>
                  <a:lnTo>
                    <a:pt x="24333" y="24200"/>
                  </a:lnTo>
                  <a:lnTo>
                    <a:pt x="24673" y="24137"/>
                  </a:lnTo>
                  <a:close/>
                  <a:moveTo>
                    <a:pt x="25364" y="24162"/>
                  </a:moveTo>
                  <a:lnTo>
                    <a:pt x="25377" y="24238"/>
                  </a:lnTo>
                  <a:lnTo>
                    <a:pt x="25163" y="24276"/>
                  </a:lnTo>
                  <a:lnTo>
                    <a:pt x="25226" y="24187"/>
                  </a:lnTo>
                  <a:lnTo>
                    <a:pt x="25364" y="24162"/>
                  </a:lnTo>
                  <a:close/>
                  <a:moveTo>
                    <a:pt x="25063" y="24213"/>
                  </a:moveTo>
                  <a:lnTo>
                    <a:pt x="25000" y="24301"/>
                  </a:lnTo>
                  <a:lnTo>
                    <a:pt x="24660" y="24364"/>
                  </a:lnTo>
                  <a:lnTo>
                    <a:pt x="24723" y="24276"/>
                  </a:lnTo>
                  <a:lnTo>
                    <a:pt x="25063" y="24213"/>
                  </a:lnTo>
                  <a:close/>
                  <a:moveTo>
                    <a:pt x="24560" y="24301"/>
                  </a:moveTo>
                  <a:lnTo>
                    <a:pt x="24497" y="24389"/>
                  </a:lnTo>
                  <a:lnTo>
                    <a:pt x="24157" y="24452"/>
                  </a:lnTo>
                  <a:lnTo>
                    <a:pt x="24157" y="24452"/>
                  </a:lnTo>
                  <a:lnTo>
                    <a:pt x="24220" y="24364"/>
                  </a:lnTo>
                  <a:lnTo>
                    <a:pt x="24560" y="24301"/>
                  </a:lnTo>
                  <a:close/>
                  <a:moveTo>
                    <a:pt x="23931" y="24577"/>
                  </a:moveTo>
                  <a:lnTo>
                    <a:pt x="23717" y="24879"/>
                  </a:lnTo>
                  <a:lnTo>
                    <a:pt x="23503" y="25181"/>
                  </a:lnTo>
                  <a:lnTo>
                    <a:pt x="23403" y="24665"/>
                  </a:lnTo>
                  <a:lnTo>
                    <a:pt x="23931" y="24577"/>
                  </a:lnTo>
                  <a:close/>
                  <a:moveTo>
                    <a:pt x="24057" y="24401"/>
                  </a:moveTo>
                  <a:lnTo>
                    <a:pt x="24006" y="24477"/>
                  </a:lnTo>
                  <a:lnTo>
                    <a:pt x="23315" y="24602"/>
                  </a:lnTo>
                  <a:lnTo>
                    <a:pt x="23440" y="25281"/>
                  </a:lnTo>
                  <a:lnTo>
                    <a:pt x="23378" y="25357"/>
                  </a:lnTo>
                  <a:lnTo>
                    <a:pt x="23227" y="24552"/>
                  </a:lnTo>
                  <a:lnTo>
                    <a:pt x="24057" y="24401"/>
                  </a:lnTo>
                  <a:close/>
                  <a:moveTo>
                    <a:pt x="24182" y="24225"/>
                  </a:moveTo>
                  <a:lnTo>
                    <a:pt x="24132" y="24301"/>
                  </a:lnTo>
                  <a:lnTo>
                    <a:pt x="23139" y="24477"/>
                  </a:lnTo>
                  <a:lnTo>
                    <a:pt x="23315" y="25445"/>
                  </a:lnTo>
                  <a:lnTo>
                    <a:pt x="23264" y="25520"/>
                  </a:lnTo>
                  <a:lnTo>
                    <a:pt x="23063" y="24426"/>
                  </a:lnTo>
                  <a:lnTo>
                    <a:pt x="24182" y="24225"/>
                  </a:lnTo>
                  <a:close/>
                  <a:moveTo>
                    <a:pt x="24434" y="24489"/>
                  </a:moveTo>
                  <a:lnTo>
                    <a:pt x="24019" y="25080"/>
                  </a:lnTo>
                  <a:lnTo>
                    <a:pt x="23591" y="25671"/>
                  </a:lnTo>
                  <a:lnTo>
                    <a:pt x="23528" y="25332"/>
                  </a:lnTo>
                  <a:lnTo>
                    <a:pt x="23818" y="24942"/>
                  </a:lnTo>
                  <a:lnTo>
                    <a:pt x="24094" y="24552"/>
                  </a:lnTo>
                  <a:lnTo>
                    <a:pt x="24434" y="24489"/>
                  </a:lnTo>
                  <a:close/>
                  <a:moveTo>
                    <a:pt x="23466" y="25432"/>
                  </a:moveTo>
                  <a:lnTo>
                    <a:pt x="23528" y="25772"/>
                  </a:lnTo>
                  <a:lnTo>
                    <a:pt x="23466" y="25847"/>
                  </a:lnTo>
                  <a:lnTo>
                    <a:pt x="23403" y="25520"/>
                  </a:lnTo>
                  <a:lnTo>
                    <a:pt x="23466" y="25432"/>
                  </a:lnTo>
                  <a:close/>
                  <a:moveTo>
                    <a:pt x="23340" y="25608"/>
                  </a:moveTo>
                  <a:lnTo>
                    <a:pt x="23403" y="25948"/>
                  </a:lnTo>
                  <a:lnTo>
                    <a:pt x="23352" y="26011"/>
                  </a:lnTo>
                  <a:lnTo>
                    <a:pt x="23290" y="25671"/>
                  </a:lnTo>
                  <a:lnTo>
                    <a:pt x="23340" y="25608"/>
                  </a:lnTo>
                  <a:close/>
                  <a:moveTo>
                    <a:pt x="24924" y="24389"/>
                  </a:moveTo>
                  <a:lnTo>
                    <a:pt x="24296" y="25281"/>
                  </a:lnTo>
                  <a:lnTo>
                    <a:pt x="23667" y="26162"/>
                  </a:lnTo>
                  <a:lnTo>
                    <a:pt x="23617" y="25822"/>
                  </a:lnTo>
                  <a:lnTo>
                    <a:pt x="24107" y="25143"/>
                  </a:lnTo>
                  <a:lnTo>
                    <a:pt x="24585" y="24452"/>
                  </a:lnTo>
                  <a:lnTo>
                    <a:pt x="24924" y="24389"/>
                  </a:lnTo>
                  <a:close/>
                  <a:moveTo>
                    <a:pt x="23554" y="25923"/>
                  </a:moveTo>
                  <a:lnTo>
                    <a:pt x="23617" y="26262"/>
                  </a:lnTo>
                  <a:lnTo>
                    <a:pt x="23554" y="26338"/>
                  </a:lnTo>
                  <a:lnTo>
                    <a:pt x="23491" y="26011"/>
                  </a:lnTo>
                  <a:lnTo>
                    <a:pt x="23554" y="25923"/>
                  </a:lnTo>
                  <a:close/>
                  <a:moveTo>
                    <a:pt x="23428" y="26099"/>
                  </a:moveTo>
                  <a:lnTo>
                    <a:pt x="23491" y="26438"/>
                  </a:lnTo>
                  <a:lnTo>
                    <a:pt x="23440" y="26501"/>
                  </a:lnTo>
                  <a:lnTo>
                    <a:pt x="23378" y="26174"/>
                  </a:lnTo>
                  <a:lnTo>
                    <a:pt x="23428" y="26099"/>
                  </a:lnTo>
                  <a:close/>
                  <a:moveTo>
                    <a:pt x="4452" y="18303"/>
                  </a:moveTo>
                  <a:lnTo>
                    <a:pt x="5936" y="26552"/>
                  </a:lnTo>
                  <a:lnTo>
                    <a:pt x="5672" y="26376"/>
                  </a:lnTo>
                  <a:lnTo>
                    <a:pt x="4276" y="18655"/>
                  </a:lnTo>
                  <a:lnTo>
                    <a:pt x="4452" y="18303"/>
                  </a:lnTo>
                  <a:close/>
                  <a:moveTo>
                    <a:pt x="25402" y="24313"/>
                  </a:moveTo>
                  <a:lnTo>
                    <a:pt x="25616" y="25546"/>
                  </a:lnTo>
                  <a:lnTo>
                    <a:pt x="24987" y="25118"/>
                  </a:lnTo>
                  <a:lnTo>
                    <a:pt x="24924" y="25206"/>
                  </a:lnTo>
                  <a:lnTo>
                    <a:pt x="25641" y="25696"/>
                  </a:lnTo>
                  <a:lnTo>
                    <a:pt x="25679" y="25873"/>
                  </a:lnTo>
                  <a:lnTo>
                    <a:pt x="25050" y="25445"/>
                  </a:lnTo>
                  <a:lnTo>
                    <a:pt x="24987" y="25520"/>
                  </a:lnTo>
                  <a:lnTo>
                    <a:pt x="25704" y="26011"/>
                  </a:lnTo>
                  <a:lnTo>
                    <a:pt x="25729" y="26187"/>
                  </a:lnTo>
                  <a:lnTo>
                    <a:pt x="25729" y="26187"/>
                  </a:lnTo>
                  <a:lnTo>
                    <a:pt x="25100" y="25759"/>
                  </a:lnTo>
                  <a:lnTo>
                    <a:pt x="25075" y="25797"/>
                  </a:lnTo>
                  <a:lnTo>
                    <a:pt x="25037" y="25847"/>
                  </a:lnTo>
                  <a:lnTo>
                    <a:pt x="25666" y="26275"/>
                  </a:lnTo>
                  <a:lnTo>
                    <a:pt x="25490" y="26300"/>
                  </a:lnTo>
                  <a:lnTo>
                    <a:pt x="24773" y="25822"/>
                  </a:lnTo>
                  <a:lnTo>
                    <a:pt x="24711" y="25910"/>
                  </a:lnTo>
                  <a:lnTo>
                    <a:pt x="25339" y="26338"/>
                  </a:lnTo>
                  <a:lnTo>
                    <a:pt x="25163" y="26363"/>
                  </a:lnTo>
                  <a:lnTo>
                    <a:pt x="24459" y="25873"/>
                  </a:lnTo>
                  <a:lnTo>
                    <a:pt x="24396" y="25961"/>
                  </a:lnTo>
                  <a:lnTo>
                    <a:pt x="25025" y="26388"/>
                  </a:lnTo>
                  <a:lnTo>
                    <a:pt x="23767" y="26614"/>
                  </a:lnTo>
                  <a:lnTo>
                    <a:pt x="23705" y="26325"/>
                  </a:lnTo>
                  <a:lnTo>
                    <a:pt x="24409" y="25344"/>
                  </a:lnTo>
                  <a:lnTo>
                    <a:pt x="25100" y="24376"/>
                  </a:lnTo>
                  <a:lnTo>
                    <a:pt x="25402" y="24313"/>
                  </a:lnTo>
                  <a:close/>
                  <a:moveTo>
                    <a:pt x="23642" y="26413"/>
                  </a:moveTo>
                  <a:lnTo>
                    <a:pt x="23679" y="26627"/>
                  </a:lnTo>
                  <a:lnTo>
                    <a:pt x="23604" y="26640"/>
                  </a:lnTo>
                  <a:lnTo>
                    <a:pt x="23579" y="26489"/>
                  </a:lnTo>
                  <a:lnTo>
                    <a:pt x="23642" y="26413"/>
                  </a:lnTo>
                  <a:close/>
                  <a:moveTo>
                    <a:pt x="23516" y="26602"/>
                  </a:moveTo>
                  <a:lnTo>
                    <a:pt x="23528" y="26652"/>
                  </a:lnTo>
                  <a:lnTo>
                    <a:pt x="23466" y="26665"/>
                  </a:lnTo>
                  <a:lnTo>
                    <a:pt x="23516" y="26602"/>
                  </a:lnTo>
                  <a:close/>
                  <a:moveTo>
                    <a:pt x="23164" y="26464"/>
                  </a:moveTo>
                  <a:lnTo>
                    <a:pt x="23214" y="26715"/>
                  </a:lnTo>
                  <a:lnTo>
                    <a:pt x="22963" y="26753"/>
                  </a:lnTo>
                  <a:lnTo>
                    <a:pt x="22963" y="26753"/>
                  </a:lnTo>
                  <a:lnTo>
                    <a:pt x="23164" y="26464"/>
                  </a:lnTo>
                  <a:close/>
                  <a:moveTo>
                    <a:pt x="4339" y="24074"/>
                  </a:moveTo>
                  <a:lnTo>
                    <a:pt x="4830" y="26765"/>
                  </a:lnTo>
                  <a:lnTo>
                    <a:pt x="4490" y="26816"/>
                  </a:lnTo>
                  <a:lnTo>
                    <a:pt x="4012" y="24125"/>
                  </a:lnTo>
                  <a:lnTo>
                    <a:pt x="4339" y="24074"/>
                  </a:lnTo>
                  <a:close/>
                  <a:moveTo>
                    <a:pt x="23088" y="25961"/>
                  </a:moveTo>
                  <a:lnTo>
                    <a:pt x="23139" y="26300"/>
                  </a:lnTo>
                  <a:lnTo>
                    <a:pt x="22799" y="26778"/>
                  </a:lnTo>
                  <a:lnTo>
                    <a:pt x="22460" y="26841"/>
                  </a:lnTo>
                  <a:lnTo>
                    <a:pt x="23088" y="25961"/>
                  </a:lnTo>
                  <a:close/>
                  <a:moveTo>
                    <a:pt x="5697" y="26526"/>
                  </a:moveTo>
                  <a:lnTo>
                    <a:pt x="6590" y="27130"/>
                  </a:lnTo>
                  <a:lnTo>
                    <a:pt x="6251" y="27193"/>
                  </a:lnTo>
                  <a:lnTo>
                    <a:pt x="5760" y="26866"/>
                  </a:lnTo>
                  <a:lnTo>
                    <a:pt x="5697" y="26526"/>
                  </a:lnTo>
                  <a:close/>
                  <a:moveTo>
                    <a:pt x="5785" y="27017"/>
                  </a:moveTo>
                  <a:lnTo>
                    <a:pt x="6087" y="27231"/>
                  </a:lnTo>
                  <a:lnTo>
                    <a:pt x="5836" y="27268"/>
                  </a:lnTo>
                  <a:lnTo>
                    <a:pt x="5785" y="27017"/>
                  </a:lnTo>
                  <a:close/>
                  <a:moveTo>
                    <a:pt x="6879" y="27331"/>
                  </a:moveTo>
                  <a:lnTo>
                    <a:pt x="6955" y="27381"/>
                  </a:lnTo>
                  <a:lnTo>
                    <a:pt x="6615" y="27444"/>
                  </a:lnTo>
                  <a:lnTo>
                    <a:pt x="6540" y="27394"/>
                  </a:lnTo>
                  <a:lnTo>
                    <a:pt x="6879" y="27331"/>
                  </a:lnTo>
                  <a:close/>
                  <a:moveTo>
                    <a:pt x="15833" y="26992"/>
                  </a:moveTo>
                  <a:lnTo>
                    <a:pt x="16436" y="27268"/>
                  </a:lnTo>
                  <a:lnTo>
                    <a:pt x="15896" y="27369"/>
                  </a:lnTo>
                  <a:lnTo>
                    <a:pt x="15355" y="27457"/>
                  </a:lnTo>
                  <a:lnTo>
                    <a:pt x="15833" y="26992"/>
                  </a:lnTo>
                  <a:close/>
                  <a:moveTo>
                    <a:pt x="6376" y="27432"/>
                  </a:moveTo>
                  <a:lnTo>
                    <a:pt x="6452" y="27470"/>
                  </a:lnTo>
                  <a:lnTo>
                    <a:pt x="6112" y="27532"/>
                  </a:lnTo>
                  <a:lnTo>
                    <a:pt x="6037" y="27482"/>
                  </a:lnTo>
                  <a:lnTo>
                    <a:pt x="6376" y="27432"/>
                  </a:lnTo>
                  <a:close/>
                  <a:moveTo>
                    <a:pt x="7043" y="27444"/>
                  </a:moveTo>
                  <a:lnTo>
                    <a:pt x="7131" y="27495"/>
                  </a:lnTo>
                  <a:lnTo>
                    <a:pt x="6791" y="27558"/>
                  </a:lnTo>
                  <a:lnTo>
                    <a:pt x="6703" y="27507"/>
                  </a:lnTo>
                  <a:lnTo>
                    <a:pt x="7043" y="27444"/>
                  </a:lnTo>
                  <a:close/>
                  <a:moveTo>
                    <a:pt x="5873" y="27520"/>
                  </a:moveTo>
                  <a:lnTo>
                    <a:pt x="5936" y="27558"/>
                  </a:lnTo>
                  <a:lnTo>
                    <a:pt x="5873" y="27570"/>
                  </a:lnTo>
                  <a:lnTo>
                    <a:pt x="5873" y="27520"/>
                  </a:lnTo>
                  <a:close/>
                  <a:moveTo>
                    <a:pt x="6552" y="27532"/>
                  </a:moveTo>
                  <a:lnTo>
                    <a:pt x="6628" y="27595"/>
                  </a:lnTo>
                  <a:lnTo>
                    <a:pt x="6288" y="27646"/>
                  </a:lnTo>
                  <a:lnTo>
                    <a:pt x="6213" y="27595"/>
                  </a:lnTo>
                  <a:lnTo>
                    <a:pt x="6552" y="27532"/>
                  </a:lnTo>
                  <a:close/>
                  <a:moveTo>
                    <a:pt x="22485" y="26614"/>
                  </a:moveTo>
                  <a:lnTo>
                    <a:pt x="22296" y="26878"/>
                  </a:lnTo>
                  <a:lnTo>
                    <a:pt x="17731" y="27696"/>
                  </a:lnTo>
                  <a:lnTo>
                    <a:pt x="17379" y="27532"/>
                  </a:lnTo>
                  <a:lnTo>
                    <a:pt x="22485" y="26614"/>
                  </a:lnTo>
                  <a:close/>
                  <a:moveTo>
                    <a:pt x="6049" y="27633"/>
                  </a:moveTo>
                  <a:lnTo>
                    <a:pt x="6125" y="27683"/>
                  </a:lnTo>
                  <a:lnTo>
                    <a:pt x="5911" y="27721"/>
                  </a:lnTo>
                  <a:lnTo>
                    <a:pt x="5899" y="27658"/>
                  </a:lnTo>
                  <a:lnTo>
                    <a:pt x="6049" y="27633"/>
                  </a:lnTo>
                  <a:close/>
                  <a:moveTo>
                    <a:pt x="16600" y="27344"/>
                  </a:moveTo>
                  <a:lnTo>
                    <a:pt x="16914" y="27495"/>
                  </a:lnTo>
                  <a:lnTo>
                    <a:pt x="15958" y="27671"/>
                  </a:lnTo>
                  <a:lnTo>
                    <a:pt x="14990" y="27847"/>
                  </a:lnTo>
                  <a:lnTo>
                    <a:pt x="15229" y="27595"/>
                  </a:lnTo>
                  <a:lnTo>
                    <a:pt x="15908" y="27470"/>
                  </a:lnTo>
                  <a:lnTo>
                    <a:pt x="16600" y="27344"/>
                  </a:lnTo>
                  <a:close/>
                  <a:moveTo>
                    <a:pt x="7911" y="27444"/>
                  </a:moveTo>
                  <a:lnTo>
                    <a:pt x="7999" y="27947"/>
                  </a:lnTo>
                  <a:lnTo>
                    <a:pt x="7999" y="27947"/>
                  </a:lnTo>
                  <a:lnTo>
                    <a:pt x="7697" y="27746"/>
                  </a:lnTo>
                  <a:lnTo>
                    <a:pt x="7382" y="27532"/>
                  </a:lnTo>
                  <a:lnTo>
                    <a:pt x="7911" y="27444"/>
                  </a:lnTo>
                  <a:close/>
                  <a:moveTo>
                    <a:pt x="8036" y="27268"/>
                  </a:moveTo>
                  <a:lnTo>
                    <a:pt x="8175" y="28073"/>
                  </a:lnTo>
                  <a:lnTo>
                    <a:pt x="8099" y="28023"/>
                  </a:lnTo>
                  <a:lnTo>
                    <a:pt x="7973" y="27344"/>
                  </a:lnTo>
                  <a:lnTo>
                    <a:pt x="7294" y="27470"/>
                  </a:lnTo>
                  <a:lnTo>
                    <a:pt x="7206" y="27419"/>
                  </a:lnTo>
                  <a:lnTo>
                    <a:pt x="8036" y="27268"/>
                  </a:lnTo>
                  <a:close/>
                  <a:moveTo>
                    <a:pt x="8149" y="27105"/>
                  </a:moveTo>
                  <a:lnTo>
                    <a:pt x="8351" y="28199"/>
                  </a:lnTo>
                  <a:lnTo>
                    <a:pt x="8275" y="28149"/>
                  </a:lnTo>
                  <a:lnTo>
                    <a:pt x="8099" y="27168"/>
                  </a:lnTo>
                  <a:lnTo>
                    <a:pt x="7106" y="27356"/>
                  </a:lnTo>
                  <a:lnTo>
                    <a:pt x="7043" y="27306"/>
                  </a:lnTo>
                  <a:lnTo>
                    <a:pt x="8149" y="27105"/>
                  </a:lnTo>
                  <a:close/>
                  <a:moveTo>
                    <a:pt x="17090" y="27583"/>
                  </a:moveTo>
                  <a:lnTo>
                    <a:pt x="17442" y="27734"/>
                  </a:lnTo>
                  <a:lnTo>
                    <a:pt x="16009" y="27998"/>
                  </a:lnTo>
                  <a:lnTo>
                    <a:pt x="14575" y="28262"/>
                  </a:lnTo>
                  <a:lnTo>
                    <a:pt x="14839" y="27985"/>
                  </a:lnTo>
                  <a:lnTo>
                    <a:pt x="15971" y="27784"/>
                  </a:lnTo>
                  <a:lnTo>
                    <a:pt x="17090" y="27583"/>
                  </a:lnTo>
                  <a:close/>
                  <a:moveTo>
                    <a:pt x="7219" y="27558"/>
                  </a:moveTo>
                  <a:lnTo>
                    <a:pt x="7621" y="27834"/>
                  </a:lnTo>
                  <a:lnTo>
                    <a:pt x="8024" y="28111"/>
                  </a:lnTo>
                  <a:lnTo>
                    <a:pt x="8087" y="28438"/>
                  </a:lnTo>
                  <a:lnTo>
                    <a:pt x="7483" y="28035"/>
                  </a:lnTo>
                  <a:lnTo>
                    <a:pt x="6879" y="27620"/>
                  </a:lnTo>
                  <a:lnTo>
                    <a:pt x="7219" y="27558"/>
                  </a:lnTo>
                  <a:close/>
                  <a:moveTo>
                    <a:pt x="8124" y="28174"/>
                  </a:moveTo>
                  <a:lnTo>
                    <a:pt x="8212" y="28237"/>
                  </a:lnTo>
                  <a:lnTo>
                    <a:pt x="8263" y="28564"/>
                  </a:lnTo>
                  <a:lnTo>
                    <a:pt x="8263" y="28564"/>
                  </a:lnTo>
                  <a:lnTo>
                    <a:pt x="8187" y="28513"/>
                  </a:lnTo>
                  <a:lnTo>
                    <a:pt x="8124" y="28174"/>
                  </a:lnTo>
                  <a:close/>
                  <a:moveTo>
                    <a:pt x="18473" y="1817"/>
                  </a:moveTo>
                  <a:lnTo>
                    <a:pt x="18788" y="2031"/>
                  </a:lnTo>
                  <a:lnTo>
                    <a:pt x="19064" y="3603"/>
                  </a:lnTo>
                  <a:lnTo>
                    <a:pt x="20674" y="3313"/>
                  </a:lnTo>
                  <a:lnTo>
                    <a:pt x="20988" y="3527"/>
                  </a:lnTo>
                  <a:lnTo>
                    <a:pt x="22648" y="12770"/>
                  </a:lnTo>
                  <a:lnTo>
                    <a:pt x="22208" y="13688"/>
                  </a:lnTo>
                  <a:lnTo>
                    <a:pt x="22937" y="14392"/>
                  </a:lnTo>
                  <a:lnTo>
                    <a:pt x="24597" y="23634"/>
                  </a:lnTo>
                  <a:lnTo>
                    <a:pt x="24384" y="23949"/>
                  </a:lnTo>
                  <a:lnTo>
                    <a:pt x="22774" y="24238"/>
                  </a:lnTo>
                  <a:lnTo>
                    <a:pt x="23051" y="25810"/>
                  </a:lnTo>
                  <a:lnTo>
                    <a:pt x="22837" y="26124"/>
                  </a:lnTo>
                  <a:lnTo>
                    <a:pt x="16713" y="27218"/>
                  </a:lnTo>
                  <a:lnTo>
                    <a:pt x="15782" y="26790"/>
                  </a:lnTo>
                  <a:lnTo>
                    <a:pt x="15066" y="27520"/>
                  </a:lnTo>
                  <a:lnTo>
                    <a:pt x="8954" y="28614"/>
                  </a:lnTo>
                  <a:lnTo>
                    <a:pt x="8640" y="28400"/>
                  </a:lnTo>
                  <a:lnTo>
                    <a:pt x="8351" y="26828"/>
                  </a:lnTo>
                  <a:lnTo>
                    <a:pt x="6741" y="27117"/>
                  </a:lnTo>
                  <a:lnTo>
                    <a:pt x="6427" y="26904"/>
                  </a:lnTo>
                  <a:lnTo>
                    <a:pt x="4767" y="17661"/>
                  </a:lnTo>
                  <a:lnTo>
                    <a:pt x="5220" y="16743"/>
                  </a:lnTo>
                  <a:lnTo>
                    <a:pt x="4478" y="16052"/>
                  </a:lnTo>
                  <a:lnTo>
                    <a:pt x="2830" y="6809"/>
                  </a:lnTo>
                  <a:lnTo>
                    <a:pt x="3044" y="6495"/>
                  </a:lnTo>
                  <a:lnTo>
                    <a:pt x="4654" y="6206"/>
                  </a:lnTo>
                  <a:lnTo>
                    <a:pt x="4377" y="4634"/>
                  </a:lnTo>
                  <a:lnTo>
                    <a:pt x="4591" y="4319"/>
                  </a:lnTo>
                  <a:lnTo>
                    <a:pt x="10715" y="3213"/>
                  </a:lnTo>
                  <a:lnTo>
                    <a:pt x="11633" y="3653"/>
                  </a:lnTo>
                  <a:lnTo>
                    <a:pt x="12349" y="2924"/>
                  </a:lnTo>
                  <a:lnTo>
                    <a:pt x="18473" y="1817"/>
                  </a:lnTo>
                  <a:close/>
                  <a:moveTo>
                    <a:pt x="8300" y="28312"/>
                  </a:moveTo>
                  <a:lnTo>
                    <a:pt x="8376" y="28350"/>
                  </a:lnTo>
                  <a:lnTo>
                    <a:pt x="8439" y="28689"/>
                  </a:lnTo>
                  <a:lnTo>
                    <a:pt x="8439" y="28689"/>
                  </a:lnTo>
                  <a:lnTo>
                    <a:pt x="8363" y="28639"/>
                  </a:lnTo>
                  <a:lnTo>
                    <a:pt x="8300" y="28312"/>
                  </a:lnTo>
                  <a:close/>
                  <a:moveTo>
                    <a:pt x="6729" y="27646"/>
                  </a:moveTo>
                  <a:lnTo>
                    <a:pt x="7420" y="28123"/>
                  </a:lnTo>
                  <a:lnTo>
                    <a:pt x="8112" y="28589"/>
                  </a:lnTo>
                  <a:lnTo>
                    <a:pt x="8175" y="28928"/>
                  </a:lnTo>
                  <a:lnTo>
                    <a:pt x="8175" y="28928"/>
                  </a:lnTo>
                  <a:lnTo>
                    <a:pt x="7282" y="28325"/>
                  </a:lnTo>
                  <a:lnTo>
                    <a:pt x="6389" y="27708"/>
                  </a:lnTo>
                  <a:lnTo>
                    <a:pt x="6729" y="27646"/>
                  </a:lnTo>
                  <a:close/>
                  <a:moveTo>
                    <a:pt x="8212" y="28677"/>
                  </a:moveTo>
                  <a:lnTo>
                    <a:pt x="8300" y="28727"/>
                  </a:lnTo>
                  <a:lnTo>
                    <a:pt x="8351" y="29067"/>
                  </a:lnTo>
                  <a:lnTo>
                    <a:pt x="8275" y="29004"/>
                  </a:lnTo>
                  <a:lnTo>
                    <a:pt x="8212" y="28677"/>
                  </a:lnTo>
                  <a:close/>
                  <a:moveTo>
                    <a:pt x="14563" y="28035"/>
                  </a:moveTo>
                  <a:lnTo>
                    <a:pt x="14286" y="28312"/>
                  </a:lnTo>
                  <a:lnTo>
                    <a:pt x="9721" y="29129"/>
                  </a:lnTo>
                  <a:lnTo>
                    <a:pt x="9470" y="28953"/>
                  </a:lnTo>
                  <a:lnTo>
                    <a:pt x="14563" y="28035"/>
                  </a:lnTo>
                  <a:close/>
                  <a:moveTo>
                    <a:pt x="8388" y="28802"/>
                  </a:moveTo>
                  <a:lnTo>
                    <a:pt x="8464" y="28840"/>
                  </a:lnTo>
                  <a:lnTo>
                    <a:pt x="8527" y="29180"/>
                  </a:lnTo>
                  <a:lnTo>
                    <a:pt x="8451" y="29129"/>
                  </a:lnTo>
                  <a:lnTo>
                    <a:pt x="8388" y="28802"/>
                  </a:lnTo>
                  <a:close/>
                  <a:moveTo>
                    <a:pt x="8665" y="28551"/>
                  </a:moveTo>
                  <a:lnTo>
                    <a:pt x="9558" y="29155"/>
                  </a:lnTo>
                  <a:lnTo>
                    <a:pt x="9218" y="29217"/>
                  </a:lnTo>
                  <a:lnTo>
                    <a:pt x="8728" y="28878"/>
                  </a:lnTo>
                  <a:lnTo>
                    <a:pt x="8665" y="28551"/>
                  </a:lnTo>
                  <a:close/>
                  <a:moveTo>
                    <a:pt x="8753" y="29041"/>
                  </a:moveTo>
                  <a:lnTo>
                    <a:pt x="9055" y="29243"/>
                  </a:lnTo>
                  <a:lnTo>
                    <a:pt x="8803" y="29293"/>
                  </a:lnTo>
                  <a:lnTo>
                    <a:pt x="8753" y="29041"/>
                  </a:lnTo>
                  <a:close/>
                  <a:moveTo>
                    <a:pt x="8476" y="29280"/>
                  </a:moveTo>
                  <a:lnTo>
                    <a:pt x="8552" y="29331"/>
                  </a:lnTo>
                  <a:lnTo>
                    <a:pt x="8489" y="29343"/>
                  </a:lnTo>
                  <a:lnTo>
                    <a:pt x="8476" y="29280"/>
                  </a:lnTo>
                  <a:close/>
                  <a:moveTo>
                    <a:pt x="8300" y="29167"/>
                  </a:moveTo>
                  <a:lnTo>
                    <a:pt x="8388" y="29217"/>
                  </a:lnTo>
                  <a:lnTo>
                    <a:pt x="8414" y="29368"/>
                  </a:lnTo>
                  <a:lnTo>
                    <a:pt x="8338" y="29381"/>
                  </a:lnTo>
                  <a:lnTo>
                    <a:pt x="8300" y="29167"/>
                  </a:lnTo>
                  <a:close/>
                  <a:moveTo>
                    <a:pt x="6226" y="27746"/>
                  </a:moveTo>
                  <a:lnTo>
                    <a:pt x="7206" y="28413"/>
                  </a:lnTo>
                  <a:lnTo>
                    <a:pt x="8212" y="29092"/>
                  </a:lnTo>
                  <a:lnTo>
                    <a:pt x="8250" y="29381"/>
                  </a:lnTo>
                  <a:lnTo>
                    <a:pt x="6993" y="29607"/>
                  </a:lnTo>
                  <a:lnTo>
                    <a:pt x="7433" y="28991"/>
                  </a:lnTo>
                  <a:lnTo>
                    <a:pt x="7345" y="28928"/>
                  </a:lnTo>
                  <a:lnTo>
                    <a:pt x="6854" y="29645"/>
                  </a:lnTo>
                  <a:lnTo>
                    <a:pt x="6678" y="29670"/>
                  </a:lnTo>
                  <a:lnTo>
                    <a:pt x="7118" y="29054"/>
                  </a:lnTo>
                  <a:lnTo>
                    <a:pt x="7030" y="28991"/>
                  </a:lnTo>
                  <a:lnTo>
                    <a:pt x="6527" y="29695"/>
                  </a:lnTo>
                  <a:lnTo>
                    <a:pt x="6351" y="29733"/>
                  </a:lnTo>
                  <a:lnTo>
                    <a:pt x="6351" y="29733"/>
                  </a:lnTo>
                  <a:lnTo>
                    <a:pt x="6791" y="29104"/>
                  </a:lnTo>
                  <a:lnTo>
                    <a:pt x="6741" y="29079"/>
                  </a:lnTo>
                  <a:lnTo>
                    <a:pt x="6703" y="29054"/>
                  </a:lnTo>
                  <a:lnTo>
                    <a:pt x="6263" y="29670"/>
                  </a:lnTo>
                  <a:lnTo>
                    <a:pt x="6226" y="29494"/>
                  </a:lnTo>
                  <a:lnTo>
                    <a:pt x="6729" y="28790"/>
                  </a:lnTo>
                  <a:lnTo>
                    <a:pt x="6640" y="28727"/>
                  </a:lnTo>
                  <a:lnTo>
                    <a:pt x="6200" y="29356"/>
                  </a:lnTo>
                  <a:lnTo>
                    <a:pt x="6175" y="29180"/>
                  </a:lnTo>
                  <a:lnTo>
                    <a:pt x="6666" y="28475"/>
                  </a:lnTo>
                  <a:lnTo>
                    <a:pt x="6578" y="28413"/>
                  </a:lnTo>
                  <a:lnTo>
                    <a:pt x="6138" y="29029"/>
                  </a:lnTo>
                  <a:lnTo>
                    <a:pt x="5924" y="27796"/>
                  </a:lnTo>
                  <a:lnTo>
                    <a:pt x="6226" y="27746"/>
                  </a:lnTo>
                  <a:close/>
                  <a:moveTo>
                    <a:pt x="1296" y="3967"/>
                  </a:moveTo>
                  <a:lnTo>
                    <a:pt x="5974" y="30047"/>
                  </a:lnTo>
                  <a:lnTo>
                    <a:pt x="5873" y="30072"/>
                  </a:lnTo>
                  <a:lnTo>
                    <a:pt x="1196" y="3992"/>
                  </a:lnTo>
                  <a:lnTo>
                    <a:pt x="1296" y="3967"/>
                  </a:lnTo>
                  <a:close/>
                  <a:moveTo>
                    <a:pt x="1007" y="4043"/>
                  </a:moveTo>
                  <a:lnTo>
                    <a:pt x="5685" y="30098"/>
                  </a:lnTo>
                  <a:lnTo>
                    <a:pt x="5622" y="30110"/>
                  </a:lnTo>
                  <a:lnTo>
                    <a:pt x="5094" y="27180"/>
                  </a:lnTo>
                  <a:lnTo>
                    <a:pt x="4566" y="27281"/>
                  </a:lnTo>
                  <a:lnTo>
                    <a:pt x="4515" y="27004"/>
                  </a:lnTo>
                  <a:lnTo>
                    <a:pt x="5043" y="26904"/>
                  </a:lnTo>
                  <a:lnTo>
                    <a:pt x="4490" y="23835"/>
                  </a:lnTo>
                  <a:lnTo>
                    <a:pt x="3975" y="23936"/>
                  </a:lnTo>
                  <a:lnTo>
                    <a:pt x="3924" y="23659"/>
                  </a:lnTo>
                  <a:lnTo>
                    <a:pt x="4440" y="23559"/>
                  </a:lnTo>
                  <a:lnTo>
                    <a:pt x="3899" y="20491"/>
                  </a:lnTo>
                  <a:lnTo>
                    <a:pt x="3371" y="20591"/>
                  </a:lnTo>
                  <a:lnTo>
                    <a:pt x="3321" y="20314"/>
                  </a:lnTo>
                  <a:lnTo>
                    <a:pt x="3849" y="20214"/>
                  </a:lnTo>
                  <a:lnTo>
                    <a:pt x="3296" y="17146"/>
                  </a:lnTo>
                  <a:lnTo>
                    <a:pt x="2767" y="17246"/>
                  </a:lnTo>
                  <a:lnTo>
                    <a:pt x="2717" y="16970"/>
                  </a:lnTo>
                  <a:lnTo>
                    <a:pt x="3245" y="16869"/>
                  </a:lnTo>
                  <a:lnTo>
                    <a:pt x="2692" y="13801"/>
                  </a:lnTo>
                  <a:lnTo>
                    <a:pt x="2164" y="13901"/>
                  </a:lnTo>
                  <a:lnTo>
                    <a:pt x="2114" y="13625"/>
                  </a:lnTo>
                  <a:lnTo>
                    <a:pt x="2642" y="13524"/>
                  </a:lnTo>
                  <a:lnTo>
                    <a:pt x="2088" y="10456"/>
                  </a:lnTo>
                  <a:lnTo>
                    <a:pt x="1573" y="10544"/>
                  </a:lnTo>
                  <a:lnTo>
                    <a:pt x="1523" y="10267"/>
                  </a:lnTo>
                  <a:lnTo>
                    <a:pt x="2038" y="10179"/>
                  </a:lnTo>
                  <a:lnTo>
                    <a:pt x="1497" y="7111"/>
                  </a:lnTo>
                  <a:lnTo>
                    <a:pt x="969" y="7199"/>
                  </a:lnTo>
                  <a:lnTo>
                    <a:pt x="919" y="6922"/>
                  </a:lnTo>
                  <a:lnTo>
                    <a:pt x="1447" y="6834"/>
                  </a:lnTo>
                  <a:lnTo>
                    <a:pt x="944" y="4043"/>
                  </a:lnTo>
                  <a:close/>
                  <a:moveTo>
                    <a:pt x="4943" y="27407"/>
                  </a:moveTo>
                  <a:lnTo>
                    <a:pt x="5421" y="30098"/>
                  </a:lnTo>
                  <a:lnTo>
                    <a:pt x="5094" y="30161"/>
                  </a:lnTo>
                  <a:lnTo>
                    <a:pt x="4603" y="27470"/>
                  </a:lnTo>
                  <a:lnTo>
                    <a:pt x="4943" y="27407"/>
                  </a:lnTo>
                  <a:close/>
                  <a:moveTo>
                    <a:pt x="21360" y="0"/>
                  </a:moveTo>
                  <a:cubicBezTo>
                    <a:pt x="21337" y="0"/>
                    <a:pt x="21314" y="2"/>
                    <a:pt x="21290" y="6"/>
                  </a:cubicBezTo>
                  <a:lnTo>
                    <a:pt x="1623" y="3527"/>
                  </a:lnTo>
                  <a:lnTo>
                    <a:pt x="353" y="3754"/>
                  </a:lnTo>
                  <a:cubicBezTo>
                    <a:pt x="139" y="3791"/>
                    <a:pt x="1" y="3992"/>
                    <a:pt x="39" y="4206"/>
                  </a:cubicBezTo>
                  <a:lnTo>
                    <a:pt x="4717" y="30274"/>
                  </a:lnTo>
                  <a:cubicBezTo>
                    <a:pt x="4750" y="30464"/>
                    <a:pt x="4913" y="30594"/>
                    <a:pt x="5099" y="30594"/>
                  </a:cubicBezTo>
                  <a:cubicBezTo>
                    <a:pt x="5122" y="30594"/>
                    <a:pt x="5146" y="30592"/>
                    <a:pt x="5169" y="30588"/>
                  </a:cubicBezTo>
                  <a:lnTo>
                    <a:pt x="6427" y="30362"/>
                  </a:lnTo>
                  <a:lnTo>
                    <a:pt x="26106" y="26841"/>
                  </a:lnTo>
                  <a:cubicBezTo>
                    <a:pt x="26308" y="26803"/>
                    <a:pt x="26458" y="26602"/>
                    <a:pt x="26421" y="26388"/>
                  </a:cubicBezTo>
                  <a:lnTo>
                    <a:pt x="21743" y="321"/>
                  </a:lnTo>
                  <a:cubicBezTo>
                    <a:pt x="21709" y="130"/>
                    <a:pt x="21546" y="0"/>
                    <a:pt x="21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4"/>
            <p:cNvSpPr/>
            <p:nvPr/>
          </p:nvSpPr>
          <p:spPr>
            <a:xfrm>
              <a:off x="6151100" y="3664950"/>
              <a:ext cx="436700" cy="557700"/>
            </a:xfrm>
            <a:custGeom>
              <a:avLst/>
              <a:gdLst/>
              <a:ahLst/>
              <a:cxnLst/>
              <a:rect l="l" t="t" r="r" b="b"/>
              <a:pathLst>
                <a:path w="17468" h="22308" extrusionOk="0">
                  <a:moveTo>
                    <a:pt x="13732" y="264"/>
                  </a:moveTo>
                  <a:lnTo>
                    <a:pt x="17203" y="19630"/>
                  </a:lnTo>
                  <a:lnTo>
                    <a:pt x="3760" y="22044"/>
                  </a:lnTo>
                  <a:lnTo>
                    <a:pt x="717" y="2943"/>
                  </a:lnTo>
                  <a:lnTo>
                    <a:pt x="12953" y="403"/>
                  </a:lnTo>
                  <a:lnTo>
                    <a:pt x="13732" y="264"/>
                  </a:lnTo>
                  <a:close/>
                  <a:moveTo>
                    <a:pt x="13921" y="0"/>
                  </a:moveTo>
                  <a:lnTo>
                    <a:pt x="1" y="2490"/>
                  </a:lnTo>
                  <a:lnTo>
                    <a:pt x="3559" y="22308"/>
                  </a:lnTo>
                  <a:lnTo>
                    <a:pt x="17467" y="19818"/>
                  </a:lnTo>
                  <a:lnTo>
                    <a:pt x="139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4"/>
            <p:cNvSpPr/>
            <p:nvPr/>
          </p:nvSpPr>
          <p:spPr>
            <a:xfrm>
              <a:off x="6262400" y="3690725"/>
              <a:ext cx="297400" cy="500500"/>
            </a:xfrm>
            <a:custGeom>
              <a:avLst/>
              <a:gdLst/>
              <a:ahLst/>
              <a:cxnLst/>
              <a:rect l="l" t="t" r="r" b="b"/>
              <a:pathLst>
                <a:path w="11896" h="20020" extrusionOk="0">
                  <a:moveTo>
                    <a:pt x="8526" y="0"/>
                  </a:moveTo>
                  <a:lnTo>
                    <a:pt x="8526" y="0"/>
                  </a:lnTo>
                  <a:cubicBezTo>
                    <a:pt x="8639" y="755"/>
                    <a:pt x="8752" y="1509"/>
                    <a:pt x="8878" y="2251"/>
                  </a:cubicBezTo>
                  <a:cubicBezTo>
                    <a:pt x="9004" y="3006"/>
                    <a:pt x="9117" y="3748"/>
                    <a:pt x="9243" y="4502"/>
                  </a:cubicBezTo>
                  <a:lnTo>
                    <a:pt x="9997" y="8979"/>
                  </a:lnTo>
                  <a:lnTo>
                    <a:pt x="10387" y="11217"/>
                  </a:lnTo>
                  <a:lnTo>
                    <a:pt x="10789" y="13455"/>
                  </a:lnTo>
                  <a:lnTo>
                    <a:pt x="11569" y="17806"/>
                  </a:lnTo>
                  <a:lnTo>
                    <a:pt x="8777" y="18309"/>
                  </a:lnTo>
                  <a:lnTo>
                    <a:pt x="5847" y="18875"/>
                  </a:lnTo>
                  <a:cubicBezTo>
                    <a:pt x="4867" y="19064"/>
                    <a:pt x="3898" y="19240"/>
                    <a:pt x="2917" y="19428"/>
                  </a:cubicBezTo>
                  <a:cubicBezTo>
                    <a:pt x="1949" y="19630"/>
                    <a:pt x="968" y="19818"/>
                    <a:pt x="0" y="20019"/>
                  </a:cubicBezTo>
                  <a:cubicBezTo>
                    <a:pt x="981" y="19856"/>
                    <a:pt x="1962" y="19705"/>
                    <a:pt x="2943" y="19542"/>
                  </a:cubicBezTo>
                  <a:cubicBezTo>
                    <a:pt x="3923" y="19391"/>
                    <a:pt x="4904" y="19215"/>
                    <a:pt x="5885" y="19051"/>
                  </a:cubicBezTo>
                  <a:lnTo>
                    <a:pt x="8815" y="18561"/>
                  </a:lnTo>
                  <a:lnTo>
                    <a:pt x="11758" y="18045"/>
                  </a:lnTo>
                  <a:lnTo>
                    <a:pt x="11896" y="18020"/>
                  </a:lnTo>
                  <a:lnTo>
                    <a:pt x="11871" y="17882"/>
                  </a:lnTo>
                  <a:lnTo>
                    <a:pt x="11066" y="13405"/>
                  </a:lnTo>
                  <a:lnTo>
                    <a:pt x="10664" y="11179"/>
                  </a:lnTo>
                  <a:lnTo>
                    <a:pt x="10249" y="8941"/>
                  </a:lnTo>
                  <a:lnTo>
                    <a:pt x="9406" y="4464"/>
                  </a:lnTo>
                  <a:cubicBezTo>
                    <a:pt x="9255" y="3723"/>
                    <a:pt x="9117" y="2981"/>
                    <a:pt x="8966" y="2239"/>
                  </a:cubicBezTo>
                  <a:cubicBezTo>
                    <a:pt x="8815" y="1497"/>
                    <a:pt x="8677" y="755"/>
                    <a:pt x="8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4"/>
            <p:cNvSpPr/>
            <p:nvPr/>
          </p:nvSpPr>
          <p:spPr>
            <a:xfrm>
              <a:off x="6254850" y="3874275"/>
              <a:ext cx="229500" cy="138750"/>
            </a:xfrm>
            <a:custGeom>
              <a:avLst/>
              <a:gdLst/>
              <a:ahLst/>
              <a:cxnLst/>
              <a:rect l="l" t="t" r="r" b="b"/>
              <a:pathLst>
                <a:path w="9180" h="5550" extrusionOk="0">
                  <a:moveTo>
                    <a:pt x="4316" y="128"/>
                  </a:moveTo>
                  <a:lnTo>
                    <a:pt x="4316" y="128"/>
                  </a:lnTo>
                  <a:cubicBezTo>
                    <a:pt x="4341" y="129"/>
                    <a:pt x="4377" y="141"/>
                    <a:pt x="4401" y="153"/>
                  </a:cubicBezTo>
                  <a:cubicBezTo>
                    <a:pt x="4464" y="178"/>
                    <a:pt x="4515" y="216"/>
                    <a:pt x="4565" y="254"/>
                  </a:cubicBezTo>
                  <a:cubicBezTo>
                    <a:pt x="4666" y="342"/>
                    <a:pt x="4741" y="455"/>
                    <a:pt x="4842" y="530"/>
                  </a:cubicBezTo>
                  <a:cubicBezTo>
                    <a:pt x="4879" y="568"/>
                    <a:pt x="4942" y="593"/>
                    <a:pt x="4993" y="606"/>
                  </a:cubicBezTo>
                  <a:cubicBezTo>
                    <a:pt x="5024" y="612"/>
                    <a:pt x="5055" y="615"/>
                    <a:pt x="5087" y="615"/>
                  </a:cubicBezTo>
                  <a:cubicBezTo>
                    <a:pt x="5118" y="615"/>
                    <a:pt x="5150" y="612"/>
                    <a:pt x="5181" y="606"/>
                  </a:cubicBezTo>
                  <a:cubicBezTo>
                    <a:pt x="5307" y="593"/>
                    <a:pt x="5395" y="493"/>
                    <a:pt x="5407" y="354"/>
                  </a:cubicBezTo>
                  <a:lnTo>
                    <a:pt x="5407" y="354"/>
                  </a:lnTo>
                  <a:cubicBezTo>
                    <a:pt x="5420" y="430"/>
                    <a:pt x="5395" y="493"/>
                    <a:pt x="5357" y="543"/>
                  </a:cubicBezTo>
                  <a:cubicBezTo>
                    <a:pt x="5307" y="593"/>
                    <a:pt x="5257" y="631"/>
                    <a:pt x="5181" y="643"/>
                  </a:cubicBezTo>
                  <a:cubicBezTo>
                    <a:pt x="5150" y="656"/>
                    <a:pt x="5118" y="662"/>
                    <a:pt x="5085" y="662"/>
                  </a:cubicBezTo>
                  <a:cubicBezTo>
                    <a:pt x="5052" y="662"/>
                    <a:pt x="5018" y="656"/>
                    <a:pt x="4980" y="643"/>
                  </a:cubicBezTo>
                  <a:cubicBezTo>
                    <a:pt x="4917" y="631"/>
                    <a:pt x="4854" y="606"/>
                    <a:pt x="4804" y="555"/>
                  </a:cubicBezTo>
                  <a:cubicBezTo>
                    <a:pt x="4703" y="480"/>
                    <a:pt x="4628" y="367"/>
                    <a:pt x="4540" y="279"/>
                  </a:cubicBezTo>
                  <a:cubicBezTo>
                    <a:pt x="4477" y="215"/>
                    <a:pt x="4400" y="165"/>
                    <a:pt x="4316" y="128"/>
                  </a:cubicBezTo>
                  <a:close/>
                  <a:moveTo>
                    <a:pt x="4169" y="136"/>
                  </a:moveTo>
                  <a:cubicBezTo>
                    <a:pt x="4267" y="136"/>
                    <a:pt x="4365" y="181"/>
                    <a:pt x="4427" y="279"/>
                  </a:cubicBezTo>
                  <a:lnTo>
                    <a:pt x="4439" y="291"/>
                  </a:lnTo>
                  <a:cubicBezTo>
                    <a:pt x="4464" y="329"/>
                    <a:pt x="4502" y="354"/>
                    <a:pt x="4527" y="392"/>
                  </a:cubicBezTo>
                  <a:cubicBezTo>
                    <a:pt x="4552" y="455"/>
                    <a:pt x="4578" y="530"/>
                    <a:pt x="4527" y="568"/>
                  </a:cubicBezTo>
                  <a:cubicBezTo>
                    <a:pt x="4521" y="581"/>
                    <a:pt x="4512" y="587"/>
                    <a:pt x="4501" y="587"/>
                  </a:cubicBezTo>
                  <a:cubicBezTo>
                    <a:pt x="4490" y="587"/>
                    <a:pt x="4477" y="581"/>
                    <a:pt x="4464" y="568"/>
                  </a:cubicBezTo>
                  <a:cubicBezTo>
                    <a:pt x="4452" y="568"/>
                    <a:pt x="4439" y="555"/>
                    <a:pt x="4427" y="543"/>
                  </a:cubicBezTo>
                  <a:cubicBezTo>
                    <a:pt x="4414" y="530"/>
                    <a:pt x="4414" y="518"/>
                    <a:pt x="4427" y="505"/>
                  </a:cubicBezTo>
                  <a:cubicBezTo>
                    <a:pt x="4427" y="498"/>
                    <a:pt x="4439" y="491"/>
                    <a:pt x="4452" y="491"/>
                  </a:cubicBezTo>
                  <a:cubicBezTo>
                    <a:pt x="4462" y="491"/>
                    <a:pt x="4472" y="494"/>
                    <a:pt x="4477" y="505"/>
                  </a:cubicBezTo>
                  <a:lnTo>
                    <a:pt x="4502" y="505"/>
                  </a:lnTo>
                  <a:cubicBezTo>
                    <a:pt x="4515" y="505"/>
                    <a:pt x="4515" y="493"/>
                    <a:pt x="4515" y="480"/>
                  </a:cubicBezTo>
                  <a:cubicBezTo>
                    <a:pt x="4515" y="455"/>
                    <a:pt x="4490" y="430"/>
                    <a:pt x="4464" y="417"/>
                  </a:cubicBezTo>
                  <a:cubicBezTo>
                    <a:pt x="4452" y="411"/>
                    <a:pt x="4436" y="408"/>
                    <a:pt x="4420" y="408"/>
                  </a:cubicBezTo>
                  <a:cubicBezTo>
                    <a:pt x="4405" y="408"/>
                    <a:pt x="4389" y="411"/>
                    <a:pt x="4376" y="417"/>
                  </a:cubicBezTo>
                  <a:cubicBezTo>
                    <a:pt x="4313" y="442"/>
                    <a:pt x="4288" y="505"/>
                    <a:pt x="4301" y="568"/>
                  </a:cubicBezTo>
                  <a:cubicBezTo>
                    <a:pt x="4313" y="631"/>
                    <a:pt x="4376" y="669"/>
                    <a:pt x="4439" y="681"/>
                  </a:cubicBezTo>
                  <a:cubicBezTo>
                    <a:pt x="4490" y="681"/>
                    <a:pt x="4540" y="656"/>
                    <a:pt x="4578" y="606"/>
                  </a:cubicBezTo>
                  <a:cubicBezTo>
                    <a:pt x="4603" y="568"/>
                    <a:pt x="4615" y="518"/>
                    <a:pt x="4603" y="467"/>
                  </a:cubicBezTo>
                  <a:lnTo>
                    <a:pt x="4603" y="467"/>
                  </a:lnTo>
                  <a:lnTo>
                    <a:pt x="4653" y="518"/>
                  </a:lnTo>
                  <a:cubicBezTo>
                    <a:pt x="4691" y="568"/>
                    <a:pt x="4741" y="606"/>
                    <a:pt x="4791" y="643"/>
                  </a:cubicBezTo>
                  <a:cubicBezTo>
                    <a:pt x="4829" y="669"/>
                    <a:pt x="4854" y="681"/>
                    <a:pt x="4892" y="694"/>
                  </a:cubicBezTo>
                  <a:cubicBezTo>
                    <a:pt x="4678" y="719"/>
                    <a:pt x="4452" y="757"/>
                    <a:pt x="4225" y="794"/>
                  </a:cubicBezTo>
                  <a:cubicBezTo>
                    <a:pt x="3999" y="832"/>
                    <a:pt x="3785" y="882"/>
                    <a:pt x="3572" y="933"/>
                  </a:cubicBezTo>
                  <a:cubicBezTo>
                    <a:pt x="3597" y="907"/>
                    <a:pt x="3622" y="882"/>
                    <a:pt x="3647" y="857"/>
                  </a:cubicBezTo>
                  <a:cubicBezTo>
                    <a:pt x="3685" y="794"/>
                    <a:pt x="3710" y="744"/>
                    <a:pt x="3735" y="681"/>
                  </a:cubicBezTo>
                  <a:lnTo>
                    <a:pt x="3760" y="618"/>
                  </a:lnTo>
                  <a:cubicBezTo>
                    <a:pt x="3773" y="669"/>
                    <a:pt x="3798" y="706"/>
                    <a:pt x="3836" y="731"/>
                  </a:cubicBezTo>
                  <a:cubicBezTo>
                    <a:pt x="3860" y="756"/>
                    <a:pt x="3895" y="770"/>
                    <a:pt x="3933" y="770"/>
                  </a:cubicBezTo>
                  <a:cubicBezTo>
                    <a:pt x="3955" y="770"/>
                    <a:pt x="3977" y="765"/>
                    <a:pt x="3999" y="757"/>
                  </a:cubicBezTo>
                  <a:cubicBezTo>
                    <a:pt x="4049" y="731"/>
                    <a:pt x="4087" y="669"/>
                    <a:pt x="4087" y="606"/>
                  </a:cubicBezTo>
                  <a:cubicBezTo>
                    <a:pt x="4075" y="543"/>
                    <a:pt x="4024" y="480"/>
                    <a:pt x="3961" y="480"/>
                  </a:cubicBezTo>
                  <a:cubicBezTo>
                    <a:pt x="3924" y="480"/>
                    <a:pt x="3886" y="493"/>
                    <a:pt x="3873" y="518"/>
                  </a:cubicBezTo>
                  <a:cubicBezTo>
                    <a:pt x="3848" y="543"/>
                    <a:pt x="3836" y="568"/>
                    <a:pt x="3848" y="593"/>
                  </a:cubicBezTo>
                  <a:cubicBezTo>
                    <a:pt x="3848" y="606"/>
                    <a:pt x="3848" y="606"/>
                    <a:pt x="3861" y="606"/>
                  </a:cubicBezTo>
                  <a:cubicBezTo>
                    <a:pt x="3861" y="612"/>
                    <a:pt x="3864" y="615"/>
                    <a:pt x="3869" y="615"/>
                  </a:cubicBezTo>
                  <a:cubicBezTo>
                    <a:pt x="3873" y="615"/>
                    <a:pt x="3880" y="612"/>
                    <a:pt x="3886" y="606"/>
                  </a:cubicBezTo>
                  <a:cubicBezTo>
                    <a:pt x="3893" y="591"/>
                    <a:pt x="3905" y="585"/>
                    <a:pt x="3916" y="585"/>
                  </a:cubicBezTo>
                  <a:cubicBezTo>
                    <a:pt x="3924" y="585"/>
                    <a:pt x="3931" y="588"/>
                    <a:pt x="3936" y="593"/>
                  </a:cubicBezTo>
                  <a:cubicBezTo>
                    <a:pt x="3949" y="593"/>
                    <a:pt x="3961" y="606"/>
                    <a:pt x="3949" y="631"/>
                  </a:cubicBezTo>
                  <a:cubicBezTo>
                    <a:pt x="3949" y="643"/>
                    <a:pt x="3949" y="656"/>
                    <a:pt x="3936" y="669"/>
                  </a:cubicBezTo>
                  <a:cubicBezTo>
                    <a:pt x="3918" y="677"/>
                    <a:pt x="3901" y="686"/>
                    <a:pt x="3883" y="686"/>
                  </a:cubicBezTo>
                  <a:cubicBezTo>
                    <a:pt x="3876" y="686"/>
                    <a:pt x="3868" y="685"/>
                    <a:pt x="3861" y="681"/>
                  </a:cubicBezTo>
                  <a:cubicBezTo>
                    <a:pt x="3810" y="669"/>
                    <a:pt x="3798" y="593"/>
                    <a:pt x="3798" y="518"/>
                  </a:cubicBezTo>
                  <a:cubicBezTo>
                    <a:pt x="3810" y="480"/>
                    <a:pt x="3823" y="430"/>
                    <a:pt x="3848" y="392"/>
                  </a:cubicBezTo>
                  <a:cubicBezTo>
                    <a:pt x="3885" y="229"/>
                    <a:pt x="4027" y="136"/>
                    <a:pt x="4169" y="136"/>
                  </a:cubicBezTo>
                  <a:close/>
                  <a:moveTo>
                    <a:pt x="4012" y="140"/>
                  </a:moveTo>
                  <a:cubicBezTo>
                    <a:pt x="3898" y="216"/>
                    <a:pt x="3810" y="316"/>
                    <a:pt x="3760" y="430"/>
                  </a:cubicBezTo>
                  <a:cubicBezTo>
                    <a:pt x="3710" y="543"/>
                    <a:pt x="3672" y="669"/>
                    <a:pt x="3609" y="782"/>
                  </a:cubicBezTo>
                  <a:cubicBezTo>
                    <a:pt x="3572" y="845"/>
                    <a:pt x="3521" y="895"/>
                    <a:pt x="3471" y="933"/>
                  </a:cubicBezTo>
                  <a:cubicBezTo>
                    <a:pt x="3408" y="970"/>
                    <a:pt x="3345" y="983"/>
                    <a:pt x="3270" y="995"/>
                  </a:cubicBezTo>
                  <a:cubicBezTo>
                    <a:pt x="3207" y="995"/>
                    <a:pt x="3144" y="983"/>
                    <a:pt x="3094" y="958"/>
                  </a:cubicBezTo>
                  <a:cubicBezTo>
                    <a:pt x="3031" y="920"/>
                    <a:pt x="2993" y="857"/>
                    <a:pt x="2981" y="794"/>
                  </a:cubicBezTo>
                  <a:lnTo>
                    <a:pt x="2981" y="794"/>
                  </a:lnTo>
                  <a:cubicBezTo>
                    <a:pt x="3024" y="893"/>
                    <a:pt x="3125" y="963"/>
                    <a:pt x="3233" y="963"/>
                  </a:cubicBezTo>
                  <a:cubicBezTo>
                    <a:pt x="3250" y="963"/>
                    <a:pt x="3266" y="961"/>
                    <a:pt x="3282" y="958"/>
                  </a:cubicBezTo>
                  <a:cubicBezTo>
                    <a:pt x="3345" y="945"/>
                    <a:pt x="3396" y="920"/>
                    <a:pt x="3446" y="895"/>
                  </a:cubicBezTo>
                  <a:cubicBezTo>
                    <a:pt x="3496" y="857"/>
                    <a:pt x="3534" y="807"/>
                    <a:pt x="3572" y="757"/>
                  </a:cubicBezTo>
                  <a:cubicBezTo>
                    <a:pt x="3634" y="656"/>
                    <a:pt x="3660" y="530"/>
                    <a:pt x="3722" y="417"/>
                  </a:cubicBezTo>
                  <a:cubicBezTo>
                    <a:pt x="3760" y="354"/>
                    <a:pt x="3798" y="304"/>
                    <a:pt x="3848" y="254"/>
                  </a:cubicBezTo>
                  <a:cubicBezTo>
                    <a:pt x="3873" y="228"/>
                    <a:pt x="3899" y="216"/>
                    <a:pt x="3924" y="191"/>
                  </a:cubicBezTo>
                  <a:cubicBezTo>
                    <a:pt x="3949" y="178"/>
                    <a:pt x="3974" y="166"/>
                    <a:pt x="4012" y="140"/>
                  </a:cubicBezTo>
                  <a:close/>
                  <a:moveTo>
                    <a:pt x="5974" y="847"/>
                  </a:moveTo>
                  <a:cubicBezTo>
                    <a:pt x="7523" y="847"/>
                    <a:pt x="8684" y="1284"/>
                    <a:pt x="8815" y="2014"/>
                  </a:cubicBezTo>
                  <a:cubicBezTo>
                    <a:pt x="8991" y="2995"/>
                    <a:pt x="7243" y="4127"/>
                    <a:pt x="4904" y="4542"/>
                  </a:cubicBezTo>
                  <a:cubicBezTo>
                    <a:pt x="4306" y="4651"/>
                    <a:pt x="3727" y="4703"/>
                    <a:pt x="3194" y="4703"/>
                  </a:cubicBezTo>
                  <a:cubicBezTo>
                    <a:pt x="1645" y="4703"/>
                    <a:pt x="483" y="4265"/>
                    <a:pt x="352" y="3536"/>
                  </a:cubicBezTo>
                  <a:cubicBezTo>
                    <a:pt x="176" y="2555"/>
                    <a:pt x="1937" y="1423"/>
                    <a:pt x="4263" y="1008"/>
                  </a:cubicBezTo>
                  <a:cubicBezTo>
                    <a:pt x="4862" y="899"/>
                    <a:pt x="5441" y="847"/>
                    <a:pt x="5974" y="847"/>
                  </a:cubicBezTo>
                  <a:close/>
                  <a:moveTo>
                    <a:pt x="5898" y="4554"/>
                  </a:moveTo>
                  <a:cubicBezTo>
                    <a:pt x="5961" y="4554"/>
                    <a:pt x="6024" y="4567"/>
                    <a:pt x="6074" y="4604"/>
                  </a:cubicBezTo>
                  <a:lnTo>
                    <a:pt x="6074" y="4592"/>
                  </a:lnTo>
                  <a:cubicBezTo>
                    <a:pt x="6137" y="4630"/>
                    <a:pt x="6175" y="4680"/>
                    <a:pt x="6200" y="4755"/>
                  </a:cubicBezTo>
                  <a:cubicBezTo>
                    <a:pt x="6146" y="4648"/>
                    <a:pt x="6046" y="4586"/>
                    <a:pt x="5940" y="4586"/>
                  </a:cubicBezTo>
                  <a:cubicBezTo>
                    <a:pt x="5922" y="4586"/>
                    <a:pt x="5904" y="4588"/>
                    <a:pt x="5885" y="4592"/>
                  </a:cubicBezTo>
                  <a:cubicBezTo>
                    <a:pt x="5835" y="4604"/>
                    <a:pt x="5772" y="4630"/>
                    <a:pt x="5722" y="4655"/>
                  </a:cubicBezTo>
                  <a:cubicBezTo>
                    <a:pt x="5672" y="4692"/>
                    <a:pt x="5634" y="4743"/>
                    <a:pt x="5609" y="4793"/>
                  </a:cubicBezTo>
                  <a:cubicBezTo>
                    <a:pt x="5546" y="4894"/>
                    <a:pt x="5508" y="5019"/>
                    <a:pt x="5445" y="5133"/>
                  </a:cubicBezTo>
                  <a:cubicBezTo>
                    <a:pt x="5407" y="5195"/>
                    <a:pt x="5370" y="5246"/>
                    <a:pt x="5332" y="5296"/>
                  </a:cubicBezTo>
                  <a:cubicBezTo>
                    <a:pt x="5307" y="5321"/>
                    <a:pt x="5282" y="5334"/>
                    <a:pt x="5244" y="5359"/>
                  </a:cubicBezTo>
                  <a:cubicBezTo>
                    <a:pt x="5231" y="5365"/>
                    <a:pt x="5218" y="5372"/>
                    <a:pt x="5206" y="5380"/>
                  </a:cubicBezTo>
                  <a:lnTo>
                    <a:pt x="5206" y="5380"/>
                  </a:lnTo>
                  <a:cubicBezTo>
                    <a:pt x="5291" y="5308"/>
                    <a:pt x="5363" y="5219"/>
                    <a:pt x="5407" y="5120"/>
                  </a:cubicBezTo>
                  <a:cubicBezTo>
                    <a:pt x="5458" y="5007"/>
                    <a:pt x="5496" y="4881"/>
                    <a:pt x="5571" y="4755"/>
                  </a:cubicBezTo>
                  <a:cubicBezTo>
                    <a:pt x="5596" y="4705"/>
                    <a:pt x="5646" y="4655"/>
                    <a:pt x="5709" y="4617"/>
                  </a:cubicBezTo>
                  <a:cubicBezTo>
                    <a:pt x="5760" y="4579"/>
                    <a:pt x="5822" y="4554"/>
                    <a:pt x="5898" y="4554"/>
                  </a:cubicBezTo>
                  <a:close/>
                  <a:moveTo>
                    <a:pt x="5609" y="4604"/>
                  </a:moveTo>
                  <a:lnTo>
                    <a:pt x="5609" y="4604"/>
                  </a:lnTo>
                  <a:cubicBezTo>
                    <a:pt x="5584" y="4630"/>
                    <a:pt x="5558" y="4655"/>
                    <a:pt x="5533" y="4692"/>
                  </a:cubicBezTo>
                  <a:cubicBezTo>
                    <a:pt x="5496" y="4743"/>
                    <a:pt x="5458" y="4793"/>
                    <a:pt x="5433" y="4856"/>
                  </a:cubicBezTo>
                  <a:lnTo>
                    <a:pt x="5420" y="4919"/>
                  </a:lnTo>
                  <a:cubicBezTo>
                    <a:pt x="5407" y="4869"/>
                    <a:pt x="5382" y="4831"/>
                    <a:pt x="5345" y="4806"/>
                  </a:cubicBezTo>
                  <a:cubicBezTo>
                    <a:pt x="5312" y="4781"/>
                    <a:pt x="5274" y="4767"/>
                    <a:pt x="5238" y="4767"/>
                  </a:cubicBezTo>
                  <a:cubicBezTo>
                    <a:pt x="5218" y="4767"/>
                    <a:pt x="5199" y="4772"/>
                    <a:pt x="5181" y="4780"/>
                  </a:cubicBezTo>
                  <a:cubicBezTo>
                    <a:pt x="5118" y="4806"/>
                    <a:pt x="5093" y="4869"/>
                    <a:pt x="5093" y="4931"/>
                  </a:cubicBezTo>
                  <a:cubicBezTo>
                    <a:pt x="5093" y="4994"/>
                    <a:pt x="5156" y="5057"/>
                    <a:pt x="5219" y="5057"/>
                  </a:cubicBezTo>
                  <a:cubicBezTo>
                    <a:pt x="5257" y="5057"/>
                    <a:pt x="5282" y="5045"/>
                    <a:pt x="5307" y="5019"/>
                  </a:cubicBezTo>
                  <a:cubicBezTo>
                    <a:pt x="5319" y="5007"/>
                    <a:pt x="5332" y="4969"/>
                    <a:pt x="5332" y="4944"/>
                  </a:cubicBezTo>
                  <a:cubicBezTo>
                    <a:pt x="5326" y="4931"/>
                    <a:pt x="5316" y="4925"/>
                    <a:pt x="5307" y="4925"/>
                  </a:cubicBezTo>
                  <a:cubicBezTo>
                    <a:pt x="5297" y="4925"/>
                    <a:pt x="5288" y="4931"/>
                    <a:pt x="5282" y="4944"/>
                  </a:cubicBezTo>
                  <a:cubicBezTo>
                    <a:pt x="5274" y="4959"/>
                    <a:pt x="5263" y="4965"/>
                    <a:pt x="5252" y="4965"/>
                  </a:cubicBezTo>
                  <a:cubicBezTo>
                    <a:pt x="5244" y="4965"/>
                    <a:pt x="5237" y="4962"/>
                    <a:pt x="5231" y="4957"/>
                  </a:cubicBezTo>
                  <a:cubicBezTo>
                    <a:pt x="5219" y="4957"/>
                    <a:pt x="5219" y="4944"/>
                    <a:pt x="5219" y="4931"/>
                  </a:cubicBezTo>
                  <a:cubicBezTo>
                    <a:pt x="5219" y="4906"/>
                    <a:pt x="5231" y="4894"/>
                    <a:pt x="5244" y="4881"/>
                  </a:cubicBezTo>
                  <a:cubicBezTo>
                    <a:pt x="5253" y="4872"/>
                    <a:pt x="5268" y="4863"/>
                    <a:pt x="5285" y="4863"/>
                  </a:cubicBezTo>
                  <a:cubicBezTo>
                    <a:pt x="5292" y="4863"/>
                    <a:pt x="5300" y="4865"/>
                    <a:pt x="5307" y="4869"/>
                  </a:cubicBezTo>
                  <a:cubicBezTo>
                    <a:pt x="5370" y="4894"/>
                    <a:pt x="5382" y="4957"/>
                    <a:pt x="5382" y="5032"/>
                  </a:cubicBezTo>
                  <a:cubicBezTo>
                    <a:pt x="5357" y="5082"/>
                    <a:pt x="5345" y="5120"/>
                    <a:pt x="5319" y="5170"/>
                  </a:cubicBezTo>
                  <a:cubicBezTo>
                    <a:pt x="5290" y="5330"/>
                    <a:pt x="5156" y="5419"/>
                    <a:pt x="5019" y="5419"/>
                  </a:cubicBezTo>
                  <a:cubicBezTo>
                    <a:pt x="4919" y="5419"/>
                    <a:pt x="4817" y="5372"/>
                    <a:pt x="4754" y="5271"/>
                  </a:cubicBezTo>
                  <a:lnTo>
                    <a:pt x="4728" y="5258"/>
                  </a:lnTo>
                  <a:cubicBezTo>
                    <a:pt x="4703" y="5221"/>
                    <a:pt x="4666" y="5195"/>
                    <a:pt x="4640" y="5158"/>
                  </a:cubicBezTo>
                  <a:cubicBezTo>
                    <a:pt x="4615" y="5082"/>
                    <a:pt x="4603" y="5019"/>
                    <a:pt x="4640" y="4969"/>
                  </a:cubicBezTo>
                  <a:cubicBezTo>
                    <a:pt x="4647" y="4963"/>
                    <a:pt x="4659" y="4960"/>
                    <a:pt x="4672" y="4960"/>
                  </a:cubicBezTo>
                  <a:cubicBezTo>
                    <a:pt x="4684" y="4960"/>
                    <a:pt x="4697" y="4963"/>
                    <a:pt x="4703" y="4969"/>
                  </a:cubicBezTo>
                  <a:cubicBezTo>
                    <a:pt x="4716" y="4982"/>
                    <a:pt x="4728" y="4994"/>
                    <a:pt x="4741" y="5007"/>
                  </a:cubicBezTo>
                  <a:cubicBezTo>
                    <a:pt x="4754" y="5019"/>
                    <a:pt x="4754" y="5032"/>
                    <a:pt x="4741" y="5045"/>
                  </a:cubicBezTo>
                  <a:cubicBezTo>
                    <a:pt x="4735" y="5051"/>
                    <a:pt x="4725" y="5054"/>
                    <a:pt x="4716" y="5054"/>
                  </a:cubicBezTo>
                  <a:cubicBezTo>
                    <a:pt x="4706" y="5054"/>
                    <a:pt x="4697" y="5051"/>
                    <a:pt x="4691" y="5045"/>
                  </a:cubicBezTo>
                  <a:cubicBezTo>
                    <a:pt x="4684" y="5038"/>
                    <a:pt x="4678" y="5035"/>
                    <a:pt x="4672" y="5035"/>
                  </a:cubicBezTo>
                  <a:cubicBezTo>
                    <a:pt x="4666" y="5035"/>
                    <a:pt x="4659" y="5038"/>
                    <a:pt x="4653" y="5045"/>
                  </a:cubicBezTo>
                  <a:cubicBezTo>
                    <a:pt x="4653" y="5045"/>
                    <a:pt x="4653" y="5057"/>
                    <a:pt x="4653" y="5057"/>
                  </a:cubicBezTo>
                  <a:cubicBezTo>
                    <a:pt x="4666" y="5082"/>
                    <a:pt x="4678" y="5107"/>
                    <a:pt x="4703" y="5120"/>
                  </a:cubicBezTo>
                  <a:cubicBezTo>
                    <a:pt x="4722" y="5126"/>
                    <a:pt x="4738" y="5129"/>
                    <a:pt x="4754" y="5129"/>
                  </a:cubicBezTo>
                  <a:cubicBezTo>
                    <a:pt x="4769" y="5129"/>
                    <a:pt x="4785" y="5126"/>
                    <a:pt x="4804" y="5120"/>
                  </a:cubicBezTo>
                  <a:cubicBezTo>
                    <a:pt x="4854" y="5095"/>
                    <a:pt x="4892" y="5032"/>
                    <a:pt x="4879" y="4969"/>
                  </a:cubicBezTo>
                  <a:cubicBezTo>
                    <a:pt x="4854" y="4906"/>
                    <a:pt x="4804" y="4869"/>
                    <a:pt x="4741" y="4856"/>
                  </a:cubicBezTo>
                  <a:cubicBezTo>
                    <a:pt x="4678" y="4856"/>
                    <a:pt x="4628" y="4894"/>
                    <a:pt x="4603" y="4944"/>
                  </a:cubicBezTo>
                  <a:cubicBezTo>
                    <a:pt x="4578" y="4982"/>
                    <a:pt x="4565" y="5019"/>
                    <a:pt x="4565" y="5070"/>
                  </a:cubicBezTo>
                  <a:lnTo>
                    <a:pt x="4527" y="5019"/>
                  </a:lnTo>
                  <a:cubicBezTo>
                    <a:pt x="4477" y="4969"/>
                    <a:pt x="4427" y="4931"/>
                    <a:pt x="4376" y="4894"/>
                  </a:cubicBezTo>
                  <a:cubicBezTo>
                    <a:pt x="4351" y="4869"/>
                    <a:pt x="4313" y="4856"/>
                    <a:pt x="4276" y="4843"/>
                  </a:cubicBezTo>
                  <a:cubicBezTo>
                    <a:pt x="4502" y="4818"/>
                    <a:pt x="4716" y="4780"/>
                    <a:pt x="4942" y="4743"/>
                  </a:cubicBezTo>
                  <a:cubicBezTo>
                    <a:pt x="5169" y="4705"/>
                    <a:pt x="5395" y="4655"/>
                    <a:pt x="5609" y="4604"/>
                  </a:cubicBezTo>
                  <a:close/>
                  <a:moveTo>
                    <a:pt x="4082" y="4884"/>
                  </a:moveTo>
                  <a:cubicBezTo>
                    <a:pt x="4115" y="4884"/>
                    <a:pt x="4150" y="4887"/>
                    <a:pt x="4188" y="4894"/>
                  </a:cubicBezTo>
                  <a:cubicBezTo>
                    <a:pt x="4251" y="4906"/>
                    <a:pt x="4313" y="4944"/>
                    <a:pt x="4364" y="4982"/>
                  </a:cubicBezTo>
                  <a:cubicBezTo>
                    <a:pt x="4464" y="5070"/>
                    <a:pt x="4540" y="5183"/>
                    <a:pt x="4628" y="5271"/>
                  </a:cubicBezTo>
                  <a:cubicBezTo>
                    <a:pt x="4728" y="5359"/>
                    <a:pt x="4842" y="5422"/>
                    <a:pt x="4955" y="5447"/>
                  </a:cubicBezTo>
                  <a:cubicBezTo>
                    <a:pt x="4930" y="5447"/>
                    <a:pt x="4892" y="5447"/>
                    <a:pt x="4867" y="5434"/>
                  </a:cubicBezTo>
                  <a:lnTo>
                    <a:pt x="4867" y="5422"/>
                  </a:lnTo>
                  <a:cubicBezTo>
                    <a:pt x="4829" y="5422"/>
                    <a:pt x="4804" y="5409"/>
                    <a:pt x="4766" y="5397"/>
                  </a:cubicBezTo>
                  <a:cubicBezTo>
                    <a:pt x="4703" y="5372"/>
                    <a:pt x="4653" y="5334"/>
                    <a:pt x="4603" y="5296"/>
                  </a:cubicBezTo>
                  <a:cubicBezTo>
                    <a:pt x="4502" y="5208"/>
                    <a:pt x="4427" y="5095"/>
                    <a:pt x="4326" y="5019"/>
                  </a:cubicBezTo>
                  <a:cubicBezTo>
                    <a:pt x="4288" y="4982"/>
                    <a:pt x="4238" y="4957"/>
                    <a:pt x="4175" y="4944"/>
                  </a:cubicBezTo>
                  <a:cubicBezTo>
                    <a:pt x="4144" y="4938"/>
                    <a:pt x="4112" y="4935"/>
                    <a:pt x="4082" y="4935"/>
                  </a:cubicBezTo>
                  <a:cubicBezTo>
                    <a:pt x="4053" y="4935"/>
                    <a:pt x="4024" y="4938"/>
                    <a:pt x="3999" y="4944"/>
                  </a:cubicBezTo>
                  <a:cubicBezTo>
                    <a:pt x="3873" y="4957"/>
                    <a:pt x="3773" y="5057"/>
                    <a:pt x="3760" y="5183"/>
                  </a:cubicBezTo>
                  <a:cubicBezTo>
                    <a:pt x="3748" y="5120"/>
                    <a:pt x="3773" y="5057"/>
                    <a:pt x="3810" y="5007"/>
                  </a:cubicBezTo>
                  <a:cubicBezTo>
                    <a:pt x="3861" y="4957"/>
                    <a:pt x="3924" y="4919"/>
                    <a:pt x="3987" y="4894"/>
                  </a:cubicBezTo>
                  <a:cubicBezTo>
                    <a:pt x="4018" y="4887"/>
                    <a:pt x="4049" y="4884"/>
                    <a:pt x="4082" y="4884"/>
                  </a:cubicBezTo>
                  <a:close/>
                  <a:moveTo>
                    <a:pt x="4397" y="0"/>
                  </a:moveTo>
                  <a:cubicBezTo>
                    <a:pt x="4394" y="0"/>
                    <a:pt x="4392" y="1"/>
                    <a:pt x="4389" y="2"/>
                  </a:cubicBezTo>
                  <a:cubicBezTo>
                    <a:pt x="4339" y="2"/>
                    <a:pt x="4276" y="15"/>
                    <a:pt x="4213" y="27"/>
                  </a:cubicBezTo>
                  <a:lnTo>
                    <a:pt x="4112" y="52"/>
                  </a:lnTo>
                  <a:lnTo>
                    <a:pt x="3999" y="65"/>
                  </a:lnTo>
                  <a:cubicBezTo>
                    <a:pt x="3936" y="78"/>
                    <a:pt x="3873" y="90"/>
                    <a:pt x="3823" y="103"/>
                  </a:cubicBezTo>
                  <a:cubicBezTo>
                    <a:pt x="3810" y="103"/>
                    <a:pt x="3798" y="115"/>
                    <a:pt x="3798" y="128"/>
                  </a:cubicBezTo>
                  <a:cubicBezTo>
                    <a:pt x="3798" y="140"/>
                    <a:pt x="3810" y="140"/>
                    <a:pt x="3823" y="140"/>
                  </a:cubicBezTo>
                  <a:lnTo>
                    <a:pt x="3936" y="140"/>
                  </a:lnTo>
                  <a:cubicBezTo>
                    <a:pt x="3848" y="178"/>
                    <a:pt x="3785" y="241"/>
                    <a:pt x="3722" y="304"/>
                  </a:cubicBezTo>
                  <a:cubicBezTo>
                    <a:pt x="3647" y="404"/>
                    <a:pt x="3597" y="505"/>
                    <a:pt x="3559" y="618"/>
                  </a:cubicBezTo>
                  <a:cubicBezTo>
                    <a:pt x="3534" y="706"/>
                    <a:pt x="3471" y="782"/>
                    <a:pt x="3396" y="832"/>
                  </a:cubicBezTo>
                  <a:cubicBezTo>
                    <a:pt x="3383" y="845"/>
                    <a:pt x="3358" y="857"/>
                    <a:pt x="3333" y="857"/>
                  </a:cubicBezTo>
                  <a:cubicBezTo>
                    <a:pt x="3320" y="870"/>
                    <a:pt x="3295" y="882"/>
                    <a:pt x="3270" y="882"/>
                  </a:cubicBezTo>
                  <a:cubicBezTo>
                    <a:pt x="3232" y="882"/>
                    <a:pt x="3194" y="882"/>
                    <a:pt x="3157" y="870"/>
                  </a:cubicBezTo>
                  <a:cubicBezTo>
                    <a:pt x="3081" y="845"/>
                    <a:pt x="3043" y="769"/>
                    <a:pt x="3056" y="694"/>
                  </a:cubicBezTo>
                  <a:cubicBezTo>
                    <a:pt x="3066" y="624"/>
                    <a:pt x="3124" y="585"/>
                    <a:pt x="3185" y="585"/>
                  </a:cubicBezTo>
                  <a:cubicBezTo>
                    <a:pt x="3201" y="585"/>
                    <a:pt x="3217" y="588"/>
                    <a:pt x="3232" y="593"/>
                  </a:cubicBezTo>
                  <a:cubicBezTo>
                    <a:pt x="3270" y="606"/>
                    <a:pt x="3295" y="643"/>
                    <a:pt x="3307" y="681"/>
                  </a:cubicBezTo>
                  <a:cubicBezTo>
                    <a:pt x="3307" y="731"/>
                    <a:pt x="3282" y="769"/>
                    <a:pt x="3245" y="794"/>
                  </a:cubicBezTo>
                  <a:cubicBezTo>
                    <a:pt x="3211" y="794"/>
                    <a:pt x="3227" y="834"/>
                    <a:pt x="3249" y="834"/>
                  </a:cubicBezTo>
                  <a:cubicBezTo>
                    <a:pt x="3252" y="834"/>
                    <a:pt x="3254" y="833"/>
                    <a:pt x="3257" y="832"/>
                  </a:cubicBezTo>
                  <a:cubicBezTo>
                    <a:pt x="3333" y="819"/>
                    <a:pt x="3383" y="757"/>
                    <a:pt x="3383" y="681"/>
                  </a:cubicBezTo>
                  <a:cubicBezTo>
                    <a:pt x="3383" y="606"/>
                    <a:pt x="3345" y="530"/>
                    <a:pt x="3282" y="493"/>
                  </a:cubicBezTo>
                  <a:cubicBezTo>
                    <a:pt x="3246" y="471"/>
                    <a:pt x="3201" y="457"/>
                    <a:pt x="3157" y="457"/>
                  </a:cubicBezTo>
                  <a:cubicBezTo>
                    <a:pt x="3126" y="457"/>
                    <a:pt x="3095" y="464"/>
                    <a:pt x="3069" y="480"/>
                  </a:cubicBezTo>
                  <a:cubicBezTo>
                    <a:pt x="2993" y="505"/>
                    <a:pt x="2930" y="568"/>
                    <a:pt x="2905" y="631"/>
                  </a:cubicBezTo>
                  <a:cubicBezTo>
                    <a:pt x="2855" y="794"/>
                    <a:pt x="2930" y="958"/>
                    <a:pt x="3069" y="1021"/>
                  </a:cubicBezTo>
                  <a:cubicBezTo>
                    <a:pt x="3106" y="1033"/>
                    <a:pt x="3144" y="1046"/>
                    <a:pt x="3169" y="1058"/>
                  </a:cubicBezTo>
                  <a:cubicBezTo>
                    <a:pt x="1270" y="1612"/>
                    <a:pt x="0" y="2630"/>
                    <a:pt x="164" y="3561"/>
                  </a:cubicBezTo>
                  <a:cubicBezTo>
                    <a:pt x="320" y="4385"/>
                    <a:pt x="1543" y="4894"/>
                    <a:pt x="3193" y="4894"/>
                  </a:cubicBezTo>
                  <a:cubicBezTo>
                    <a:pt x="3405" y="4894"/>
                    <a:pt x="3624" y="4886"/>
                    <a:pt x="3848" y="4869"/>
                  </a:cubicBezTo>
                  <a:lnTo>
                    <a:pt x="3848" y="4869"/>
                  </a:lnTo>
                  <a:cubicBezTo>
                    <a:pt x="3823" y="4894"/>
                    <a:pt x="3798" y="4919"/>
                    <a:pt x="3773" y="4944"/>
                  </a:cubicBezTo>
                  <a:cubicBezTo>
                    <a:pt x="3660" y="5057"/>
                    <a:pt x="3647" y="5233"/>
                    <a:pt x="3748" y="5359"/>
                  </a:cubicBezTo>
                  <a:cubicBezTo>
                    <a:pt x="3798" y="5422"/>
                    <a:pt x="3873" y="5460"/>
                    <a:pt x="3949" y="5460"/>
                  </a:cubicBezTo>
                  <a:cubicBezTo>
                    <a:pt x="4024" y="5460"/>
                    <a:pt x="4112" y="5434"/>
                    <a:pt x="4150" y="5372"/>
                  </a:cubicBezTo>
                  <a:cubicBezTo>
                    <a:pt x="4200" y="5309"/>
                    <a:pt x="4213" y="5233"/>
                    <a:pt x="4188" y="5158"/>
                  </a:cubicBezTo>
                  <a:cubicBezTo>
                    <a:pt x="4150" y="5095"/>
                    <a:pt x="4087" y="5057"/>
                    <a:pt x="4012" y="5057"/>
                  </a:cubicBezTo>
                  <a:cubicBezTo>
                    <a:pt x="3974" y="5057"/>
                    <a:pt x="3974" y="5107"/>
                    <a:pt x="4012" y="5107"/>
                  </a:cubicBezTo>
                  <a:cubicBezTo>
                    <a:pt x="4049" y="5107"/>
                    <a:pt x="4087" y="5145"/>
                    <a:pt x="4112" y="5183"/>
                  </a:cubicBezTo>
                  <a:cubicBezTo>
                    <a:pt x="4112" y="5233"/>
                    <a:pt x="4100" y="5271"/>
                    <a:pt x="4075" y="5296"/>
                  </a:cubicBezTo>
                  <a:cubicBezTo>
                    <a:pt x="4048" y="5317"/>
                    <a:pt x="4015" y="5327"/>
                    <a:pt x="3983" y="5327"/>
                  </a:cubicBezTo>
                  <a:cubicBezTo>
                    <a:pt x="3939" y="5327"/>
                    <a:pt x="3895" y="5308"/>
                    <a:pt x="3873" y="5271"/>
                  </a:cubicBezTo>
                  <a:cubicBezTo>
                    <a:pt x="3823" y="5195"/>
                    <a:pt x="3836" y="5120"/>
                    <a:pt x="3899" y="5070"/>
                  </a:cubicBezTo>
                  <a:cubicBezTo>
                    <a:pt x="3949" y="5019"/>
                    <a:pt x="4012" y="5007"/>
                    <a:pt x="4075" y="5007"/>
                  </a:cubicBezTo>
                  <a:lnTo>
                    <a:pt x="4137" y="5007"/>
                  </a:lnTo>
                  <a:cubicBezTo>
                    <a:pt x="4225" y="5019"/>
                    <a:pt x="4301" y="5082"/>
                    <a:pt x="4364" y="5158"/>
                  </a:cubicBezTo>
                  <a:cubicBezTo>
                    <a:pt x="4439" y="5246"/>
                    <a:pt x="4527" y="5321"/>
                    <a:pt x="4628" y="5384"/>
                  </a:cubicBezTo>
                  <a:cubicBezTo>
                    <a:pt x="4703" y="5434"/>
                    <a:pt x="4791" y="5460"/>
                    <a:pt x="4879" y="5472"/>
                  </a:cubicBezTo>
                  <a:cubicBezTo>
                    <a:pt x="4854" y="5485"/>
                    <a:pt x="4816" y="5497"/>
                    <a:pt x="4779" y="5510"/>
                  </a:cubicBezTo>
                  <a:cubicBezTo>
                    <a:pt x="4756" y="5510"/>
                    <a:pt x="4754" y="5550"/>
                    <a:pt x="4780" y="5550"/>
                  </a:cubicBezTo>
                  <a:cubicBezTo>
                    <a:pt x="4783" y="5550"/>
                    <a:pt x="4787" y="5549"/>
                    <a:pt x="4791" y="5548"/>
                  </a:cubicBezTo>
                  <a:cubicBezTo>
                    <a:pt x="4842" y="5535"/>
                    <a:pt x="4904" y="5535"/>
                    <a:pt x="4967" y="5522"/>
                  </a:cubicBezTo>
                  <a:lnTo>
                    <a:pt x="5068" y="5485"/>
                  </a:lnTo>
                  <a:lnTo>
                    <a:pt x="5181" y="5485"/>
                  </a:lnTo>
                  <a:cubicBezTo>
                    <a:pt x="5244" y="5472"/>
                    <a:pt x="5307" y="5460"/>
                    <a:pt x="5357" y="5447"/>
                  </a:cubicBezTo>
                  <a:cubicBezTo>
                    <a:pt x="5395" y="5447"/>
                    <a:pt x="5395" y="5409"/>
                    <a:pt x="5357" y="5409"/>
                  </a:cubicBezTo>
                  <a:lnTo>
                    <a:pt x="5257" y="5409"/>
                  </a:lnTo>
                  <a:cubicBezTo>
                    <a:pt x="5332" y="5372"/>
                    <a:pt x="5407" y="5309"/>
                    <a:pt x="5458" y="5246"/>
                  </a:cubicBezTo>
                  <a:cubicBezTo>
                    <a:pt x="5533" y="5145"/>
                    <a:pt x="5596" y="5045"/>
                    <a:pt x="5634" y="4931"/>
                  </a:cubicBezTo>
                  <a:cubicBezTo>
                    <a:pt x="5659" y="4843"/>
                    <a:pt x="5709" y="4768"/>
                    <a:pt x="5785" y="4718"/>
                  </a:cubicBezTo>
                  <a:cubicBezTo>
                    <a:pt x="5810" y="4705"/>
                    <a:pt x="5822" y="4692"/>
                    <a:pt x="5848" y="4692"/>
                  </a:cubicBezTo>
                  <a:cubicBezTo>
                    <a:pt x="5873" y="4680"/>
                    <a:pt x="5885" y="4667"/>
                    <a:pt x="5910" y="4667"/>
                  </a:cubicBezTo>
                  <a:cubicBezTo>
                    <a:pt x="5948" y="4667"/>
                    <a:pt x="5998" y="4667"/>
                    <a:pt x="6036" y="4680"/>
                  </a:cubicBezTo>
                  <a:cubicBezTo>
                    <a:pt x="6099" y="4705"/>
                    <a:pt x="6149" y="4780"/>
                    <a:pt x="6137" y="4856"/>
                  </a:cubicBezTo>
                  <a:cubicBezTo>
                    <a:pt x="6117" y="4926"/>
                    <a:pt x="6065" y="4964"/>
                    <a:pt x="6000" y="4964"/>
                  </a:cubicBezTo>
                  <a:cubicBezTo>
                    <a:pt x="5984" y="4964"/>
                    <a:pt x="5966" y="4962"/>
                    <a:pt x="5948" y="4957"/>
                  </a:cubicBezTo>
                  <a:cubicBezTo>
                    <a:pt x="5910" y="4944"/>
                    <a:pt x="5885" y="4906"/>
                    <a:pt x="5885" y="4869"/>
                  </a:cubicBezTo>
                  <a:cubicBezTo>
                    <a:pt x="5873" y="4818"/>
                    <a:pt x="5898" y="4780"/>
                    <a:pt x="5948" y="4755"/>
                  </a:cubicBezTo>
                  <a:cubicBezTo>
                    <a:pt x="5961" y="4755"/>
                    <a:pt x="5961" y="4743"/>
                    <a:pt x="5961" y="4730"/>
                  </a:cubicBezTo>
                  <a:cubicBezTo>
                    <a:pt x="5948" y="4718"/>
                    <a:pt x="5936" y="4718"/>
                    <a:pt x="5936" y="4718"/>
                  </a:cubicBezTo>
                  <a:cubicBezTo>
                    <a:pt x="5860" y="4730"/>
                    <a:pt x="5810" y="4793"/>
                    <a:pt x="5797" y="4869"/>
                  </a:cubicBezTo>
                  <a:cubicBezTo>
                    <a:pt x="5797" y="4944"/>
                    <a:pt x="5835" y="5019"/>
                    <a:pt x="5898" y="5057"/>
                  </a:cubicBezTo>
                  <a:cubicBezTo>
                    <a:pt x="5934" y="5079"/>
                    <a:pt x="5979" y="5092"/>
                    <a:pt x="6026" y="5092"/>
                  </a:cubicBezTo>
                  <a:cubicBezTo>
                    <a:pt x="6059" y="5092"/>
                    <a:pt x="6093" y="5086"/>
                    <a:pt x="6124" y="5070"/>
                  </a:cubicBezTo>
                  <a:cubicBezTo>
                    <a:pt x="6200" y="5045"/>
                    <a:pt x="6250" y="4982"/>
                    <a:pt x="6275" y="4919"/>
                  </a:cubicBezTo>
                  <a:cubicBezTo>
                    <a:pt x="6338" y="4768"/>
                    <a:pt x="6263" y="4592"/>
                    <a:pt x="6112" y="4529"/>
                  </a:cubicBezTo>
                  <a:cubicBezTo>
                    <a:pt x="6074" y="4516"/>
                    <a:pt x="6049" y="4504"/>
                    <a:pt x="6011" y="4491"/>
                  </a:cubicBezTo>
                  <a:cubicBezTo>
                    <a:pt x="7922" y="3938"/>
                    <a:pt x="9180" y="2919"/>
                    <a:pt x="9016" y="1989"/>
                  </a:cubicBezTo>
                  <a:cubicBezTo>
                    <a:pt x="8871" y="1159"/>
                    <a:pt x="7624" y="659"/>
                    <a:pt x="5955" y="659"/>
                  </a:cubicBezTo>
                  <a:cubicBezTo>
                    <a:pt x="5753" y="659"/>
                    <a:pt x="5545" y="666"/>
                    <a:pt x="5332" y="681"/>
                  </a:cubicBezTo>
                  <a:cubicBezTo>
                    <a:pt x="5357" y="669"/>
                    <a:pt x="5382" y="643"/>
                    <a:pt x="5407" y="618"/>
                  </a:cubicBezTo>
                  <a:cubicBezTo>
                    <a:pt x="5521" y="505"/>
                    <a:pt x="5533" y="316"/>
                    <a:pt x="5433" y="191"/>
                  </a:cubicBezTo>
                  <a:cubicBezTo>
                    <a:pt x="5382" y="140"/>
                    <a:pt x="5307" y="103"/>
                    <a:pt x="5231" y="90"/>
                  </a:cubicBezTo>
                  <a:cubicBezTo>
                    <a:pt x="5156" y="90"/>
                    <a:pt x="5068" y="128"/>
                    <a:pt x="5030" y="191"/>
                  </a:cubicBezTo>
                  <a:cubicBezTo>
                    <a:pt x="4980" y="241"/>
                    <a:pt x="4967" y="329"/>
                    <a:pt x="4993" y="392"/>
                  </a:cubicBezTo>
                  <a:cubicBezTo>
                    <a:pt x="5025" y="458"/>
                    <a:pt x="5078" y="495"/>
                    <a:pt x="5140" y="495"/>
                  </a:cubicBezTo>
                  <a:cubicBezTo>
                    <a:pt x="5150" y="495"/>
                    <a:pt x="5159" y="494"/>
                    <a:pt x="5169" y="493"/>
                  </a:cubicBezTo>
                  <a:cubicBezTo>
                    <a:pt x="5181" y="493"/>
                    <a:pt x="5194" y="480"/>
                    <a:pt x="5194" y="467"/>
                  </a:cubicBezTo>
                  <a:cubicBezTo>
                    <a:pt x="5194" y="455"/>
                    <a:pt x="5181" y="442"/>
                    <a:pt x="5169" y="442"/>
                  </a:cubicBezTo>
                  <a:cubicBezTo>
                    <a:pt x="5118" y="442"/>
                    <a:pt x="5081" y="417"/>
                    <a:pt x="5068" y="367"/>
                  </a:cubicBezTo>
                  <a:cubicBezTo>
                    <a:pt x="5068" y="329"/>
                    <a:pt x="5081" y="291"/>
                    <a:pt x="5106" y="254"/>
                  </a:cubicBezTo>
                  <a:cubicBezTo>
                    <a:pt x="5131" y="233"/>
                    <a:pt x="5162" y="223"/>
                    <a:pt x="5193" y="223"/>
                  </a:cubicBezTo>
                  <a:cubicBezTo>
                    <a:pt x="5239" y="223"/>
                    <a:pt x="5284" y="246"/>
                    <a:pt x="5307" y="291"/>
                  </a:cubicBezTo>
                  <a:cubicBezTo>
                    <a:pt x="5357" y="354"/>
                    <a:pt x="5345" y="442"/>
                    <a:pt x="5282" y="493"/>
                  </a:cubicBezTo>
                  <a:cubicBezTo>
                    <a:pt x="5244" y="518"/>
                    <a:pt x="5219" y="530"/>
                    <a:pt x="5169" y="543"/>
                  </a:cubicBezTo>
                  <a:lnTo>
                    <a:pt x="5043" y="543"/>
                  </a:lnTo>
                  <a:cubicBezTo>
                    <a:pt x="4955" y="530"/>
                    <a:pt x="4879" y="467"/>
                    <a:pt x="4816" y="392"/>
                  </a:cubicBezTo>
                  <a:cubicBezTo>
                    <a:pt x="4741" y="304"/>
                    <a:pt x="4653" y="228"/>
                    <a:pt x="4552" y="166"/>
                  </a:cubicBezTo>
                  <a:cubicBezTo>
                    <a:pt x="4477" y="115"/>
                    <a:pt x="4389" y="90"/>
                    <a:pt x="4301" y="78"/>
                  </a:cubicBezTo>
                  <a:cubicBezTo>
                    <a:pt x="4326" y="65"/>
                    <a:pt x="4364" y="52"/>
                    <a:pt x="4401" y="40"/>
                  </a:cubicBezTo>
                  <a:cubicBezTo>
                    <a:pt x="4424" y="40"/>
                    <a:pt x="4416" y="0"/>
                    <a:pt x="4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4"/>
            <p:cNvSpPr/>
            <p:nvPr/>
          </p:nvSpPr>
          <p:spPr>
            <a:xfrm>
              <a:off x="6265225" y="3900350"/>
              <a:ext cx="208750" cy="86900"/>
            </a:xfrm>
            <a:custGeom>
              <a:avLst/>
              <a:gdLst/>
              <a:ahLst/>
              <a:cxnLst/>
              <a:rect l="l" t="t" r="r" b="b"/>
              <a:pathLst>
                <a:path w="8350" h="3476" extrusionOk="0">
                  <a:moveTo>
                    <a:pt x="5543" y="102"/>
                  </a:moveTo>
                  <a:cubicBezTo>
                    <a:pt x="7013" y="102"/>
                    <a:pt x="8017" y="508"/>
                    <a:pt x="8111" y="1034"/>
                  </a:cubicBezTo>
                  <a:cubicBezTo>
                    <a:pt x="8237" y="1738"/>
                    <a:pt x="6766" y="2807"/>
                    <a:pt x="4439" y="3222"/>
                  </a:cubicBezTo>
                  <a:cubicBezTo>
                    <a:pt x="3849" y="3327"/>
                    <a:pt x="3295" y="3374"/>
                    <a:pt x="2795" y="3374"/>
                  </a:cubicBezTo>
                  <a:cubicBezTo>
                    <a:pt x="1325" y="3374"/>
                    <a:pt x="320" y="2968"/>
                    <a:pt x="227" y="2442"/>
                  </a:cubicBezTo>
                  <a:cubicBezTo>
                    <a:pt x="101" y="1738"/>
                    <a:pt x="1585" y="669"/>
                    <a:pt x="3898" y="254"/>
                  </a:cubicBezTo>
                  <a:cubicBezTo>
                    <a:pt x="4489" y="149"/>
                    <a:pt x="5043" y="102"/>
                    <a:pt x="5543" y="102"/>
                  </a:cubicBezTo>
                  <a:close/>
                  <a:moveTo>
                    <a:pt x="5542" y="1"/>
                  </a:moveTo>
                  <a:cubicBezTo>
                    <a:pt x="5039" y="1"/>
                    <a:pt x="4482" y="48"/>
                    <a:pt x="3886" y="154"/>
                  </a:cubicBezTo>
                  <a:cubicBezTo>
                    <a:pt x="1472" y="594"/>
                    <a:pt x="0" y="1700"/>
                    <a:pt x="126" y="2455"/>
                  </a:cubicBezTo>
                  <a:cubicBezTo>
                    <a:pt x="230" y="3033"/>
                    <a:pt x="1263" y="3475"/>
                    <a:pt x="2798" y="3475"/>
                  </a:cubicBezTo>
                  <a:cubicBezTo>
                    <a:pt x="3301" y="3475"/>
                    <a:pt x="3857" y="3428"/>
                    <a:pt x="4452" y="3323"/>
                  </a:cubicBezTo>
                  <a:cubicBezTo>
                    <a:pt x="6866" y="2882"/>
                    <a:pt x="8350" y="1776"/>
                    <a:pt x="8212" y="1009"/>
                  </a:cubicBezTo>
                  <a:cubicBezTo>
                    <a:pt x="8107" y="441"/>
                    <a:pt x="7076" y="1"/>
                    <a:pt x="5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4"/>
            <p:cNvSpPr/>
            <p:nvPr/>
          </p:nvSpPr>
          <p:spPr>
            <a:xfrm>
              <a:off x="6436875" y="3672500"/>
              <a:ext cx="289550" cy="646975"/>
            </a:xfrm>
            <a:custGeom>
              <a:avLst/>
              <a:gdLst/>
              <a:ahLst/>
              <a:cxnLst/>
              <a:rect l="l" t="t" r="r" b="b"/>
              <a:pathLst>
                <a:path w="11582" h="25879" extrusionOk="0">
                  <a:moveTo>
                    <a:pt x="11582" y="0"/>
                  </a:moveTo>
                  <a:cubicBezTo>
                    <a:pt x="10953" y="1031"/>
                    <a:pt x="10462" y="2150"/>
                    <a:pt x="10110" y="3307"/>
                  </a:cubicBezTo>
                  <a:cubicBezTo>
                    <a:pt x="9758" y="4464"/>
                    <a:pt x="9482" y="5646"/>
                    <a:pt x="9192" y="6803"/>
                  </a:cubicBezTo>
                  <a:cubicBezTo>
                    <a:pt x="8614" y="9155"/>
                    <a:pt x="7897" y="11456"/>
                    <a:pt x="7042" y="13719"/>
                  </a:cubicBezTo>
                  <a:cubicBezTo>
                    <a:pt x="6841" y="14285"/>
                    <a:pt x="6602" y="14851"/>
                    <a:pt x="6376" y="15404"/>
                  </a:cubicBezTo>
                  <a:cubicBezTo>
                    <a:pt x="6149" y="15957"/>
                    <a:pt x="5885" y="16511"/>
                    <a:pt x="5621" y="17051"/>
                  </a:cubicBezTo>
                  <a:cubicBezTo>
                    <a:pt x="5106" y="18133"/>
                    <a:pt x="4540" y="19189"/>
                    <a:pt x="3949" y="20208"/>
                  </a:cubicBezTo>
                  <a:cubicBezTo>
                    <a:pt x="3345" y="21239"/>
                    <a:pt x="2716" y="22220"/>
                    <a:pt x="2062" y="23163"/>
                  </a:cubicBezTo>
                  <a:cubicBezTo>
                    <a:pt x="1396" y="24106"/>
                    <a:pt x="717" y="25024"/>
                    <a:pt x="0" y="25879"/>
                  </a:cubicBezTo>
                  <a:cubicBezTo>
                    <a:pt x="1497" y="24131"/>
                    <a:pt x="2842" y="22270"/>
                    <a:pt x="4024" y="20283"/>
                  </a:cubicBezTo>
                  <a:cubicBezTo>
                    <a:pt x="4628" y="19265"/>
                    <a:pt x="5194" y="18208"/>
                    <a:pt x="5722" y="17114"/>
                  </a:cubicBezTo>
                  <a:cubicBezTo>
                    <a:pt x="5986" y="16574"/>
                    <a:pt x="6225" y="16020"/>
                    <a:pt x="6476" y="15454"/>
                  </a:cubicBezTo>
                  <a:cubicBezTo>
                    <a:pt x="6715" y="14901"/>
                    <a:pt x="6954" y="14335"/>
                    <a:pt x="7155" y="13769"/>
                  </a:cubicBezTo>
                  <a:cubicBezTo>
                    <a:pt x="8010" y="11493"/>
                    <a:pt x="8727" y="9180"/>
                    <a:pt x="9280" y="6816"/>
                  </a:cubicBezTo>
                  <a:cubicBezTo>
                    <a:pt x="9570" y="5646"/>
                    <a:pt x="9834" y="4477"/>
                    <a:pt x="10173" y="3320"/>
                  </a:cubicBezTo>
                  <a:cubicBezTo>
                    <a:pt x="10500" y="2163"/>
                    <a:pt x="10965" y="1044"/>
                    <a:pt x="11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4"/>
            <p:cNvSpPr/>
            <p:nvPr/>
          </p:nvSpPr>
          <p:spPr>
            <a:xfrm>
              <a:off x="6507925" y="3581975"/>
              <a:ext cx="292700" cy="630300"/>
            </a:xfrm>
            <a:custGeom>
              <a:avLst/>
              <a:gdLst/>
              <a:ahLst/>
              <a:cxnLst/>
              <a:rect l="l" t="t" r="r" b="b"/>
              <a:pathLst>
                <a:path w="11708" h="25212" extrusionOk="0">
                  <a:moveTo>
                    <a:pt x="10626" y="1886"/>
                  </a:moveTo>
                  <a:lnTo>
                    <a:pt x="10487" y="2074"/>
                  </a:lnTo>
                  <a:cubicBezTo>
                    <a:pt x="10412" y="2200"/>
                    <a:pt x="10299" y="2376"/>
                    <a:pt x="10160" y="2590"/>
                  </a:cubicBezTo>
                  <a:cubicBezTo>
                    <a:pt x="10022" y="2791"/>
                    <a:pt x="9859" y="3043"/>
                    <a:pt x="9683" y="3319"/>
                  </a:cubicBezTo>
                  <a:lnTo>
                    <a:pt x="9695" y="3319"/>
                  </a:lnTo>
                  <a:cubicBezTo>
                    <a:pt x="9519" y="3596"/>
                    <a:pt x="9343" y="3885"/>
                    <a:pt x="9180" y="4187"/>
                  </a:cubicBezTo>
                  <a:cubicBezTo>
                    <a:pt x="9016" y="4476"/>
                    <a:pt x="8840" y="4778"/>
                    <a:pt x="8702" y="5067"/>
                  </a:cubicBezTo>
                  <a:cubicBezTo>
                    <a:pt x="8551" y="5344"/>
                    <a:pt x="8413" y="5620"/>
                    <a:pt x="8299" y="5847"/>
                  </a:cubicBezTo>
                  <a:cubicBezTo>
                    <a:pt x="8186" y="6086"/>
                    <a:pt x="8086" y="6274"/>
                    <a:pt x="8023" y="6413"/>
                  </a:cubicBezTo>
                  <a:lnTo>
                    <a:pt x="7922" y="6626"/>
                  </a:lnTo>
                  <a:lnTo>
                    <a:pt x="7998" y="6400"/>
                  </a:lnTo>
                  <a:cubicBezTo>
                    <a:pt x="8060" y="6262"/>
                    <a:pt x="8136" y="6048"/>
                    <a:pt x="8237" y="5809"/>
                  </a:cubicBezTo>
                  <a:cubicBezTo>
                    <a:pt x="8337" y="5570"/>
                    <a:pt x="8463" y="5281"/>
                    <a:pt x="8614" y="4992"/>
                  </a:cubicBezTo>
                  <a:cubicBezTo>
                    <a:pt x="8752" y="4703"/>
                    <a:pt x="8928" y="4388"/>
                    <a:pt x="9092" y="4086"/>
                  </a:cubicBezTo>
                  <a:cubicBezTo>
                    <a:pt x="9255" y="3785"/>
                    <a:pt x="9444" y="3495"/>
                    <a:pt x="9620" y="3231"/>
                  </a:cubicBezTo>
                  <a:cubicBezTo>
                    <a:pt x="9796" y="2967"/>
                    <a:pt x="9959" y="2728"/>
                    <a:pt x="10110" y="2527"/>
                  </a:cubicBezTo>
                  <a:cubicBezTo>
                    <a:pt x="10261" y="2326"/>
                    <a:pt x="10387" y="2175"/>
                    <a:pt x="10475" y="2062"/>
                  </a:cubicBezTo>
                  <a:lnTo>
                    <a:pt x="10626" y="1886"/>
                  </a:lnTo>
                  <a:close/>
                  <a:moveTo>
                    <a:pt x="7319" y="4376"/>
                  </a:moveTo>
                  <a:lnTo>
                    <a:pt x="7306" y="4501"/>
                  </a:lnTo>
                  <a:lnTo>
                    <a:pt x="7243" y="4816"/>
                  </a:lnTo>
                  <a:cubicBezTo>
                    <a:pt x="7218" y="4954"/>
                    <a:pt x="7193" y="5105"/>
                    <a:pt x="7155" y="5281"/>
                  </a:cubicBezTo>
                  <a:cubicBezTo>
                    <a:pt x="7117" y="5444"/>
                    <a:pt x="7092" y="5620"/>
                    <a:pt x="7055" y="5797"/>
                  </a:cubicBezTo>
                  <a:cubicBezTo>
                    <a:pt x="7029" y="5973"/>
                    <a:pt x="6992" y="6149"/>
                    <a:pt x="6966" y="6312"/>
                  </a:cubicBezTo>
                  <a:cubicBezTo>
                    <a:pt x="6941" y="6476"/>
                    <a:pt x="6904" y="6626"/>
                    <a:pt x="6878" y="6765"/>
                  </a:cubicBezTo>
                  <a:lnTo>
                    <a:pt x="6828" y="7092"/>
                  </a:lnTo>
                  <a:lnTo>
                    <a:pt x="6803" y="7217"/>
                  </a:lnTo>
                  <a:lnTo>
                    <a:pt x="6803" y="7092"/>
                  </a:lnTo>
                  <a:cubicBezTo>
                    <a:pt x="6803" y="7029"/>
                    <a:pt x="6803" y="6916"/>
                    <a:pt x="6816" y="6777"/>
                  </a:cubicBezTo>
                  <a:cubicBezTo>
                    <a:pt x="6816" y="6652"/>
                    <a:pt x="6828" y="6501"/>
                    <a:pt x="6853" y="6325"/>
                  </a:cubicBezTo>
                  <a:cubicBezTo>
                    <a:pt x="6866" y="6161"/>
                    <a:pt x="6904" y="5985"/>
                    <a:pt x="6929" y="5809"/>
                  </a:cubicBezTo>
                  <a:cubicBezTo>
                    <a:pt x="6954" y="5620"/>
                    <a:pt x="7004" y="5444"/>
                    <a:pt x="7042" y="5268"/>
                  </a:cubicBezTo>
                  <a:cubicBezTo>
                    <a:pt x="7080" y="5105"/>
                    <a:pt x="7130" y="4954"/>
                    <a:pt x="7168" y="4816"/>
                  </a:cubicBezTo>
                  <a:cubicBezTo>
                    <a:pt x="7205" y="4677"/>
                    <a:pt x="7256" y="4564"/>
                    <a:pt x="7281" y="4501"/>
                  </a:cubicBezTo>
                  <a:lnTo>
                    <a:pt x="7319" y="4376"/>
                  </a:lnTo>
                  <a:close/>
                  <a:moveTo>
                    <a:pt x="5508" y="5117"/>
                  </a:moveTo>
                  <a:cubicBezTo>
                    <a:pt x="5495" y="5155"/>
                    <a:pt x="5470" y="5218"/>
                    <a:pt x="5445" y="5294"/>
                  </a:cubicBezTo>
                  <a:cubicBezTo>
                    <a:pt x="5382" y="5507"/>
                    <a:pt x="5332" y="5721"/>
                    <a:pt x="5294" y="5947"/>
                  </a:cubicBezTo>
                  <a:cubicBezTo>
                    <a:pt x="5231" y="6224"/>
                    <a:pt x="5219" y="6513"/>
                    <a:pt x="5244" y="6803"/>
                  </a:cubicBezTo>
                  <a:cubicBezTo>
                    <a:pt x="5244" y="7079"/>
                    <a:pt x="5307" y="7368"/>
                    <a:pt x="5420" y="7632"/>
                  </a:cubicBezTo>
                  <a:cubicBezTo>
                    <a:pt x="5520" y="7871"/>
                    <a:pt x="5634" y="8110"/>
                    <a:pt x="5772" y="8349"/>
                  </a:cubicBezTo>
                  <a:cubicBezTo>
                    <a:pt x="5885" y="8563"/>
                    <a:pt x="5973" y="8802"/>
                    <a:pt x="6049" y="9041"/>
                  </a:cubicBezTo>
                  <a:cubicBezTo>
                    <a:pt x="6099" y="9229"/>
                    <a:pt x="6124" y="9431"/>
                    <a:pt x="6124" y="9632"/>
                  </a:cubicBezTo>
                  <a:lnTo>
                    <a:pt x="6124" y="9644"/>
                  </a:lnTo>
                  <a:cubicBezTo>
                    <a:pt x="6124" y="9720"/>
                    <a:pt x="6111" y="9808"/>
                    <a:pt x="6099" y="9896"/>
                  </a:cubicBezTo>
                  <a:cubicBezTo>
                    <a:pt x="6099" y="9820"/>
                    <a:pt x="6086" y="9745"/>
                    <a:pt x="6074" y="9670"/>
                  </a:cubicBezTo>
                  <a:cubicBezTo>
                    <a:pt x="6036" y="9506"/>
                    <a:pt x="5973" y="9343"/>
                    <a:pt x="5898" y="9192"/>
                  </a:cubicBezTo>
                  <a:cubicBezTo>
                    <a:pt x="5797" y="8978"/>
                    <a:pt x="5684" y="8789"/>
                    <a:pt x="5558" y="8613"/>
                  </a:cubicBezTo>
                  <a:cubicBezTo>
                    <a:pt x="5407" y="8387"/>
                    <a:pt x="5281" y="8148"/>
                    <a:pt x="5168" y="7897"/>
                  </a:cubicBezTo>
                  <a:cubicBezTo>
                    <a:pt x="5055" y="7582"/>
                    <a:pt x="4992" y="7255"/>
                    <a:pt x="4992" y="6928"/>
                  </a:cubicBezTo>
                  <a:cubicBezTo>
                    <a:pt x="5005" y="6589"/>
                    <a:pt x="5055" y="6262"/>
                    <a:pt x="5143" y="5947"/>
                  </a:cubicBezTo>
                  <a:cubicBezTo>
                    <a:pt x="5206" y="5708"/>
                    <a:pt x="5294" y="5495"/>
                    <a:pt x="5407" y="5281"/>
                  </a:cubicBezTo>
                  <a:cubicBezTo>
                    <a:pt x="5445" y="5206"/>
                    <a:pt x="5483" y="5155"/>
                    <a:pt x="5508" y="5117"/>
                  </a:cubicBezTo>
                  <a:close/>
                  <a:moveTo>
                    <a:pt x="9670" y="7783"/>
                  </a:moveTo>
                  <a:lnTo>
                    <a:pt x="9481" y="8098"/>
                  </a:lnTo>
                  <a:cubicBezTo>
                    <a:pt x="9431" y="8198"/>
                    <a:pt x="9356" y="8311"/>
                    <a:pt x="9280" y="8450"/>
                  </a:cubicBezTo>
                  <a:cubicBezTo>
                    <a:pt x="9205" y="8588"/>
                    <a:pt x="9117" y="8752"/>
                    <a:pt x="9029" y="8928"/>
                  </a:cubicBezTo>
                  <a:cubicBezTo>
                    <a:pt x="8828" y="9267"/>
                    <a:pt x="8639" y="9682"/>
                    <a:pt x="8425" y="10122"/>
                  </a:cubicBezTo>
                  <a:cubicBezTo>
                    <a:pt x="8224" y="10575"/>
                    <a:pt x="7998" y="11053"/>
                    <a:pt x="7784" y="11543"/>
                  </a:cubicBezTo>
                  <a:cubicBezTo>
                    <a:pt x="7558" y="12034"/>
                    <a:pt x="7319" y="12499"/>
                    <a:pt x="7092" y="12952"/>
                  </a:cubicBezTo>
                  <a:cubicBezTo>
                    <a:pt x="6866" y="13404"/>
                    <a:pt x="6614" y="13794"/>
                    <a:pt x="6401" y="14121"/>
                  </a:cubicBezTo>
                  <a:cubicBezTo>
                    <a:pt x="6300" y="14272"/>
                    <a:pt x="6187" y="14423"/>
                    <a:pt x="6099" y="14549"/>
                  </a:cubicBezTo>
                  <a:lnTo>
                    <a:pt x="5973" y="14725"/>
                  </a:lnTo>
                  <a:lnTo>
                    <a:pt x="5847" y="14863"/>
                  </a:lnTo>
                  <a:lnTo>
                    <a:pt x="5634" y="15114"/>
                  </a:lnTo>
                  <a:lnTo>
                    <a:pt x="5822" y="14813"/>
                  </a:lnTo>
                  <a:lnTo>
                    <a:pt x="5935" y="14637"/>
                  </a:lnTo>
                  <a:lnTo>
                    <a:pt x="6049" y="14448"/>
                  </a:lnTo>
                  <a:cubicBezTo>
                    <a:pt x="6124" y="14322"/>
                    <a:pt x="6212" y="14159"/>
                    <a:pt x="6300" y="13995"/>
                  </a:cubicBezTo>
                  <a:cubicBezTo>
                    <a:pt x="6501" y="13656"/>
                    <a:pt x="6702" y="13241"/>
                    <a:pt x="6916" y="12801"/>
                  </a:cubicBezTo>
                  <a:cubicBezTo>
                    <a:pt x="7130" y="12361"/>
                    <a:pt x="7356" y="11883"/>
                    <a:pt x="7570" y="11392"/>
                  </a:cubicBezTo>
                  <a:cubicBezTo>
                    <a:pt x="7784" y="10914"/>
                    <a:pt x="8023" y="10437"/>
                    <a:pt x="8249" y="9984"/>
                  </a:cubicBezTo>
                  <a:cubicBezTo>
                    <a:pt x="8475" y="9531"/>
                    <a:pt x="8714" y="9129"/>
                    <a:pt x="8916" y="8802"/>
                  </a:cubicBezTo>
                  <a:cubicBezTo>
                    <a:pt x="9029" y="8638"/>
                    <a:pt x="9129" y="8488"/>
                    <a:pt x="9217" y="8362"/>
                  </a:cubicBezTo>
                  <a:cubicBezTo>
                    <a:pt x="9305" y="8249"/>
                    <a:pt x="9393" y="8123"/>
                    <a:pt x="9456" y="8047"/>
                  </a:cubicBezTo>
                  <a:lnTo>
                    <a:pt x="9670" y="7783"/>
                  </a:lnTo>
                  <a:close/>
                  <a:moveTo>
                    <a:pt x="4238" y="10198"/>
                  </a:moveTo>
                  <a:lnTo>
                    <a:pt x="4301" y="10374"/>
                  </a:lnTo>
                  <a:cubicBezTo>
                    <a:pt x="4326" y="10499"/>
                    <a:pt x="4376" y="10663"/>
                    <a:pt x="4426" y="10877"/>
                  </a:cubicBezTo>
                  <a:cubicBezTo>
                    <a:pt x="4477" y="11078"/>
                    <a:pt x="4527" y="11329"/>
                    <a:pt x="4565" y="11619"/>
                  </a:cubicBezTo>
                  <a:cubicBezTo>
                    <a:pt x="4602" y="11895"/>
                    <a:pt x="4628" y="12197"/>
                    <a:pt x="4640" y="12511"/>
                  </a:cubicBezTo>
                  <a:cubicBezTo>
                    <a:pt x="4653" y="12826"/>
                    <a:pt x="4640" y="13153"/>
                    <a:pt x="4640" y="13455"/>
                  </a:cubicBezTo>
                  <a:cubicBezTo>
                    <a:pt x="4640" y="13756"/>
                    <a:pt x="4590" y="14058"/>
                    <a:pt x="4565" y="14310"/>
                  </a:cubicBezTo>
                  <a:cubicBezTo>
                    <a:pt x="4527" y="14561"/>
                    <a:pt x="4489" y="14775"/>
                    <a:pt x="4464" y="14926"/>
                  </a:cubicBezTo>
                  <a:lnTo>
                    <a:pt x="4414" y="15165"/>
                  </a:lnTo>
                  <a:lnTo>
                    <a:pt x="4439" y="14938"/>
                  </a:lnTo>
                  <a:cubicBezTo>
                    <a:pt x="4452" y="14787"/>
                    <a:pt x="4464" y="14586"/>
                    <a:pt x="4477" y="14335"/>
                  </a:cubicBezTo>
                  <a:cubicBezTo>
                    <a:pt x="4489" y="14096"/>
                    <a:pt x="4502" y="13807"/>
                    <a:pt x="4514" y="13517"/>
                  </a:cubicBezTo>
                  <a:cubicBezTo>
                    <a:pt x="4527" y="13216"/>
                    <a:pt x="4514" y="12901"/>
                    <a:pt x="4502" y="12587"/>
                  </a:cubicBezTo>
                  <a:cubicBezTo>
                    <a:pt x="4489" y="12273"/>
                    <a:pt x="4464" y="11971"/>
                    <a:pt x="4439" y="11694"/>
                  </a:cubicBezTo>
                  <a:cubicBezTo>
                    <a:pt x="4414" y="11405"/>
                    <a:pt x="4389" y="11141"/>
                    <a:pt x="4351" y="10927"/>
                  </a:cubicBezTo>
                  <a:cubicBezTo>
                    <a:pt x="4313" y="10713"/>
                    <a:pt x="4288" y="10525"/>
                    <a:pt x="4275" y="10399"/>
                  </a:cubicBezTo>
                  <a:lnTo>
                    <a:pt x="4238" y="10198"/>
                  </a:lnTo>
                  <a:close/>
                  <a:moveTo>
                    <a:pt x="9054" y="12109"/>
                  </a:moveTo>
                  <a:lnTo>
                    <a:pt x="8966" y="12285"/>
                  </a:lnTo>
                  <a:cubicBezTo>
                    <a:pt x="8890" y="12398"/>
                    <a:pt x="8802" y="12562"/>
                    <a:pt x="8689" y="12763"/>
                  </a:cubicBezTo>
                  <a:cubicBezTo>
                    <a:pt x="8589" y="12952"/>
                    <a:pt x="8450" y="13165"/>
                    <a:pt x="8299" y="13404"/>
                  </a:cubicBezTo>
                  <a:cubicBezTo>
                    <a:pt x="8149" y="13631"/>
                    <a:pt x="7985" y="13870"/>
                    <a:pt x="7834" y="14108"/>
                  </a:cubicBezTo>
                  <a:cubicBezTo>
                    <a:pt x="7671" y="14347"/>
                    <a:pt x="7495" y="14586"/>
                    <a:pt x="7344" y="14787"/>
                  </a:cubicBezTo>
                  <a:cubicBezTo>
                    <a:pt x="7180" y="15001"/>
                    <a:pt x="7029" y="15202"/>
                    <a:pt x="6891" y="15366"/>
                  </a:cubicBezTo>
                  <a:cubicBezTo>
                    <a:pt x="6765" y="15529"/>
                    <a:pt x="6652" y="15655"/>
                    <a:pt x="6564" y="15743"/>
                  </a:cubicBezTo>
                  <a:lnTo>
                    <a:pt x="6438" y="15894"/>
                  </a:lnTo>
                  <a:lnTo>
                    <a:pt x="6552" y="15718"/>
                  </a:lnTo>
                  <a:lnTo>
                    <a:pt x="6853" y="15290"/>
                  </a:lnTo>
                  <a:lnTo>
                    <a:pt x="7268" y="14687"/>
                  </a:lnTo>
                  <a:cubicBezTo>
                    <a:pt x="7432" y="14473"/>
                    <a:pt x="7583" y="14234"/>
                    <a:pt x="7746" y="13995"/>
                  </a:cubicBezTo>
                  <a:cubicBezTo>
                    <a:pt x="7897" y="13756"/>
                    <a:pt x="8073" y="13530"/>
                    <a:pt x="8211" y="13304"/>
                  </a:cubicBezTo>
                  <a:lnTo>
                    <a:pt x="8652" y="12687"/>
                  </a:lnTo>
                  <a:lnTo>
                    <a:pt x="8941" y="12260"/>
                  </a:lnTo>
                  <a:lnTo>
                    <a:pt x="9054" y="12109"/>
                  </a:lnTo>
                  <a:close/>
                  <a:moveTo>
                    <a:pt x="7683" y="15957"/>
                  </a:moveTo>
                  <a:lnTo>
                    <a:pt x="7545" y="16183"/>
                  </a:lnTo>
                  <a:cubicBezTo>
                    <a:pt x="7444" y="16309"/>
                    <a:pt x="7319" y="16498"/>
                    <a:pt x="7155" y="16724"/>
                  </a:cubicBezTo>
                  <a:cubicBezTo>
                    <a:pt x="7004" y="16950"/>
                    <a:pt x="6803" y="17202"/>
                    <a:pt x="6589" y="17453"/>
                  </a:cubicBezTo>
                  <a:cubicBezTo>
                    <a:pt x="6375" y="17717"/>
                    <a:pt x="6149" y="17981"/>
                    <a:pt x="5910" y="18233"/>
                  </a:cubicBezTo>
                  <a:cubicBezTo>
                    <a:pt x="5671" y="18497"/>
                    <a:pt x="5432" y="18723"/>
                    <a:pt x="5193" y="18937"/>
                  </a:cubicBezTo>
                  <a:cubicBezTo>
                    <a:pt x="4967" y="19151"/>
                    <a:pt x="4753" y="19327"/>
                    <a:pt x="4565" y="19490"/>
                  </a:cubicBezTo>
                  <a:cubicBezTo>
                    <a:pt x="4376" y="19641"/>
                    <a:pt x="4213" y="19755"/>
                    <a:pt x="4099" y="19830"/>
                  </a:cubicBezTo>
                  <a:lnTo>
                    <a:pt x="3923" y="19956"/>
                  </a:lnTo>
                  <a:lnTo>
                    <a:pt x="4074" y="19767"/>
                  </a:lnTo>
                  <a:cubicBezTo>
                    <a:pt x="4187" y="19666"/>
                    <a:pt x="4326" y="19503"/>
                    <a:pt x="4502" y="19314"/>
                  </a:cubicBezTo>
                  <a:cubicBezTo>
                    <a:pt x="4678" y="19113"/>
                    <a:pt x="4892" y="18912"/>
                    <a:pt x="5105" y="18686"/>
                  </a:cubicBezTo>
                  <a:cubicBezTo>
                    <a:pt x="5319" y="18459"/>
                    <a:pt x="5571" y="18195"/>
                    <a:pt x="5797" y="17931"/>
                  </a:cubicBezTo>
                  <a:lnTo>
                    <a:pt x="5797" y="17944"/>
                  </a:lnTo>
                  <a:cubicBezTo>
                    <a:pt x="6036" y="17705"/>
                    <a:pt x="6275" y="17453"/>
                    <a:pt x="6489" y="17214"/>
                  </a:cubicBezTo>
                  <a:cubicBezTo>
                    <a:pt x="6702" y="16988"/>
                    <a:pt x="6916" y="16774"/>
                    <a:pt x="7092" y="16573"/>
                  </a:cubicBezTo>
                  <a:cubicBezTo>
                    <a:pt x="7256" y="16384"/>
                    <a:pt x="7407" y="16234"/>
                    <a:pt x="7520" y="16133"/>
                  </a:cubicBezTo>
                  <a:lnTo>
                    <a:pt x="7683" y="15957"/>
                  </a:lnTo>
                  <a:close/>
                  <a:moveTo>
                    <a:pt x="2880" y="13958"/>
                  </a:moveTo>
                  <a:cubicBezTo>
                    <a:pt x="2880" y="13958"/>
                    <a:pt x="2892" y="14046"/>
                    <a:pt x="2905" y="14196"/>
                  </a:cubicBezTo>
                  <a:cubicBezTo>
                    <a:pt x="2930" y="14423"/>
                    <a:pt x="2943" y="14649"/>
                    <a:pt x="2943" y="14876"/>
                  </a:cubicBezTo>
                  <a:cubicBezTo>
                    <a:pt x="2943" y="15165"/>
                    <a:pt x="2930" y="15504"/>
                    <a:pt x="2892" y="15894"/>
                  </a:cubicBezTo>
                  <a:cubicBezTo>
                    <a:pt x="2855" y="16271"/>
                    <a:pt x="2792" y="16674"/>
                    <a:pt x="2729" y="17076"/>
                  </a:cubicBezTo>
                  <a:cubicBezTo>
                    <a:pt x="2666" y="17466"/>
                    <a:pt x="2578" y="17881"/>
                    <a:pt x="2515" y="18258"/>
                  </a:cubicBezTo>
                  <a:cubicBezTo>
                    <a:pt x="2440" y="18635"/>
                    <a:pt x="2364" y="18987"/>
                    <a:pt x="2314" y="19289"/>
                  </a:cubicBezTo>
                  <a:cubicBezTo>
                    <a:pt x="2264" y="19591"/>
                    <a:pt x="2213" y="19843"/>
                    <a:pt x="2188" y="20019"/>
                  </a:cubicBezTo>
                  <a:lnTo>
                    <a:pt x="2150" y="20295"/>
                  </a:lnTo>
                  <a:lnTo>
                    <a:pt x="2163" y="20019"/>
                  </a:lnTo>
                  <a:cubicBezTo>
                    <a:pt x="2175" y="19855"/>
                    <a:pt x="2188" y="19604"/>
                    <a:pt x="2238" y="19302"/>
                  </a:cubicBezTo>
                  <a:cubicBezTo>
                    <a:pt x="2276" y="19000"/>
                    <a:pt x="2326" y="18648"/>
                    <a:pt x="2389" y="18271"/>
                  </a:cubicBezTo>
                  <a:cubicBezTo>
                    <a:pt x="2452" y="17893"/>
                    <a:pt x="2528" y="17478"/>
                    <a:pt x="2590" y="17089"/>
                  </a:cubicBezTo>
                  <a:cubicBezTo>
                    <a:pt x="2653" y="16699"/>
                    <a:pt x="2716" y="16284"/>
                    <a:pt x="2767" y="15919"/>
                  </a:cubicBezTo>
                  <a:cubicBezTo>
                    <a:pt x="2804" y="15542"/>
                    <a:pt x="2842" y="15202"/>
                    <a:pt x="2855" y="14913"/>
                  </a:cubicBezTo>
                  <a:cubicBezTo>
                    <a:pt x="2867" y="14624"/>
                    <a:pt x="2880" y="14385"/>
                    <a:pt x="2880" y="14222"/>
                  </a:cubicBezTo>
                  <a:cubicBezTo>
                    <a:pt x="2867" y="14046"/>
                    <a:pt x="2880" y="13958"/>
                    <a:pt x="2880" y="13958"/>
                  </a:cubicBezTo>
                  <a:close/>
                  <a:moveTo>
                    <a:pt x="5458" y="19528"/>
                  </a:moveTo>
                  <a:lnTo>
                    <a:pt x="5344" y="19755"/>
                  </a:lnTo>
                  <a:cubicBezTo>
                    <a:pt x="5256" y="19893"/>
                    <a:pt x="5131" y="20107"/>
                    <a:pt x="4980" y="20333"/>
                  </a:cubicBezTo>
                  <a:cubicBezTo>
                    <a:pt x="4816" y="20572"/>
                    <a:pt x="4628" y="20836"/>
                    <a:pt x="4414" y="21100"/>
                  </a:cubicBezTo>
                  <a:cubicBezTo>
                    <a:pt x="4200" y="21364"/>
                    <a:pt x="3974" y="21628"/>
                    <a:pt x="3722" y="21892"/>
                  </a:cubicBezTo>
                  <a:cubicBezTo>
                    <a:pt x="3483" y="22144"/>
                    <a:pt x="3232" y="22357"/>
                    <a:pt x="3005" y="22571"/>
                  </a:cubicBezTo>
                  <a:cubicBezTo>
                    <a:pt x="2767" y="22785"/>
                    <a:pt x="2540" y="22936"/>
                    <a:pt x="2339" y="23074"/>
                  </a:cubicBezTo>
                  <a:cubicBezTo>
                    <a:pt x="2150" y="23213"/>
                    <a:pt x="1987" y="23313"/>
                    <a:pt x="1874" y="23376"/>
                  </a:cubicBezTo>
                  <a:lnTo>
                    <a:pt x="1698" y="23477"/>
                  </a:lnTo>
                  <a:lnTo>
                    <a:pt x="1874" y="23338"/>
                  </a:lnTo>
                  <a:cubicBezTo>
                    <a:pt x="1974" y="23263"/>
                    <a:pt x="2138" y="23125"/>
                    <a:pt x="2326" y="22974"/>
                  </a:cubicBezTo>
                  <a:cubicBezTo>
                    <a:pt x="2515" y="22823"/>
                    <a:pt x="2729" y="22634"/>
                    <a:pt x="2955" y="22433"/>
                  </a:cubicBezTo>
                  <a:cubicBezTo>
                    <a:pt x="3181" y="22219"/>
                    <a:pt x="3420" y="21993"/>
                    <a:pt x="3659" y="21741"/>
                  </a:cubicBezTo>
                  <a:cubicBezTo>
                    <a:pt x="3898" y="21490"/>
                    <a:pt x="4137" y="21238"/>
                    <a:pt x="4351" y="20987"/>
                  </a:cubicBezTo>
                  <a:cubicBezTo>
                    <a:pt x="4565" y="20723"/>
                    <a:pt x="4766" y="20484"/>
                    <a:pt x="4917" y="20270"/>
                  </a:cubicBezTo>
                  <a:cubicBezTo>
                    <a:pt x="5080" y="20044"/>
                    <a:pt x="5219" y="19868"/>
                    <a:pt x="5319" y="19729"/>
                  </a:cubicBezTo>
                  <a:lnTo>
                    <a:pt x="5458" y="19528"/>
                  </a:lnTo>
                  <a:close/>
                  <a:moveTo>
                    <a:pt x="729" y="21352"/>
                  </a:moveTo>
                  <a:lnTo>
                    <a:pt x="717" y="21465"/>
                  </a:lnTo>
                  <a:lnTo>
                    <a:pt x="692" y="21754"/>
                  </a:lnTo>
                  <a:cubicBezTo>
                    <a:pt x="679" y="21880"/>
                    <a:pt x="666" y="22018"/>
                    <a:pt x="654" y="22169"/>
                  </a:cubicBezTo>
                  <a:cubicBezTo>
                    <a:pt x="629" y="22320"/>
                    <a:pt x="616" y="22483"/>
                    <a:pt x="604" y="22647"/>
                  </a:cubicBezTo>
                  <a:cubicBezTo>
                    <a:pt x="591" y="22798"/>
                    <a:pt x="566" y="22961"/>
                    <a:pt x="553" y="23112"/>
                  </a:cubicBezTo>
                  <a:lnTo>
                    <a:pt x="516" y="23527"/>
                  </a:lnTo>
                  <a:lnTo>
                    <a:pt x="490" y="23829"/>
                  </a:lnTo>
                  <a:lnTo>
                    <a:pt x="478" y="23942"/>
                  </a:lnTo>
                  <a:lnTo>
                    <a:pt x="453" y="23841"/>
                  </a:lnTo>
                  <a:cubicBezTo>
                    <a:pt x="453" y="23766"/>
                    <a:pt x="440" y="23678"/>
                    <a:pt x="440" y="23565"/>
                  </a:cubicBezTo>
                  <a:cubicBezTo>
                    <a:pt x="428" y="23439"/>
                    <a:pt x="428" y="23301"/>
                    <a:pt x="440" y="23150"/>
                  </a:cubicBezTo>
                  <a:cubicBezTo>
                    <a:pt x="453" y="22999"/>
                    <a:pt x="453" y="22835"/>
                    <a:pt x="465" y="22684"/>
                  </a:cubicBezTo>
                  <a:cubicBezTo>
                    <a:pt x="478" y="22521"/>
                    <a:pt x="503" y="22357"/>
                    <a:pt x="528" y="22194"/>
                  </a:cubicBezTo>
                  <a:cubicBezTo>
                    <a:pt x="553" y="22043"/>
                    <a:pt x="591" y="21892"/>
                    <a:pt x="616" y="21766"/>
                  </a:cubicBezTo>
                  <a:cubicBezTo>
                    <a:pt x="641" y="21641"/>
                    <a:pt x="666" y="21540"/>
                    <a:pt x="692" y="21465"/>
                  </a:cubicBezTo>
                  <a:lnTo>
                    <a:pt x="729" y="21352"/>
                  </a:lnTo>
                  <a:close/>
                  <a:moveTo>
                    <a:pt x="10923" y="0"/>
                  </a:moveTo>
                  <a:cubicBezTo>
                    <a:pt x="10423" y="0"/>
                    <a:pt x="9808" y="834"/>
                    <a:pt x="8765" y="1395"/>
                  </a:cubicBezTo>
                  <a:cubicBezTo>
                    <a:pt x="7583" y="2024"/>
                    <a:pt x="6552" y="5444"/>
                    <a:pt x="6552" y="5444"/>
                  </a:cubicBezTo>
                  <a:cubicBezTo>
                    <a:pt x="6552" y="5444"/>
                    <a:pt x="6627" y="3910"/>
                    <a:pt x="7055" y="2753"/>
                  </a:cubicBezTo>
                  <a:lnTo>
                    <a:pt x="7055" y="2753"/>
                  </a:lnTo>
                  <a:cubicBezTo>
                    <a:pt x="7054" y="2754"/>
                    <a:pt x="6313" y="3169"/>
                    <a:pt x="5596" y="4300"/>
                  </a:cubicBezTo>
                  <a:cubicBezTo>
                    <a:pt x="4866" y="5419"/>
                    <a:pt x="4099" y="6777"/>
                    <a:pt x="5181" y="8500"/>
                  </a:cubicBezTo>
                  <a:cubicBezTo>
                    <a:pt x="4540" y="8161"/>
                    <a:pt x="4150" y="7482"/>
                    <a:pt x="4200" y="6765"/>
                  </a:cubicBezTo>
                  <a:lnTo>
                    <a:pt x="4200" y="6765"/>
                  </a:lnTo>
                  <a:cubicBezTo>
                    <a:pt x="4200" y="6765"/>
                    <a:pt x="3735" y="7620"/>
                    <a:pt x="3295" y="9292"/>
                  </a:cubicBezTo>
                  <a:cubicBezTo>
                    <a:pt x="2867" y="10977"/>
                    <a:pt x="4024" y="11304"/>
                    <a:pt x="3961" y="13756"/>
                  </a:cubicBezTo>
                  <a:cubicBezTo>
                    <a:pt x="3961" y="13756"/>
                    <a:pt x="3521" y="12260"/>
                    <a:pt x="2980" y="11606"/>
                  </a:cubicBezTo>
                  <a:cubicBezTo>
                    <a:pt x="2641" y="12587"/>
                    <a:pt x="2427" y="13605"/>
                    <a:pt x="2352" y="14637"/>
                  </a:cubicBezTo>
                  <a:cubicBezTo>
                    <a:pt x="2264" y="16196"/>
                    <a:pt x="2238" y="18711"/>
                    <a:pt x="1522" y="20522"/>
                  </a:cubicBezTo>
                  <a:cubicBezTo>
                    <a:pt x="1761" y="19516"/>
                    <a:pt x="1798" y="18472"/>
                    <a:pt x="1647" y="17441"/>
                  </a:cubicBezTo>
                  <a:lnTo>
                    <a:pt x="1647" y="17441"/>
                  </a:lnTo>
                  <a:cubicBezTo>
                    <a:pt x="1647" y="17441"/>
                    <a:pt x="1446" y="18874"/>
                    <a:pt x="956" y="19654"/>
                  </a:cubicBezTo>
                  <a:cubicBezTo>
                    <a:pt x="465" y="20421"/>
                    <a:pt x="252" y="20874"/>
                    <a:pt x="88" y="22395"/>
                  </a:cubicBezTo>
                  <a:cubicBezTo>
                    <a:pt x="13" y="23200"/>
                    <a:pt x="0" y="24558"/>
                    <a:pt x="13" y="25212"/>
                  </a:cubicBezTo>
                  <a:cubicBezTo>
                    <a:pt x="252" y="24822"/>
                    <a:pt x="503" y="24432"/>
                    <a:pt x="729" y="24043"/>
                  </a:cubicBezTo>
                  <a:cubicBezTo>
                    <a:pt x="1333" y="23011"/>
                    <a:pt x="1924" y="21968"/>
                    <a:pt x="2452" y="20874"/>
                  </a:cubicBezTo>
                  <a:lnTo>
                    <a:pt x="2653" y="20471"/>
                  </a:lnTo>
                  <a:lnTo>
                    <a:pt x="2842" y="20056"/>
                  </a:lnTo>
                  <a:lnTo>
                    <a:pt x="3219" y="19239"/>
                  </a:lnTo>
                  <a:lnTo>
                    <a:pt x="3571" y="18396"/>
                  </a:lnTo>
                  <a:cubicBezTo>
                    <a:pt x="3684" y="18107"/>
                    <a:pt x="3810" y="17831"/>
                    <a:pt x="3911" y="17541"/>
                  </a:cubicBezTo>
                  <a:cubicBezTo>
                    <a:pt x="4364" y="16410"/>
                    <a:pt x="4766" y="15253"/>
                    <a:pt x="5131" y="14083"/>
                  </a:cubicBezTo>
                  <a:cubicBezTo>
                    <a:pt x="5508" y="12926"/>
                    <a:pt x="5822" y="11744"/>
                    <a:pt x="6124" y="10562"/>
                  </a:cubicBezTo>
                  <a:cubicBezTo>
                    <a:pt x="6426" y="9380"/>
                    <a:pt x="6702" y="8186"/>
                    <a:pt x="7067" y="6966"/>
                  </a:cubicBezTo>
                  <a:cubicBezTo>
                    <a:pt x="7243" y="6350"/>
                    <a:pt x="7469" y="5759"/>
                    <a:pt x="7721" y="5168"/>
                  </a:cubicBezTo>
                  <a:cubicBezTo>
                    <a:pt x="7972" y="4589"/>
                    <a:pt x="8287" y="4036"/>
                    <a:pt x="8664" y="3533"/>
                  </a:cubicBezTo>
                  <a:cubicBezTo>
                    <a:pt x="8701" y="3482"/>
                    <a:pt x="8742" y="3456"/>
                    <a:pt x="8779" y="3456"/>
                  </a:cubicBezTo>
                  <a:cubicBezTo>
                    <a:pt x="8806" y="3456"/>
                    <a:pt x="8832" y="3469"/>
                    <a:pt x="8853" y="3495"/>
                  </a:cubicBezTo>
                  <a:cubicBezTo>
                    <a:pt x="8878" y="3571"/>
                    <a:pt x="8878" y="3646"/>
                    <a:pt x="8840" y="3722"/>
                  </a:cubicBezTo>
                  <a:cubicBezTo>
                    <a:pt x="8299" y="4791"/>
                    <a:pt x="7859" y="5897"/>
                    <a:pt x="7520" y="7041"/>
                  </a:cubicBezTo>
                  <a:cubicBezTo>
                    <a:pt x="7180" y="8198"/>
                    <a:pt x="6916" y="9393"/>
                    <a:pt x="6614" y="10588"/>
                  </a:cubicBezTo>
                  <a:cubicBezTo>
                    <a:pt x="6325" y="11782"/>
                    <a:pt x="6011" y="12989"/>
                    <a:pt x="5646" y="14184"/>
                  </a:cubicBezTo>
                  <a:cubicBezTo>
                    <a:pt x="5558" y="14486"/>
                    <a:pt x="5458" y="14775"/>
                    <a:pt x="5357" y="15077"/>
                  </a:cubicBezTo>
                  <a:lnTo>
                    <a:pt x="5219" y="15529"/>
                  </a:lnTo>
                  <a:lnTo>
                    <a:pt x="5055" y="15970"/>
                  </a:lnTo>
                  <a:cubicBezTo>
                    <a:pt x="4955" y="16271"/>
                    <a:pt x="4854" y="16561"/>
                    <a:pt x="4741" y="16862"/>
                  </a:cubicBezTo>
                  <a:lnTo>
                    <a:pt x="4414" y="17743"/>
                  </a:lnTo>
                  <a:cubicBezTo>
                    <a:pt x="4301" y="18032"/>
                    <a:pt x="4175" y="18321"/>
                    <a:pt x="4062" y="18610"/>
                  </a:cubicBezTo>
                  <a:lnTo>
                    <a:pt x="3697" y="19490"/>
                  </a:lnTo>
                  <a:lnTo>
                    <a:pt x="3307" y="20346"/>
                  </a:lnTo>
                  <a:lnTo>
                    <a:pt x="3106" y="20773"/>
                  </a:lnTo>
                  <a:lnTo>
                    <a:pt x="2892" y="21188"/>
                  </a:lnTo>
                  <a:cubicBezTo>
                    <a:pt x="2754" y="21465"/>
                    <a:pt x="2616" y="21754"/>
                    <a:pt x="2477" y="22031"/>
                  </a:cubicBezTo>
                  <a:lnTo>
                    <a:pt x="2037" y="22848"/>
                  </a:lnTo>
                  <a:cubicBezTo>
                    <a:pt x="1886" y="23125"/>
                    <a:pt x="1735" y="23389"/>
                    <a:pt x="1584" y="23653"/>
                  </a:cubicBezTo>
                  <a:cubicBezTo>
                    <a:pt x="1421" y="23917"/>
                    <a:pt x="1295" y="24143"/>
                    <a:pt x="1144" y="24382"/>
                  </a:cubicBezTo>
                  <a:cubicBezTo>
                    <a:pt x="3181" y="22471"/>
                    <a:pt x="4062" y="22747"/>
                    <a:pt x="5885" y="19981"/>
                  </a:cubicBezTo>
                  <a:cubicBezTo>
                    <a:pt x="8023" y="16762"/>
                    <a:pt x="8626" y="14587"/>
                    <a:pt x="8626" y="14586"/>
                  </a:cubicBezTo>
                  <a:lnTo>
                    <a:pt x="8626" y="14586"/>
                  </a:lnTo>
                  <a:lnTo>
                    <a:pt x="6049" y="17265"/>
                  </a:lnTo>
                  <a:cubicBezTo>
                    <a:pt x="6049" y="17265"/>
                    <a:pt x="8689" y="13895"/>
                    <a:pt x="9318" y="12650"/>
                  </a:cubicBezTo>
                  <a:cubicBezTo>
                    <a:pt x="9934" y="11405"/>
                    <a:pt x="9821" y="8752"/>
                    <a:pt x="10160" y="7808"/>
                  </a:cubicBezTo>
                  <a:cubicBezTo>
                    <a:pt x="10487" y="6853"/>
                    <a:pt x="11015" y="5596"/>
                    <a:pt x="11016" y="5595"/>
                  </a:cubicBezTo>
                  <a:lnTo>
                    <a:pt x="11016" y="5595"/>
                  </a:lnTo>
                  <a:cubicBezTo>
                    <a:pt x="11015" y="5596"/>
                    <a:pt x="9029" y="7343"/>
                    <a:pt x="8174" y="9343"/>
                  </a:cubicBezTo>
                  <a:cubicBezTo>
                    <a:pt x="8174" y="9343"/>
                    <a:pt x="9117" y="6450"/>
                    <a:pt x="10928" y="4640"/>
                  </a:cubicBezTo>
                  <a:cubicBezTo>
                    <a:pt x="10890" y="3785"/>
                    <a:pt x="11003" y="2942"/>
                    <a:pt x="11267" y="2125"/>
                  </a:cubicBezTo>
                  <a:cubicBezTo>
                    <a:pt x="11707" y="829"/>
                    <a:pt x="11644" y="314"/>
                    <a:pt x="11116" y="50"/>
                  </a:cubicBezTo>
                  <a:lnTo>
                    <a:pt x="11066" y="25"/>
                  </a:lnTo>
                  <a:cubicBezTo>
                    <a:pt x="11019" y="8"/>
                    <a:pt x="10972" y="0"/>
                    <a:pt x="10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4"/>
            <p:cNvSpPr/>
            <p:nvPr/>
          </p:nvSpPr>
          <p:spPr>
            <a:xfrm>
              <a:off x="6426500" y="3571800"/>
              <a:ext cx="381350" cy="760400"/>
            </a:xfrm>
            <a:custGeom>
              <a:avLst/>
              <a:gdLst/>
              <a:ahLst/>
              <a:cxnLst/>
              <a:rect l="l" t="t" r="r" b="b"/>
              <a:pathLst>
                <a:path w="15254" h="30416" extrusionOk="0">
                  <a:moveTo>
                    <a:pt x="14168" y="407"/>
                  </a:moveTo>
                  <a:cubicBezTo>
                    <a:pt x="14216" y="407"/>
                    <a:pt x="14264" y="415"/>
                    <a:pt x="14310" y="432"/>
                  </a:cubicBezTo>
                  <a:lnTo>
                    <a:pt x="14361" y="457"/>
                  </a:lnTo>
                  <a:cubicBezTo>
                    <a:pt x="14889" y="721"/>
                    <a:pt x="14964" y="1236"/>
                    <a:pt x="14511" y="2532"/>
                  </a:cubicBezTo>
                  <a:cubicBezTo>
                    <a:pt x="14247" y="3349"/>
                    <a:pt x="14134" y="4192"/>
                    <a:pt x="14172" y="5047"/>
                  </a:cubicBezTo>
                  <a:cubicBezTo>
                    <a:pt x="12361" y="6857"/>
                    <a:pt x="11418" y="9750"/>
                    <a:pt x="11418" y="9750"/>
                  </a:cubicBezTo>
                  <a:cubicBezTo>
                    <a:pt x="12273" y="7750"/>
                    <a:pt x="14272" y="6003"/>
                    <a:pt x="14273" y="6002"/>
                  </a:cubicBezTo>
                  <a:lnTo>
                    <a:pt x="14273" y="6002"/>
                  </a:lnTo>
                  <a:cubicBezTo>
                    <a:pt x="14272" y="6003"/>
                    <a:pt x="13732" y="7260"/>
                    <a:pt x="13392" y="8203"/>
                  </a:cubicBezTo>
                  <a:cubicBezTo>
                    <a:pt x="13053" y="9146"/>
                    <a:pt x="13191" y="11812"/>
                    <a:pt x="12562" y="13057"/>
                  </a:cubicBezTo>
                  <a:cubicBezTo>
                    <a:pt x="11934" y="14302"/>
                    <a:pt x="9293" y="17672"/>
                    <a:pt x="9293" y="17672"/>
                  </a:cubicBezTo>
                  <a:lnTo>
                    <a:pt x="11871" y="14993"/>
                  </a:lnTo>
                  <a:lnTo>
                    <a:pt x="11871" y="14993"/>
                  </a:lnTo>
                  <a:cubicBezTo>
                    <a:pt x="11871" y="14994"/>
                    <a:pt x="11267" y="17169"/>
                    <a:pt x="9129" y="20388"/>
                  </a:cubicBezTo>
                  <a:cubicBezTo>
                    <a:pt x="7306" y="23154"/>
                    <a:pt x="6426" y="22878"/>
                    <a:pt x="4389" y="24789"/>
                  </a:cubicBezTo>
                  <a:cubicBezTo>
                    <a:pt x="4552" y="24550"/>
                    <a:pt x="4678" y="24299"/>
                    <a:pt x="4829" y="24060"/>
                  </a:cubicBezTo>
                  <a:cubicBezTo>
                    <a:pt x="4967" y="23808"/>
                    <a:pt x="5143" y="23532"/>
                    <a:pt x="5282" y="23255"/>
                  </a:cubicBezTo>
                  <a:lnTo>
                    <a:pt x="5722" y="22438"/>
                  </a:lnTo>
                  <a:cubicBezTo>
                    <a:pt x="5873" y="22161"/>
                    <a:pt x="5998" y="21872"/>
                    <a:pt x="6149" y="21595"/>
                  </a:cubicBezTo>
                  <a:lnTo>
                    <a:pt x="6350" y="21180"/>
                  </a:lnTo>
                  <a:lnTo>
                    <a:pt x="6552" y="20753"/>
                  </a:lnTo>
                  <a:lnTo>
                    <a:pt x="6941" y="19897"/>
                  </a:lnTo>
                  <a:lnTo>
                    <a:pt x="7306" y="19017"/>
                  </a:lnTo>
                  <a:cubicBezTo>
                    <a:pt x="7432" y="18728"/>
                    <a:pt x="7545" y="18439"/>
                    <a:pt x="7658" y="18150"/>
                  </a:cubicBezTo>
                  <a:lnTo>
                    <a:pt x="7985" y="17269"/>
                  </a:lnTo>
                  <a:cubicBezTo>
                    <a:pt x="8098" y="16968"/>
                    <a:pt x="8199" y="16678"/>
                    <a:pt x="8300" y="16377"/>
                  </a:cubicBezTo>
                  <a:lnTo>
                    <a:pt x="8463" y="15936"/>
                  </a:lnTo>
                  <a:lnTo>
                    <a:pt x="8601" y="15484"/>
                  </a:lnTo>
                  <a:cubicBezTo>
                    <a:pt x="8702" y="15182"/>
                    <a:pt x="8803" y="14893"/>
                    <a:pt x="8891" y="14591"/>
                  </a:cubicBezTo>
                  <a:cubicBezTo>
                    <a:pt x="9255" y="13396"/>
                    <a:pt x="9570" y="12189"/>
                    <a:pt x="9859" y="10995"/>
                  </a:cubicBezTo>
                  <a:cubicBezTo>
                    <a:pt x="10161" y="9800"/>
                    <a:pt x="10425" y="8605"/>
                    <a:pt x="10764" y="7448"/>
                  </a:cubicBezTo>
                  <a:cubicBezTo>
                    <a:pt x="11104" y="6304"/>
                    <a:pt x="11544" y="5198"/>
                    <a:pt x="12085" y="4129"/>
                  </a:cubicBezTo>
                  <a:cubicBezTo>
                    <a:pt x="12122" y="4053"/>
                    <a:pt x="12122" y="3978"/>
                    <a:pt x="12097" y="3902"/>
                  </a:cubicBezTo>
                  <a:cubicBezTo>
                    <a:pt x="12076" y="3876"/>
                    <a:pt x="12051" y="3863"/>
                    <a:pt x="12024" y="3863"/>
                  </a:cubicBezTo>
                  <a:cubicBezTo>
                    <a:pt x="11986" y="3863"/>
                    <a:pt x="11945" y="3889"/>
                    <a:pt x="11909" y="3940"/>
                  </a:cubicBezTo>
                  <a:cubicBezTo>
                    <a:pt x="11544" y="4443"/>
                    <a:pt x="11229" y="4996"/>
                    <a:pt x="10965" y="5575"/>
                  </a:cubicBezTo>
                  <a:cubicBezTo>
                    <a:pt x="10714" y="6166"/>
                    <a:pt x="10488" y="6757"/>
                    <a:pt x="10312" y="7373"/>
                  </a:cubicBezTo>
                  <a:cubicBezTo>
                    <a:pt x="9947" y="8593"/>
                    <a:pt x="9670" y="9787"/>
                    <a:pt x="9368" y="10969"/>
                  </a:cubicBezTo>
                  <a:cubicBezTo>
                    <a:pt x="9067" y="12151"/>
                    <a:pt x="8740" y="13321"/>
                    <a:pt x="8375" y="14490"/>
                  </a:cubicBezTo>
                  <a:cubicBezTo>
                    <a:pt x="8010" y="15660"/>
                    <a:pt x="7608" y="16817"/>
                    <a:pt x="7155" y="17948"/>
                  </a:cubicBezTo>
                  <a:cubicBezTo>
                    <a:pt x="7055" y="18238"/>
                    <a:pt x="6941" y="18514"/>
                    <a:pt x="6816" y="18803"/>
                  </a:cubicBezTo>
                  <a:lnTo>
                    <a:pt x="6464" y="19646"/>
                  </a:lnTo>
                  <a:lnTo>
                    <a:pt x="6086" y="20463"/>
                  </a:lnTo>
                  <a:lnTo>
                    <a:pt x="5898" y="20878"/>
                  </a:lnTo>
                  <a:lnTo>
                    <a:pt x="5697" y="21281"/>
                  </a:lnTo>
                  <a:cubicBezTo>
                    <a:pt x="5168" y="22375"/>
                    <a:pt x="4590" y="23418"/>
                    <a:pt x="3974" y="24450"/>
                  </a:cubicBezTo>
                  <a:cubicBezTo>
                    <a:pt x="3747" y="24839"/>
                    <a:pt x="3509" y="25229"/>
                    <a:pt x="3257" y="25619"/>
                  </a:cubicBezTo>
                  <a:cubicBezTo>
                    <a:pt x="3257" y="24965"/>
                    <a:pt x="3257" y="23607"/>
                    <a:pt x="3332" y="22802"/>
                  </a:cubicBezTo>
                  <a:cubicBezTo>
                    <a:pt x="3496" y="21281"/>
                    <a:pt x="3710" y="20828"/>
                    <a:pt x="4200" y="20061"/>
                  </a:cubicBezTo>
                  <a:cubicBezTo>
                    <a:pt x="4690" y="19281"/>
                    <a:pt x="4892" y="17848"/>
                    <a:pt x="4892" y="17848"/>
                  </a:cubicBezTo>
                  <a:lnTo>
                    <a:pt x="4892" y="17848"/>
                  </a:lnTo>
                  <a:cubicBezTo>
                    <a:pt x="5043" y="18879"/>
                    <a:pt x="5005" y="19923"/>
                    <a:pt x="4766" y="20929"/>
                  </a:cubicBezTo>
                  <a:cubicBezTo>
                    <a:pt x="5483" y="19118"/>
                    <a:pt x="5508" y="16603"/>
                    <a:pt x="5596" y="15044"/>
                  </a:cubicBezTo>
                  <a:cubicBezTo>
                    <a:pt x="5671" y="14012"/>
                    <a:pt x="5885" y="12994"/>
                    <a:pt x="6225" y="12013"/>
                  </a:cubicBezTo>
                  <a:cubicBezTo>
                    <a:pt x="6765" y="12667"/>
                    <a:pt x="7206" y="14163"/>
                    <a:pt x="7206" y="14163"/>
                  </a:cubicBezTo>
                  <a:cubicBezTo>
                    <a:pt x="7268" y="11711"/>
                    <a:pt x="6112" y="11384"/>
                    <a:pt x="6539" y="9699"/>
                  </a:cubicBezTo>
                  <a:cubicBezTo>
                    <a:pt x="6979" y="8027"/>
                    <a:pt x="7444" y="7172"/>
                    <a:pt x="7444" y="7172"/>
                  </a:cubicBezTo>
                  <a:lnTo>
                    <a:pt x="7444" y="7172"/>
                  </a:lnTo>
                  <a:cubicBezTo>
                    <a:pt x="7407" y="7889"/>
                    <a:pt x="7784" y="8568"/>
                    <a:pt x="8425" y="8907"/>
                  </a:cubicBezTo>
                  <a:cubicBezTo>
                    <a:pt x="7344" y="7184"/>
                    <a:pt x="8111" y="5826"/>
                    <a:pt x="8840" y="4707"/>
                  </a:cubicBezTo>
                  <a:cubicBezTo>
                    <a:pt x="9570" y="3576"/>
                    <a:pt x="10299" y="3161"/>
                    <a:pt x="10299" y="3160"/>
                  </a:cubicBezTo>
                  <a:lnTo>
                    <a:pt x="10299" y="3160"/>
                  </a:lnTo>
                  <a:cubicBezTo>
                    <a:pt x="9871" y="4317"/>
                    <a:pt x="9796" y="5851"/>
                    <a:pt x="9796" y="5851"/>
                  </a:cubicBezTo>
                  <a:cubicBezTo>
                    <a:pt x="9796" y="5851"/>
                    <a:pt x="10827" y="2431"/>
                    <a:pt x="12009" y="1802"/>
                  </a:cubicBezTo>
                  <a:cubicBezTo>
                    <a:pt x="13052" y="1241"/>
                    <a:pt x="13667" y="407"/>
                    <a:pt x="14168" y="407"/>
                  </a:cubicBezTo>
                  <a:close/>
                  <a:moveTo>
                    <a:pt x="11997" y="4028"/>
                  </a:moveTo>
                  <a:cubicBezTo>
                    <a:pt x="11380" y="5072"/>
                    <a:pt x="10915" y="6191"/>
                    <a:pt x="10588" y="7348"/>
                  </a:cubicBezTo>
                  <a:cubicBezTo>
                    <a:pt x="10249" y="8505"/>
                    <a:pt x="9985" y="9674"/>
                    <a:pt x="9695" y="10844"/>
                  </a:cubicBezTo>
                  <a:cubicBezTo>
                    <a:pt x="9142" y="13208"/>
                    <a:pt x="8425" y="15521"/>
                    <a:pt x="7570" y="17797"/>
                  </a:cubicBezTo>
                  <a:cubicBezTo>
                    <a:pt x="7356" y="18363"/>
                    <a:pt x="7118" y="18929"/>
                    <a:pt x="6891" y="19495"/>
                  </a:cubicBezTo>
                  <a:cubicBezTo>
                    <a:pt x="6652" y="20048"/>
                    <a:pt x="6401" y="20602"/>
                    <a:pt x="6124" y="21142"/>
                  </a:cubicBezTo>
                  <a:cubicBezTo>
                    <a:pt x="5596" y="22236"/>
                    <a:pt x="5030" y="23305"/>
                    <a:pt x="4426" y="24311"/>
                  </a:cubicBezTo>
                  <a:cubicBezTo>
                    <a:pt x="3257" y="26298"/>
                    <a:pt x="1912" y="28159"/>
                    <a:pt x="415" y="29907"/>
                  </a:cubicBezTo>
                  <a:cubicBezTo>
                    <a:pt x="1119" y="29052"/>
                    <a:pt x="1811" y="28134"/>
                    <a:pt x="2465" y="27191"/>
                  </a:cubicBezTo>
                  <a:cubicBezTo>
                    <a:pt x="3131" y="26248"/>
                    <a:pt x="3760" y="25254"/>
                    <a:pt x="4351" y="24236"/>
                  </a:cubicBezTo>
                  <a:cubicBezTo>
                    <a:pt x="4955" y="23217"/>
                    <a:pt x="5508" y="22161"/>
                    <a:pt x="6036" y="21079"/>
                  </a:cubicBezTo>
                  <a:cubicBezTo>
                    <a:pt x="6300" y="20539"/>
                    <a:pt x="6539" y="19973"/>
                    <a:pt x="6778" y="19432"/>
                  </a:cubicBezTo>
                  <a:cubicBezTo>
                    <a:pt x="7029" y="18891"/>
                    <a:pt x="7243" y="18313"/>
                    <a:pt x="7457" y="17747"/>
                  </a:cubicBezTo>
                  <a:cubicBezTo>
                    <a:pt x="8312" y="15484"/>
                    <a:pt x="9029" y="13183"/>
                    <a:pt x="9595" y="10831"/>
                  </a:cubicBezTo>
                  <a:cubicBezTo>
                    <a:pt x="9897" y="9662"/>
                    <a:pt x="10173" y="8492"/>
                    <a:pt x="10525" y="7335"/>
                  </a:cubicBezTo>
                  <a:cubicBezTo>
                    <a:pt x="10865" y="6178"/>
                    <a:pt x="11355" y="5059"/>
                    <a:pt x="11997" y="4028"/>
                  </a:cubicBezTo>
                  <a:close/>
                  <a:moveTo>
                    <a:pt x="14246" y="1"/>
                  </a:moveTo>
                  <a:cubicBezTo>
                    <a:pt x="13897" y="1"/>
                    <a:pt x="13534" y="300"/>
                    <a:pt x="13128" y="633"/>
                  </a:cubicBezTo>
                  <a:cubicBezTo>
                    <a:pt x="12776" y="922"/>
                    <a:pt x="12399" y="1186"/>
                    <a:pt x="11997" y="1413"/>
                  </a:cubicBezTo>
                  <a:cubicBezTo>
                    <a:pt x="11418" y="1727"/>
                    <a:pt x="10890" y="2557"/>
                    <a:pt x="10475" y="3425"/>
                  </a:cubicBezTo>
                  <a:cubicBezTo>
                    <a:pt x="10500" y="3349"/>
                    <a:pt x="10513" y="3286"/>
                    <a:pt x="10538" y="3223"/>
                  </a:cubicBezTo>
                  <a:cubicBezTo>
                    <a:pt x="10601" y="3098"/>
                    <a:pt x="10601" y="2959"/>
                    <a:pt x="10538" y="2833"/>
                  </a:cubicBezTo>
                  <a:cubicBezTo>
                    <a:pt x="10525" y="2796"/>
                    <a:pt x="10488" y="2771"/>
                    <a:pt x="10450" y="2758"/>
                  </a:cubicBezTo>
                  <a:cubicBezTo>
                    <a:pt x="10431" y="2748"/>
                    <a:pt x="10410" y="2744"/>
                    <a:pt x="10389" y="2744"/>
                  </a:cubicBezTo>
                  <a:cubicBezTo>
                    <a:pt x="10355" y="2744"/>
                    <a:pt x="10322" y="2755"/>
                    <a:pt x="10299" y="2771"/>
                  </a:cubicBezTo>
                  <a:cubicBezTo>
                    <a:pt x="10261" y="2796"/>
                    <a:pt x="9456" y="3248"/>
                    <a:pt x="8677" y="4468"/>
                  </a:cubicBezTo>
                  <a:cubicBezTo>
                    <a:pt x="8300" y="5021"/>
                    <a:pt x="7998" y="5613"/>
                    <a:pt x="7797" y="6254"/>
                  </a:cubicBezTo>
                  <a:lnTo>
                    <a:pt x="7797" y="6065"/>
                  </a:lnTo>
                  <a:cubicBezTo>
                    <a:pt x="7784" y="5939"/>
                    <a:pt x="7797" y="5826"/>
                    <a:pt x="7797" y="5751"/>
                  </a:cubicBezTo>
                  <a:lnTo>
                    <a:pt x="7797" y="5625"/>
                  </a:lnTo>
                  <a:lnTo>
                    <a:pt x="7746" y="5751"/>
                  </a:lnTo>
                  <a:cubicBezTo>
                    <a:pt x="7721" y="5839"/>
                    <a:pt x="7683" y="5965"/>
                    <a:pt x="7646" y="6115"/>
                  </a:cubicBezTo>
                  <a:cubicBezTo>
                    <a:pt x="7621" y="6254"/>
                    <a:pt x="7595" y="6430"/>
                    <a:pt x="7583" y="6606"/>
                  </a:cubicBezTo>
                  <a:lnTo>
                    <a:pt x="7583" y="6769"/>
                  </a:lnTo>
                  <a:cubicBezTo>
                    <a:pt x="7444" y="6769"/>
                    <a:pt x="7331" y="6857"/>
                    <a:pt x="7281" y="6983"/>
                  </a:cubicBezTo>
                  <a:cubicBezTo>
                    <a:pt x="7256" y="7021"/>
                    <a:pt x="6765" y="7926"/>
                    <a:pt x="6325" y="9662"/>
                  </a:cubicBezTo>
                  <a:cubicBezTo>
                    <a:pt x="6325" y="9674"/>
                    <a:pt x="6325" y="9687"/>
                    <a:pt x="6313" y="9699"/>
                  </a:cubicBezTo>
                  <a:lnTo>
                    <a:pt x="6313" y="9649"/>
                  </a:lnTo>
                  <a:cubicBezTo>
                    <a:pt x="6288" y="9498"/>
                    <a:pt x="6275" y="9360"/>
                    <a:pt x="6262" y="9272"/>
                  </a:cubicBezTo>
                  <a:lnTo>
                    <a:pt x="6237" y="9121"/>
                  </a:lnTo>
                  <a:lnTo>
                    <a:pt x="6200" y="9284"/>
                  </a:lnTo>
                  <a:cubicBezTo>
                    <a:pt x="6187" y="9398"/>
                    <a:pt x="6174" y="9548"/>
                    <a:pt x="6162" y="9737"/>
                  </a:cubicBezTo>
                  <a:cubicBezTo>
                    <a:pt x="6137" y="9913"/>
                    <a:pt x="6149" y="10114"/>
                    <a:pt x="6162" y="10341"/>
                  </a:cubicBezTo>
                  <a:cubicBezTo>
                    <a:pt x="6162" y="10554"/>
                    <a:pt x="6200" y="10768"/>
                    <a:pt x="6225" y="10982"/>
                  </a:cubicBezTo>
                  <a:cubicBezTo>
                    <a:pt x="6262" y="11196"/>
                    <a:pt x="6338" y="11384"/>
                    <a:pt x="6388" y="11560"/>
                  </a:cubicBezTo>
                  <a:lnTo>
                    <a:pt x="6401" y="11611"/>
                  </a:lnTo>
                  <a:cubicBezTo>
                    <a:pt x="6382" y="11606"/>
                    <a:pt x="6364" y="11603"/>
                    <a:pt x="6346" y="11603"/>
                  </a:cubicBezTo>
                  <a:cubicBezTo>
                    <a:pt x="6314" y="11603"/>
                    <a:pt x="6282" y="11612"/>
                    <a:pt x="6250" y="11636"/>
                  </a:cubicBezTo>
                  <a:cubicBezTo>
                    <a:pt x="6149" y="11699"/>
                    <a:pt x="6074" y="11787"/>
                    <a:pt x="6036" y="11912"/>
                  </a:cubicBezTo>
                  <a:cubicBezTo>
                    <a:pt x="5671" y="12944"/>
                    <a:pt x="5445" y="14025"/>
                    <a:pt x="5370" y="15119"/>
                  </a:cubicBezTo>
                  <a:cubicBezTo>
                    <a:pt x="5357" y="15320"/>
                    <a:pt x="5344" y="15534"/>
                    <a:pt x="5332" y="15760"/>
                  </a:cubicBezTo>
                  <a:cubicBezTo>
                    <a:pt x="5332" y="15924"/>
                    <a:pt x="5319" y="16075"/>
                    <a:pt x="5319" y="16238"/>
                  </a:cubicBezTo>
                  <a:cubicBezTo>
                    <a:pt x="5294" y="15987"/>
                    <a:pt x="5269" y="15748"/>
                    <a:pt x="5256" y="15509"/>
                  </a:cubicBezTo>
                  <a:cubicBezTo>
                    <a:pt x="5244" y="15232"/>
                    <a:pt x="5244" y="14968"/>
                    <a:pt x="5256" y="14691"/>
                  </a:cubicBezTo>
                  <a:cubicBezTo>
                    <a:pt x="5269" y="14490"/>
                    <a:pt x="5294" y="14289"/>
                    <a:pt x="5332" y="14088"/>
                  </a:cubicBezTo>
                  <a:cubicBezTo>
                    <a:pt x="5344" y="14012"/>
                    <a:pt x="5357" y="13950"/>
                    <a:pt x="5357" y="13912"/>
                  </a:cubicBezTo>
                  <a:lnTo>
                    <a:pt x="5370" y="13849"/>
                  </a:lnTo>
                  <a:lnTo>
                    <a:pt x="5344" y="13912"/>
                  </a:lnTo>
                  <a:cubicBezTo>
                    <a:pt x="5332" y="13950"/>
                    <a:pt x="5307" y="14000"/>
                    <a:pt x="5282" y="14088"/>
                  </a:cubicBezTo>
                  <a:cubicBezTo>
                    <a:pt x="5206" y="14289"/>
                    <a:pt x="5156" y="14515"/>
                    <a:pt x="5106" y="14729"/>
                  </a:cubicBezTo>
                  <a:cubicBezTo>
                    <a:pt x="5068" y="15031"/>
                    <a:pt x="5030" y="15333"/>
                    <a:pt x="5030" y="15635"/>
                  </a:cubicBezTo>
                  <a:cubicBezTo>
                    <a:pt x="5030" y="15949"/>
                    <a:pt x="5043" y="16276"/>
                    <a:pt x="5068" y="16590"/>
                  </a:cubicBezTo>
                  <a:cubicBezTo>
                    <a:pt x="5093" y="16905"/>
                    <a:pt x="5131" y="17206"/>
                    <a:pt x="5143" y="17496"/>
                  </a:cubicBezTo>
                  <a:cubicBezTo>
                    <a:pt x="5131" y="17471"/>
                    <a:pt x="5106" y="17458"/>
                    <a:pt x="5093" y="17445"/>
                  </a:cubicBezTo>
                  <a:cubicBezTo>
                    <a:pt x="5072" y="17440"/>
                    <a:pt x="5051" y="17437"/>
                    <a:pt x="5030" y="17437"/>
                  </a:cubicBezTo>
                  <a:cubicBezTo>
                    <a:pt x="5001" y="17437"/>
                    <a:pt x="4972" y="17443"/>
                    <a:pt x="4942" y="17458"/>
                  </a:cubicBezTo>
                  <a:cubicBezTo>
                    <a:pt x="4791" y="17546"/>
                    <a:pt x="4703" y="17709"/>
                    <a:pt x="4678" y="17873"/>
                  </a:cubicBezTo>
                  <a:cubicBezTo>
                    <a:pt x="4628" y="18238"/>
                    <a:pt x="4414" y="19294"/>
                    <a:pt x="4074" y="19835"/>
                  </a:cubicBezTo>
                  <a:cubicBezTo>
                    <a:pt x="3496" y="20740"/>
                    <a:pt x="3282" y="21306"/>
                    <a:pt x="3119" y="22853"/>
                  </a:cubicBezTo>
                  <a:cubicBezTo>
                    <a:pt x="3081" y="23142"/>
                    <a:pt x="3068" y="23506"/>
                    <a:pt x="3056" y="23871"/>
                  </a:cubicBezTo>
                  <a:cubicBezTo>
                    <a:pt x="3018" y="23733"/>
                    <a:pt x="2968" y="23594"/>
                    <a:pt x="2930" y="23494"/>
                  </a:cubicBezTo>
                  <a:cubicBezTo>
                    <a:pt x="2867" y="23343"/>
                    <a:pt x="2817" y="23242"/>
                    <a:pt x="2779" y="23167"/>
                  </a:cubicBezTo>
                  <a:lnTo>
                    <a:pt x="2704" y="23054"/>
                  </a:lnTo>
                  <a:lnTo>
                    <a:pt x="2729" y="23205"/>
                  </a:lnTo>
                  <a:cubicBezTo>
                    <a:pt x="2741" y="23305"/>
                    <a:pt x="2767" y="23444"/>
                    <a:pt x="2779" y="23620"/>
                  </a:cubicBezTo>
                  <a:cubicBezTo>
                    <a:pt x="2804" y="23783"/>
                    <a:pt x="2842" y="23972"/>
                    <a:pt x="2855" y="24185"/>
                  </a:cubicBezTo>
                  <a:cubicBezTo>
                    <a:pt x="2880" y="24399"/>
                    <a:pt x="2905" y="24626"/>
                    <a:pt x="2918" y="24852"/>
                  </a:cubicBezTo>
                  <a:cubicBezTo>
                    <a:pt x="2918" y="25091"/>
                    <a:pt x="2943" y="25305"/>
                    <a:pt x="2943" y="25531"/>
                  </a:cubicBezTo>
                  <a:cubicBezTo>
                    <a:pt x="2943" y="25757"/>
                    <a:pt x="2943" y="25958"/>
                    <a:pt x="2943" y="26147"/>
                  </a:cubicBezTo>
                  <a:cubicBezTo>
                    <a:pt x="2666" y="26562"/>
                    <a:pt x="2389" y="26977"/>
                    <a:pt x="2100" y="27367"/>
                  </a:cubicBezTo>
                  <a:cubicBezTo>
                    <a:pt x="1434" y="28310"/>
                    <a:pt x="755" y="29253"/>
                    <a:pt x="63" y="30184"/>
                  </a:cubicBezTo>
                  <a:cubicBezTo>
                    <a:pt x="25" y="30234"/>
                    <a:pt x="0" y="30297"/>
                    <a:pt x="13" y="30360"/>
                  </a:cubicBezTo>
                  <a:cubicBezTo>
                    <a:pt x="27" y="30396"/>
                    <a:pt x="51" y="30416"/>
                    <a:pt x="77" y="30416"/>
                  </a:cubicBezTo>
                  <a:cubicBezTo>
                    <a:pt x="96" y="30416"/>
                    <a:pt x="117" y="30406"/>
                    <a:pt x="138" y="30385"/>
                  </a:cubicBezTo>
                  <a:cubicBezTo>
                    <a:pt x="981" y="29605"/>
                    <a:pt x="1735" y="28750"/>
                    <a:pt x="2402" y="27832"/>
                  </a:cubicBezTo>
                  <a:cubicBezTo>
                    <a:pt x="2829" y="27241"/>
                    <a:pt x="3244" y="26638"/>
                    <a:pt x="3647" y="26021"/>
                  </a:cubicBezTo>
                  <a:lnTo>
                    <a:pt x="3760" y="25933"/>
                  </a:lnTo>
                  <a:cubicBezTo>
                    <a:pt x="3961" y="25757"/>
                    <a:pt x="4175" y="25594"/>
                    <a:pt x="4401" y="25455"/>
                  </a:cubicBezTo>
                  <a:cubicBezTo>
                    <a:pt x="4590" y="25317"/>
                    <a:pt x="4779" y="25204"/>
                    <a:pt x="4980" y="25116"/>
                  </a:cubicBezTo>
                  <a:cubicBezTo>
                    <a:pt x="5068" y="25066"/>
                    <a:pt x="5131" y="25028"/>
                    <a:pt x="5219" y="24990"/>
                  </a:cubicBezTo>
                  <a:cubicBezTo>
                    <a:pt x="5269" y="24965"/>
                    <a:pt x="5332" y="24940"/>
                    <a:pt x="5395" y="24915"/>
                  </a:cubicBezTo>
                  <a:lnTo>
                    <a:pt x="5558" y="24839"/>
                  </a:lnTo>
                  <a:lnTo>
                    <a:pt x="5395" y="24839"/>
                  </a:lnTo>
                  <a:cubicBezTo>
                    <a:pt x="5332" y="24839"/>
                    <a:pt x="5282" y="24852"/>
                    <a:pt x="5219" y="24864"/>
                  </a:cubicBezTo>
                  <a:cubicBezTo>
                    <a:pt x="5143" y="24877"/>
                    <a:pt x="5055" y="24890"/>
                    <a:pt x="4980" y="24902"/>
                  </a:cubicBezTo>
                  <a:cubicBezTo>
                    <a:pt x="4892" y="24927"/>
                    <a:pt x="4804" y="24965"/>
                    <a:pt x="4703" y="25003"/>
                  </a:cubicBezTo>
                  <a:cubicBezTo>
                    <a:pt x="4854" y="24915"/>
                    <a:pt x="5018" y="24814"/>
                    <a:pt x="5206" y="24726"/>
                  </a:cubicBezTo>
                  <a:cubicBezTo>
                    <a:pt x="5395" y="24626"/>
                    <a:pt x="5621" y="24475"/>
                    <a:pt x="5835" y="24349"/>
                  </a:cubicBezTo>
                  <a:cubicBezTo>
                    <a:pt x="6049" y="24236"/>
                    <a:pt x="6262" y="24085"/>
                    <a:pt x="6464" y="23959"/>
                  </a:cubicBezTo>
                  <a:cubicBezTo>
                    <a:pt x="6665" y="23846"/>
                    <a:pt x="6853" y="23708"/>
                    <a:pt x="7017" y="23607"/>
                  </a:cubicBezTo>
                  <a:lnTo>
                    <a:pt x="7407" y="23343"/>
                  </a:lnTo>
                  <a:lnTo>
                    <a:pt x="7558" y="23230"/>
                  </a:lnTo>
                  <a:lnTo>
                    <a:pt x="7558" y="23230"/>
                  </a:lnTo>
                  <a:lnTo>
                    <a:pt x="7407" y="23267"/>
                  </a:lnTo>
                  <a:lnTo>
                    <a:pt x="7004" y="23406"/>
                  </a:lnTo>
                  <a:lnTo>
                    <a:pt x="6979" y="23418"/>
                  </a:lnTo>
                  <a:lnTo>
                    <a:pt x="7017" y="23393"/>
                  </a:lnTo>
                  <a:cubicBezTo>
                    <a:pt x="7319" y="23179"/>
                    <a:pt x="7621" y="22953"/>
                    <a:pt x="7897" y="22727"/>
                  </a:cubicBezTo>
                  <a:cubicBezTo>
                    <a:pt x="8161" y="22513"/>
                    <a:pt x="8413" y="22274"/>
                    <a:pt x="8652" y="22035"/>
                  </a:cubicBezTo>
                  <a:cubicBezTo>
                    <a:pt x="8828" y="21834"/>
                    <a:pt x="8991" y="21633"/>
                    <a:pt x="9142" y="21419"/>
                  </a:cubicBezTo>
                  <a:cubicBezTo>
                    <a:pt x="9192" y="21344"/>
                    <a:pt x="9230" y="21281"/>
                    <a:pt x="9255" y="21230"/>
                  </a:cubicBezTo>
                  <a:lnTo>
                    <a:pt x="9306" y="21167"/>
                  </a:lnTo>
                  <a:lnTo>
                    <a:pt x="9255" y="21218"/>
                  </a:lnTo>
                  <a:cubicBezTo>
                    <a:pt x="9218" y="21256"/>
                    <a:pt x="9180" y="21306"/>
                    <a:pt x="9117" y="21381"/>
                  </a:cubicBezTo>
                  <a:cubicBezTo>
                    <a:pt x="8953" y="21545"/>
                    <a:pt x="8777" y="21708"/>
                    <a:pt x="8601" y="21859"/>
                  </a:cubicBezTo>
                  <a:cubicBezTo>
                    <a:pt x="8362" y="22073"/>
                    <a:pt x="8123" y="22261"/>
                    <a:pt x="7872" y="22438"/>
                  </a:cubicBezTo>
                  <a:cubicBezTo>
                    <a:pt x="8413" y="21872"/>
                    <a:pt x="8903" y="21256"/>
                    <a:pt x="9331" y="20602"/>
                  </a:cubicBezTo>
                  <a:cubicBezTo>
                    <a:pt x="11494" y="17332"/>
                    <a:pt x="12122" y="15119"/>
                    <a:pt x="12147" y="15018"/>
                  </a:cubicBezTo>
                  <a:cubicBezTo>
                    <a:pt x="12198" y="14893"/>
                    <a:pt x="12173" y="14742"/>
                    <a:pt x="12085" y="14641"/>
                  </a:cubicBezTo>
                  <a:cubicBezTo>
                    <a:pt x="12072" y="14629"/>
                    <a:pt x="12059" y="14616"/>
                    <a:pt x="12034" y="14603"/>
                  </a:cubicBezTo>
                  <a:lnTo>
                    <a:pt x="11959" y="14603"/>
                  </a:lnTo>
                  <a:cubicBezTo>
                    <a:pt x="12022" y="14528"/>
                    <a:pt x="12085" y="14453"/>
                    <a:pt x="12147" y="14365"/>
                  </a:cubicBezTo>
                  <a:cubicBezTo>
                    <a:pt x="12336" y="14075"/>
                    <a:pt x="12525" y="13799"/>
                    <a:pt x="12701" y="13522"/>
                  </a:cubicBezTo>
                  <a:cubicBezTo>
                    <a:pt x="12864" y="13245"/>
                    <a:pt x="13015" y="12969"/>
                    <a:pt x="13141" y="12730"/>
                  </a:cubicBezTo>
                  <a:cubicBezTo>
                    <a:pt x="13267" y="12491"/>
                    <a:pt x="13355" y="12290"/>
                    <a:pt x="13430" y="12151"/>
                  </a:cubicBezTo>
                  <a:lnTo>
                    <a:pt x="13518" y="11925"/>
                  </a:lnTo>
                  <a:lnTo>
                    <a:pt x="13392" y="12126"/>
                  </a:lnTo>
                  <a:cubicBezTo>
                    <a:pt x="13279" y="12252"/>
                    <a:pt x="13153" y="12428"/>
                    <a:pt x="13015" y="12642"/>
                  </a:cubicBezTo>
                  <a:lnTo>
                    <a:pt x="12977" y="12692"/>
                  </a:lnTo>
                  <a:cubicBezTo>
                    <a:pt x="13229" y="11887"/>
                    <a:pt x="13329" y="10869"/>
                    <a:pt x="13405" y="9951"/>
                  </a:cubicBezTo>
                  <a:cubicBezTo>
                    <a:pt x="13468" y="9284"/>
                    <a:pt x="13531" y="8605"/>
                    <a:pt x="13644" y="8291"/>
                  </a:cubicBezTo>
                  <a:cubicBezTo>
                    <a:pt x="13971" y="7373"/>
                    <a:pt x="14499" y="6141"/>
                    <a:pt x="14499" y="6128"/>
                  </a:cubicBezTo>
                  <a:cubicBezTo>
                    <a:pt x="14562" y="5990"/>
                    <a:pt x="14562" y="5826"/>
                    <a:pt x="14499" y="5688"/>
                  </a:cubicBezTo>
                  <a:cubicBezTo>
                    <a:pt x="14474" y="5663"/>
                    <a:pt x="14449" y="5638"/>
                    <a:pt x="14423" y="5625"/>
                  </a:cubicBezTo>
                  <a:cubicBezTo>
                    <a:pt x="14401" y="5619"/>
                    <a:pt x="14378" y="5615"/>
                    <a:pt x="14356" y="5615"/>
                  </a:cubicBezTo>
                  <a:cubicBezTo>
                    <a:pt x="14292" y="5615"/>
                    <a:pt x="14234" y="5641"/>
                    <a:pt x="14197" y="5688"/>
                  </a:cubicBezTo>
                  <a:cubicBezTo>
                    <a:pt x="13858" y="6002"/>
                    <a:pt x="13531" y="6317"/>
                    <a:pt x="13229" y="6656"/>
                  </a:cubicBezTo>
                  <a:cubicBezTo>
                    <a:pt x="13279" y="6581"/>
                    <a:pt x="13329" y="6505"/>
                    <a:pt x="13380" y="6442"/>
                  </a:cubicBezTo>
                  <a:lnTo>
                    <a:pt x="13443" y="6367"/>
                  </a:lnTo>
                  <a:cubicBezTo>
                    <a:pt x="13556" y="6216"/>
                    <a:pt x="13694" y="6053"/>
                    <a:pt x="13832" y="5914"/>
                  </a:cubicBezTo>
                  <a:cubicBezTo>
                    <a:pt x="13971" y="5776"/>
                    <a:pt x="14097" y="5600"/>
                    <a:pt x="14222" y="5436"/>
                  </a:cubicBezTo>
                  <a:cubicBezTo>
                    <a:pt x="14348" y="5286"/>
                    <a:pt x="14461" y="5147"/>
                    <a:pt x="14562" y="5034"/>
                  </a:cubicBezTo>
                  <a:cubicBezTo>
                    <a:pt x="14662" y="4908"/>
                    <a:pt x="14738" y="4795"/>
                    <a:pt x="14801" y="4732"/>
                  </a:cubicBezTo>
                  <a:lnTo>
                    <a:pt x="14889" y="4607"/>
                  </a:lnTo>
                  <a:lnTo>
                    <a:pt x="14788" y="4669"/>
                  </a:lnTo>
                  <a:cubicBezTo>
                    <a:pt x="14713" y="4707"/>
                    <a:pt x="14625" y="4783"/>
                    <a:pt x="14499" y="4858"/>
                  </a:cubicBezTo>
                  <a:lnTo>
                    <a:pt x="14461" y="4896"/>
                  </a:lnTo>
                  <a:lnTo>
                    <a:pt x="14461" y="4871"/>
                  </a:lnTo>
                  <a:cubicBezTo>
                    <a:pt x="14423" y="4104"/>
                    <a:pt x="14524" y="3324"/>
                    <a:pt x="14763" y="2595"/>
                  </a:cubicBezTo>
                  <a:cubicBezTo>
                    <a:pt x="15253" y="1136"/>
                    <a:pt x="15191" y="407"/>
                    <a:pt x="14524" y="67"/>
                  </a:cubicBezTo>
                  <a:lnTo>
                    <a:pt x="14461" y="42"/>
                  </a:lnTo>
                  <a:cubicBezTo>
                    <a:pt x="14390" y="14"/>
                    <a:pt x="14318" y="1"/>
                    <a:pt x="14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4"/>
            <p:cNvSpPr/>
            <p:nvPr/>
          </p:nvSpPr>
          <p:spPr>
            <a:xfrm>
              <a:off x="6606000" y="3980575"/>
              <a:ext cx="94025" cy="100000"/>
            </a:xfrm>
            <a:custGeom>
              <a:avLst/>
              <a:gdLst/>
              <a:ahLst/>
              <a:cxnLst/>
              <a:rect l="l" t="t" r="r" b="b"/>
              <a:pathLst>
                <a:path w="3761" h="4000" extrusionOk="0">
                  <a:moveTo>
                    <a:pt x="3760" y="0"/>
                  </a:moveTo>
                  <a:lnTo>
                    <a:pt x="3597" y="176"/>
                  </a:lnTo>
                  <a:cubicBezTo>
                    <a:pt x="3496" y="277"/>
                    <a:pt x="3345" y="440"/>
                    <a:pt x="3169" y="629"/>
                  </a:cubicBezTo>
                  <a:cubicBezTo>
                    <a:pt x="2981" y="805"/>
                    <a:pt x="2792" y="1031"/>
                    <a:pt x="2566" y="1258"/>
                  </a:cubicBezTo>
                  <a:cubicBezTo>
                    <a:pt x="2339" y="1497"/>
                    <a:pt x="2113" y="1748"/>
                    <a:pt x="1874" y="1987"/>
                  </a:cubicBezTo>
                  <a:cubicBezTo>
                    <a:pt x="1648" y="2226"/>
                    <a:pt x="1409" y="2490"/>
                    <a:pt x="1195" y="2717"/>
                  </a:cubicBezTo>
                  <a:cubicBezTo>
                    <a:pt x="981" y="2943"/>
                    <a:pt x="767" y="3169"/>
                    <a:pt x="579" y="3358"/>
                  </a:cubicBezTo>
                  <a:cubicBezTo>
                    <a:pt x="415" y="3546"/>
                    <a:pt x="264" y="3710"/>
                    <a:pt x="164" y="3811"/>
                  </a:cubicBezTo>
                  <a:lnTo>
                    <a:pt x="0" y="3999"/>
                  </a:lnTo>
                  <a:lnTo>
                    <a:pt x="176" y="3873"/>
                  </a:lnTo>
                  <a:cubicBezTo>
                    <a:pt x="290" y="3798"/>
                    <a:pt x="453" y="3672"/>
                    <a:pt x="642" y="3534"/>
                  </a:cubicBezTo>
                  <a:cubicBezTo>
                    <a:pt x="830" y="3383"/>
                    <a:pt x="1044" y="3182"/>
                    <a:pt x="1283" y="2981"/>
                  </a:cubicBezTo>
                  <a:cubicBezTo>
                    <a:pt x="1509" y="2779"/>
                    <a:pt x="1748" y="2528"/>
                    <a:pt x="1987" y="2276"/>
                  </a:cubicBezTo>
                  <a:cubicBezTo>
                    <a:pt x="2226" y="2037"/>
                    <a:pt x="2465" y="1761"/>
                    <a:pt x="2666" y="1497"/>
                  </a:cubicBezTo>
                  <a:cubicBezTo>
                    <a:pt x="2880" y="1245"/>
                    <a:pt x="3081" y="994"/>
                    <a:pt x="3245" y="767"/>
                  </a:cubicBezTo>
                  <a:cubicBezTo>
                    <a:pt x="3408" y="554"/>
                    <a:pt x="3534" y="352"/>
                    <a:pt x="3622" y="227"/>
                  </a:cubicBezTo>
                  <a:lnTo>
                    <a:pt x="3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4"/>
            <p:cNvSpPr/>
            <p:nvPr/>
          </p:nvSpPr>
          <p:spPr>
            <a:xfrm>
              <a:off x="6648750" y="3776225"/>
              <a:ext cx="100950" cy="182675"/>
            </a:xfrm>
            <a:custGeom>
              <a:avLst/>
              <a:gdLst/>
              <a:ahLst/>
              <a:cxnLst/>
              <a:rect l="l" t="t" r="r" b="b"/>
              <a:pathLst>
                <a:path w="4038" h="7307" extrusionOk="0">
                  <a:moveTo>
                    <a:pt x="4037" y="1"/>
                  </a:moveTo>
                  <a:lnTo>
                    <a:pt x="3823" y="265"/>
                  </a:lnTo>
                  <a:cubicBezTo>
                    <a:pt x="3760" y="340"/>
                    <a:pt x="3672" y="453"/>
                    <a:pt x="3584" y="579"/>
                  </a:cubicBezTo>
                  <a:cubicBezTo>
                    <a:pt x="3496" y="692"/>
                    <a:pt x="3396" y="843"/>
                    <a:pt x="3295" y="1007"/>
                  </a:cubicBezTo>
                  <a:cubicBezTo>
                    <a:pt x="3081" y="1334"/>
                    <a:pt x="2855" y="1749"/>
                    <a:pt x="2616" y="2189"/>
                  </a:cubicBezTo>
                  <a:cubicBezTo>
                    <a:pt x="2377" y="2629"/>
                    <a:pt x="2163" y="3119"/>
                    <a:pt x="1937" y="3610"/>
                  </a:cubicBezTo>
                  <a:cubicBezTo>
                    <a:pt x="1711" y="4088"/>
                    <a:pt x="1497" y="4565"/>
                    <a:pt x="1283" y="5006"/>
                  </a:cubicBezTo>
                  <a:cubicBezTo>
                    <a:pt x="1069" y="5458"/>
                    <a:pt x="868" y="5861"/>
                    <a:pt x="680" y="6200"/>
                  </a:cubicBezTo>
                  <a:cubicBezTo>
                    <a:pt x="579" y="6376"/>
                    <a:pt x="491" y="6527"/>
                    <a:pt x="416" y="6653"/>
                  </a:cubicBezTo>
                  <a:lnTo>
                    <a:pt x="302" y="6841"/>
                  </a:lnTo>
                  <a:lnTo>
                    <a:pt x="189" y="7005"/>
                  </a:lnTo>
                  <a:lnTo>
                    <a:pt x="1" y="7307"/>
                  </a:lnTo>
                  <a:lnTo>
                    <a:pt x="227" y="7068"/>
                  </a:lnTo>
                  <a:lnTo>
                    <a:pt x="340" y="6929"/>
                  </a:lnTo>
                  <a:lnTo>
                    <a:pt x="466" y="6753"/>
                  </a:lnTo>
                  <a:cubicBezTo>
                    <a:pt x="554" y="6628"/>
                    <a:pt x="667" y="6489"/>
                    <a:pt x="768" y="6326"/>
                  </a:cubicBezTo>
                  <a:cubicBezTo>
                    <a:pt x="981" y="5999"/>
                    <a:pt x="1220" y="5597"/>
                    <a:pt x="1459" y="5169"/>
                  </a:cubicBezTo>
                  <a:cubicBezTo>
                    <a:pt x="1698" y="4729"/>
                    <a:pt x="1925" y="4238"/>
                    <a:pt x="2151" y="3748"/>
                  </a:cubicBezTo>
                  <a:cubicBezTo>
                    <a:pt x="2377" y="3258"/>
                    <a:pt x="2578" y="2780"/>
                    <a:pt x="2792" y="2340"/>
                  </a:cubicBezTo>
                  <a:cubicBezTo>
                    <a:pt x="3006" y="1887"/>
                    <a:pt x="3207" y="1472"/>
                    <a:pt x="3396" y="1132"/>
                  </a:cubicBezTo>
                  <a:cubicBezTo>
                    <a:pt x="3484" y="956"/>
                    <a:pt x="3572" y="806"/>
                    <a:pt x="3647" y="667"/>
                  </a:cubicBezTo>
                  <a:cubicBezTo>
                    <a:pt x="3723" y="516"/>
                    <a:pt x="3798" y="403"/>
                    <a:pt x="3861" y="315"/>
                  </a:cubicBezTo>
                  <a:lnTo>
                    <a:pt x="40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4"/>
            <p:cNvSpPr/>
            <p:nvPr/>
          </p:nvSpPr>
          <p:spPr>
            <a:xfrm>
              <a:off x="6632400" y="3708325"/>
              <a:ext cx="28325" cy="120750"/>
            </a:xfrm>
            <a:custGeom>
              <a:avLst/>
              <a:gdLst/>
              <a:ahLst/>
              <a:cxnLst/>
              <a:rect l="l" t="t" r="r" b="b"/>
              <a:pathLst>
                <a:path w="1133" h="4830" extrusionOk="0">
                  <a:moveTo>
                    <a:pt x="541" y="1"/>
                  </a:moveTo>
                  <a:lnTo>
                    <a:pt x="516" y="51"/>
                  </a:lnTo>
                  <a:cubicBezTo>
                    <a:pt x="491" y="89"/>
                    <a:pt x="453" y="152"/>
                    <a:pt x="416" y="227"/>
                  </a:cubicBezTo>
                  <a:cubicBezTo>
                    <a:pt x="302" y="428"/>
                    <a:pt x="214" y="654"/>
                    <a:pt x="152" y="881"/>
                  </a:cubicBezTo>
                  <a:cubicBezTo>
                    <a:pt x="64" y="1208"/>
                    <a:pt x="13" y="1535"/>
                    <a:pt x="1" y="1862"/>
                  </a:cubicBezTo>
                  <a:cubicBezTo>
                    <a:pt x="1" y="2201"/>
                    <a:pt x="64" y="2528"/>
                    <a:pt x="177" y="2843"/>
                  </a:cubicBezTo>
                  <a:cubicBezTo>
                    <a:pt x="290" y="3081"/>
                    <a:pt x="416" y="3320"/>
                    <a:pt x="567" y="3547"/>
                  </a:cubicBezTo>
                  <a:cubicBezTo>
                    <a:pt x="692" y="3735"/>
                    <a:pt x="818" y="3924"/>
                    <a:pt x="906" y="4125"/>
                  </a:cubicBezTo>
                  <a:cubicBezTo>
                    <a:pt x="982" y="4276"/>
                    <a:pt x="1044" y="4440"/>
                    <a:pt x="1082" y="4616"/>
                  </a:cubicBezTo>
                  <a:cubicBezTo>
                    <a:pt x="1095" y="4691"/>
                    <a:pt x="1107" y="4766"/>
                    <a:pt x="1107" y="4829"/>
                  </a:cubicBezTo>
                  <a:cubicBezTo>
                    <a:pt x="1120" y="4754"/>
                    <a:pt x="1132" y="4666"/>
                    <a:pt x="1132" y="4578"/>
                  </a:cubicBezTo>
                  <a:cubicBezTo>
                    <a:pt x="1132" y="4377"/>
                    <a:pt x="1095" y="4175"/>
                    <a:pt x="1044" y="3987"/>
                  </a:cubicBezTo>
                  <a:cubicBezTo>
                    <a:pt x="982" y="3748"/>
                    <a:pt x="881" y="3509"/>
                    <a:pt x="780" y="3283"/>
                  </a:cubicBezTo>
                  <a:cubicBezTo>
                    <a:pt x="642" y="3056"/>
                    <a:pt x="529" y="2817"/>
                    <a:pt x="428" y="2566"/>
                  </a:cubicBezTo>
                  <a:cubicBezTo>
                    <a:pt x="315" y="2302"/>
                    <a:pt x="252" y="2025"/>
                    <a:pt x="252" y="1749"/>
                  </a:cubicBezTo>
                  <a:cubicBezTo>
                    <a:pt x="227" y="1459"/>
                    <a:pt x="252" y="1170"/>
                    <a:pt x="302" y="881"/>
                  </a:cubicBezTo>
                  <a:cubicBezTo>
                    <a:pt x="340" y="667"/>
                    <a:pt x="390" y="453"/>
                    <a:pt x="466" y="240"/>
                  </a:cubicBezTo>
                  <a:cubicBezTo>
                    <a:pt x="479" y="164"/>
                    <a:pt x="504" y="101"/>
                    <a:pt x="529" y="63"/>
                  </a:cubicBezTo>
                  <a:lnTo>
                    <a:pt x="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4"/>
            <p:cNvSpPr/>
            <p:nvPr/>
          </p:nvSpPr>
          <p:spPr>
            <a:xfrm>
              <a:off x="6705650" y="3629100"/>
              <a:ext cx="67625" cy="118550"/>
            </a:xfrm>
            <a:custGeom>
              <a:avLst/>
              <a:gdLst/>
              <a:ahLst/>
              <a:cxnLst/>
              <a:rect l="l" t="t" r="r" b="b"/>
              <a:pathLst>
                <a:path w="2705" h="4742" extrusionOk="0">
                  <a:moveTo>
                    <a:pt x="2704" y="1"/>
                  </a:moveTo>
                  <a:lnTo>
                    <a:pt x="2566" y="164"/>
                  </a:lnTo>
                  <a:cubicBezTo>
                    <a:pt x="2478" y="277"/>
                    <a:pt x="2340" y="428"/>
                    <a:pt x="2201" y="642"/>
                  </a:cubicBezTo>
                  <a:cubicBezTo>
                    <a:pt x="2050" y="843"/>
                    <a:pt x="1887" y="1082"/>
                    <a:pt x="1698" y="1346"/>
                  </a:cubicBezTo>
                  <a:cubicBezTo>
                    <a:pt x="1522" y="1610"/>
                    <a:pt x="1346" y="1900"/>
                    <a:pt x="1183" y="2201"/>
                  </a:cubicBezTo>
                  <a:cubicBezTo>
                    <a:pt x="1007" y="2503"/>
                    <a:pt x="843" y="2805"/>
                    <a:pt x="692" y="3107"/>
                  </a:cubicBezTo>
                  <a:cubicBezTo>
                    <a:pt x="554" y="3396"/>
                    <a:pt x="428" y="3685"/>
                    <a:pt x="328" y="3924"/>
                  </a:cubicBezTo>
                  <a:cubicBezTo>
                    <a:pt x="214" y="4163"/>
                    <a:pt x="139" y="4377"/>
                    <a:pt x="89" y="4515"/>
                  </a:cubicBezTo>
                  <a:lnTo>
                    <a:pt x="1" y="4741"/>
                  </a:lnTo>
                  <a:lnTo>
                    <a:pt x="114" y="4528"/>
                  </a:lnTo>
                  <a:cubicBezTo>
                    <a:pt x="177" y="4389"/>
                    <a:pt x="265" y="4188"/>
                    <a:pt x="378" y="3962"/>
                  </a:cubicBezTo>
                  <a:cubicBezTo>
                    <a:pt x="504" y="3723"/>
                    <a:pt x="642" y="3459"/>
                    <a:pt x="780" y="3170"/>
                  </a:cubicBezTo>
                  <a:cubicBezTo>
                    <a:pt x="931" y="2893"/>
                    <a:pt x="1095" y="2591"/>
                    <a:pt x="1271" y="2289"/>
                  </a:cubicBezTo>
                  <a:cubicBezTo>
                    <a:pt x="1434" y="2000"/>
                    <a:pt x="1610" y="1698"/>
                    <a:pt x="1774" y="1434"/>
                  </a:cubicBezTo>
                  <a:cubicBezTo>
                    <a:pt x="1950" y="1170"/>
                    <a:pt x="2101" y="919"/>
                    <a:pt x="2251" y="705"/>
                  </a:cubicBezTo>
                  <a:cubicBezTo>
                    <a:pt x="2402" y="504"/>
                    <a:pt x="2503" y="315"/>
                    <a:pt x="2578" y="189"/>
                  </a:cubicBezTo>
                  <a:lnTo>
                    <a:pt x="2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4"/>
            <p:cNvSpPr/>
            <p:nvPr/>
          </p:nvSpPr>
          <p:spPr>
            <a:xfrm>
              <a:off x="6677675" y="3691350"/>
              <a:ext cx="13225" cy="71075"/>
            </a:xfrm>
            <a:custGeom>
              <a:avLst/>
              <a:gdLst/>
              <a:ahLst/>
              <a:cxnLst/>
              <a:rect l="l" t="t" r="r" b="b"/>
              <a:pathLst>
                <a:path w="529" h="2843" extrusionOk="0">
                  <a:moveTo>
                    <a:pt x="529" y="1"/>
                  </a:moveTo>
                  <a:lnTo>
                    <a:pt x="491" y="114"/>
                  </a:lnTo>
                  <a:cubicBezTo>
                    <a:pt x="466" y="202"/>
                    <a:pt x="415" y="302"/>
                    <a:pt x="378" y="428"/>
                  </a:cubicBezTo>
                  <a:cubicBezTo>
                    <a:pt x="340" y="566"/>
                    <a:pt x="290" y="730"/>
                    <a:pt x="252" y="906"/>
                  </a:cubicBezTo>
                  <a:cubicBezTo>
                    <a:pt x="214" y="1069"/>
                    <a:pt x="176" y="1245"/>
                    <a:pt x="139" y="1434"/>
                  </a:cubicBezTo>
                  <a:cubicBezTo>
                    <a:pt x="101" y="1610"/>
                    <a:pt x="76" y="1786"/>
                    <a:pt x="63" y="1962"/>
                  </a:cubicBezTo>
                  <a:cubicBezTo>
                    <a:pt x="38" y="2126"/>
                    <a:pt x="26" y="2277"/>
                    <a:pt x="26" y="2415"/>
                  </a:cubicBezTo>
                  <a:cubicBezTo>
                    <a:pt x="13" y="2553"/>
                    <a:pt x="26" y="2641"/>
                    <a:pt x="13" y="2729"/>
                  </a:cubicBezTo>
                  <a:cubicBezTo>
                    <a:pt x="0" y="2805"/>
                    <a:pt x="13" y="2842"/>
                    <a:pt x="13" y="2842"/>
                  </a:cubicBezTo>
                  <a:lnTo>
                    <a:pt x="38" y="2717"/>
                  </a:lnTo>
                  <a:lnTo>
                    <a:pt x="88" y="2390"/>
                  </a:lnTo>
                  <a:cubicBezTo>
                    <a:pt x="114" y="2264"/>
                    <a:pt x="151" y="2101"/>
                    <a:pt x="176" y="1937"/>
                  </a:cubicBezTo>
                  <a:cubicBezTo>
                    <a:pt x="202" y="1774"/>
                    <a:pt x="227" y="1598"/>
                    <a:pt x="265" y="1422"/>
                  </a:cubicBezTo>
                  <a:cubicBezTo>
                    <a:pt x="302" y="1245"/>
                    <a:pt x="327" y="1069"/>
                    <a:pt x="365" y="906"/>
                  </a:cubicBezTo>
                  <a:cubicBezTo>
                    <a:pt x="390" y="730"/>
                    <a:pt x="415" y="592"/>
                    <a:pt x="453" y="441"/>
                  </a:cubicBezTo>
                  <a:lnTo>
                    <a:pt x="516" y="12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3B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4"/>
            <p:cNvSpPr/>
            <p:nvPr/>
          </p:nvSpPr>
          <p:spPr>
            <a:xfrm>
              <a:off x="6668875" y="3884050"/>
              <a:ext cx="65400" cy="94650"/>
            </a:xfrm>
            <a:custGeom>
              <a:avLst/>
              <a:gdLst/>
              <a:ahLst/>
              <a:cxnLst/>
              <a:rect l="l" t="t" r="r" b="b"/>
              <a:pathLst>
                <a:path w="2616" h="3786" extrusionOk="0">
                  <a:moveTo>
                    <a:pt x="2616" y="1"/>
                  </a:moveTo>
                  <a:lnTo>
                    <a:pt x="2503" y="164"/>
                  </a:lnTo>
                  <a:lnTo>
                    <a:pt x="2201" y="592"/>
                  </a:lnTo>
                  <a:lnTo>
                    <a:pt x="1786" y="1196"/>
                  </a:lnTo>
                  <a:cubicBezTo>
                    <a:pt x="1635" y="1422"/>
                    <a:pt x="1472" y="1661"/>
                    <a:pt x="1321" y="1887"/>
                  </a:cubicBezTo>
                  <a:cubicBezTo>
                    <a:pt x="1157" y="2126"/>
                    <a:pt x="981" y="2365"/>
                    <a:pt x="830" y="2591"/>
                  </a:cubicBezTo>
                  <a:lnTo>
                    <a:pt x="415" y="3195"/>
                  </a:lnTo>
                  <a:lnTo>
                    <a:pt x="114" y="3622"/>
                  </a:lnTo>
                  <a:lnTo>
                    <a:pt x="0" y="3786"/>
                  </a:lnTo>
                  <a:lnTo>
                    <a:pt x="126" y="3648"/>
                  </a:lnTo>
                  <a:cubicBezTo>
                    <a:pt x="202" y="3560"/>
                    <a:pt x="315" y="3421"/>
                    <a:pt x="453" y="3258"/>
                  </a:cubicBezTo>
                  <a:cubicBezTo>
                    <a:pt x="579" y="3094"/>
                    <a:pt x="742" y="2906"/>
                    <a:pt x="893" y="2692"/>
                  </a:cubicBezTo>
                  <a:cubicBezTo>
                    <a:pt x="1057" y="2478"/>
                    <a:pt x="1220" y="2252"/>
                    <a:pt x="1384" y="2013"/>
                  </a:cubicBezTo>
                  <a:cubicBezTo>
                    <a:pt x="1560" y="1774"/>
                    <a:pt x="1711" y="1522"/>
                    <a:pt x="1861" y="1296"/>
                  </a:cubicBezTo>
                  <a:cubicBezTo>
                    <a:pt x="2012" y="1070"/>
                    <a:pt x="2138" y="843"/>
                    <a:pt x="2251" y="655"/>
                  </a:cubicBezTo>
                  <a:cubicBezTo>
                    <a:pt x="2364" y="466"/>
                    <a:pt x="2452" y="303"/>
                    <a:pt x="2515" y="190"/>
                  </a:cubicBezTo>
                  <a:lnTo>
                    <a:pt x="2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4"/>
            <p:cNvSpPr/>
            <p:nvPr/>
          </p:nvSpPr>
          <p:spPr>
            <a:xfrm>
              <a:off x="6550350" y="4069850"/>
              <a:ext cx="94650" cy="98750"/>
            </a:xfrm>
            <a:custGeom>
              <a:avLst/>
              <a:gdLst/>
              <a:ahLst/>
              <a:cxnLst/>
              <a:rect l="l" t="t" r="r" b="b"/>
              <a:pathLst>
                <a:path w="3786" h="3950" extrusionOk="0">
                  <a:moveTo>
                    <a:pt x="3786" y="1"/>
                  </a:moveTo>
                  <a:lnTo>
                    <a:pt x="3635" y="214"/>
                  </a:lnTo>
                  <a:cubicBezTo>
                    <a:pt x="3534" y="340"/>
                    <a:pt x="3396" y="529"/>
                    <a:pt x="3232" y="743"/>
                  </a:cubicBezTo>
                  <a:cubicBezTo>
                    <a:pt x="3081" y="969"/>
                    <a:pt x="2880" y="1208"/>
                    <a:pt x="2667" y="1459"/>
                  </a:cubicBezTo>
                  <a:cubicBezTo>
                    <a:pt x="2453" y="1711"/>
                    <a:pt x="2214" y="1975"/>
                    <a:pt x="1975" y="2214"/>
                  </a:cubicBezTo>
                  <a:cubicBezTo>
                    <a:pt x="1736" y="2453"/>
                    <a:pt x="1510" y="2692"/>
                    <a:pt x="1271" y="2905"/>
                  </a:cubicBezTo>
                  <a:cubicBezTo>
                    <a:pt x="1032" y="3119"/>
                    <a:pt x="818" y="3308"/>
                    <a:pt x="642" y="3459"/>
                  </a:cubicBezTo>
                  <a:cubicBezTo>
                    <a:pt x="453" y="3610"/>
                    <a:pt x="290" y="3735"/>
                    <a:pt x="177" y="3811"/>
                  </a:cubicBezTo>
                  <a:lnTo>
                    <a:pt x="1" y="3949"/>
                  </a:lnTo>
                  <a:lnTo>
                    <a:pt x="189" y="3848"/>
                  </a:lnTo>
                  <a:cubicBezTo>
                    <a:pt x="302" y="3786"/>
                    <a:pt x="466" y="3698"/>
                    <a:pt x="655" y="3547"/>
                  </a:cubicBezTo>
                  <a:cubicBezTo>
                    <a:pt x="856" y="3408"/>
                    <a:pt x="1070" y="3245"/>
                    <a:pt x="1308" y="3044"/>
                  </a:cubicBezTo>
                  <a:cubicBezTo>
                    <a:pt x="1547" y="2842"/>
                    <a:pt x="1799" y="2616"/>
                    <a:pt x="2038" y="2365"/>
                  </a:cubicBezTo>
                  <a:cubicBezTo>
                    <a:pt x="2277" y="2113"/>
                    <a:pt x="2516" y="1849"/>
                    <a:pt x="2729" y="1572"/>
                  </a:cubicBezTo>
                  <a:cubicBezTo>
                    <a:pt x="2943" y="1308"/>
                    <a:pt x="3132" y="1044"/>
                    <a:pt x="3283" y="818"/>
                  </a:cubicBezTo>
                  <a:cubicBezTo>
                    <a:pt x="3446" y="579"/>
                    <a:pt x="3572" y="378"/>
                    <a:pt x="3647" y="227"/>
                  </a:cubicBezTo>
                  <a:lnTo>
                    <a:pt x="3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4"/>
            <p:cNvSpPr/>
            <p:nvPr/>
          </p:nvSpPr>
          <p:spPr>
            <a:xfrm>
              <a:off x="6518600" y="4115425"/>
              <a:ext cx="7250" cy="65100"/>
            </a:xfrm>
            <a:custGeom>
              <a:avLst/>
              <a:gdLst/>
              <a:ahLst/>
              <a:cxnLst/>
              <a:rect l="l" t="t" r="r" b="b"/>
              <a:pathLst>
                <a:path w="290" h="2604" extrusionOk="0">
                  <a:moveTo>
                    <a:pt x="290" y="1"/>
                  </a:moveTo>
                  <a:lnTo>
                    <a:pt x="265" y="127"/>
                  </a:lnTo>
                  <a:cubicBezTo>
                    <a:pt x="239" y="190"/>
                    <a:pt x="214" y="303"/>
                    <a:pt x="177" y="428"/>
                  </a:cubicBezTo>
                  <a:cubicBezTo>
                    <a:pt x="151" y="554"/>
                    <a:pt x="126" y="705"/>
                    <a:pt x="101" y="856"/>
                  </a:cubicBezTo>
                  <a:cubicBezTo>
                    <a:pt x="76" y="1007"/>
                    <a:pt x="51" y="1183"/>
                    <a:pt x="38" y="1346"/>
                  </a:cubicBezTo>
                  <a:cubicBezTo>
                    <a:pt x="13" y="1510"/>
                    <a:pt x="13" y="1673"/>
                    <a:pt x="1" y="1812"/>
                  </a:cubicBezTo>
                  <a:cubicBezTo>
                    <a:pt x="1" y="1963"/>
                    <a:pt x="1" y="2101"/>
                    <a:pt x="1" y="2227"/>
                  </a:cubicBezTo>
                  <a:cubicBezTo>
                    <a:pt x="1" y="2340"/>
                    <a:pt x="26" y="2428"/>
                    <a:pt x="26" y="2503"/>
                  </a:cubicBezTo>
                  <a:lnTo>
                    <a:pt x="38" y="2604"/>
                  </a:lnTo>
                  <a:lnTo>
                    <a:pt x="51" y="2491"/>
                  </a:lnTo>
                  <a:lnTo>
                    <a:pt x="89" y="2189"/>
                  </a:lnTo>
                  <a:lnTo>
                    <a:pt x="126" y="1774"/>
                  </a:lnTo>
                  <a:cubicBezTo>
                    <a:pt x="139" y="1623"/>
                    <a:pt x="151" y="1460"/>
                    <a:pt x="177" y="1309"/>
                  </a:cubicBezTo>
                  <a:cubicBezTo>
                    <a:pt x="189" y="1145"/>
                    <a:pt x="202" y="994"/>
                    <a:pt x="214" y="831"/>
                  </a:cubicBezTo>
                  <a:cubicBezTo>
                    <a:pt x="227" y="680"/>
                    <a:pt x="239" y="542"/>
                    <a:pt x="252" y="416"/>
                  </a:cubicBezTo>
                  <a:lnTo>
                    <a:pt x="290" y="114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34"/>
            <p:cNvSpPr/>
            <p:nvPr/>
          </p:nvSpPr>
          <p:spPr>
            <a:xfrm>
              <a:off x="6561050" y="3930575"/>
              <a:ext cx="20125" cy="158800"/>
            </a:xfrm>
            <a:custGeom>
              <a:avLst/>
              <a:gdLst/>
              <a:ahLst/>
              <a:cxnLst/>
              <a:rect l="l" t="t" r="r" b="b"/>
              <a:pathLst>
                <a:path w="805" h="6352" extrusionOk="0">
                  <a:moveTo>
                    <a:pt x="742" y="1"/>
                  </a:moveTo>
                  <a:lnTo>
                    <a:pt x="742" y="265"/>
                  </a:lnTo>
                  <a:cubicBezTo>
                    <a:pt x="742" y="429"/>
                    <a:pt x="742" y="680"/>
                    <a:pt x="717" y="969"/>
                  </a:cubicBezTo>
                  <a:cubicBezTo>
                    <a:pt x="704" y="1246"/>
                    <a:pt x="667" y="1598"/>
                    <a:pt x="629" y="1975"/>
                  </a:cubicBezTo>
                  <a:cubicBezTo>
                    <a:pt x="579" y="2352"/>
                    <a:pt x="516" y="2742"/>
                    <a:pt x="453" y="3145"/>
                  </a:cubicBezTo>
                  <a:cubicBezTo>
                    <a:pt x="377" y="3547"/>
                    <a:pt x="315" y="3937"/>
                    <a:pt x="252" y="4327"/>
                  </a:cubicBezTo>
                  <a:cubicBezTo>
                    <a:pt x="189" y="4704"/>
                    <a:pt x="139" y="5056"/>
                    <a:pt x="101" y="5358"/>
                  </a:cubicBezTo>
                  <a:cubicBezTo>
                    <a:pt x="50" y="5647"/>
                    <a:pt x="38" y="5899"/>
                    <a:pt x="25" y="6075"/>
                  </a:cubicBezTo>
                  <a:lnTo>
                    <a:pt x="0" y="6351"/>
                  </a:lnTo>
                  <a:lnTo>
                    <a:pt x="50" y="6075"/>
                  </a:lnTo>
                  <a:cubicBezTo>
                    <a:pt x="76" y="5886"/>
                    <a:pt x="126" y="5634"/>
                    <a:pt x="176" y="5333"/>
                  </a:cubicBezTo>
                  <a:cubicBezTo>
                    <a:pt x="227" y="5043"/>
                    <a:pt x="302" y="4691"/>
                    <a:pt x="377" y="4314"/>
                  </a:cubicBezTo>
                  <a:cubicBezTo>
                    <a:pt x="440" y="3937"/>
                    <a:pt x="528" y="3522"/>
                    <a:pt x="591" y="3120"/>
                  </a:cubicBezTo>
                  <a:cubicBezTo>
                    <a:pt x="667" y="2730"/>
                    <a:pt x="717" y="2315"/>
                    <a:pt x="755" y="1937"/>
                  </a:cubicBezTo>
                  <a:cubicBezTo>
                    <a:pt x="792" y="1560"/>
                    <a:pt x="805" y="1221"/>
                    <a:pt x="805" y="932"/>
                  </a:cubicBezTo>
                  <a:cubicBezTo>
                    <a:pt x="805" y="705"/>
                    <a:pt x="792" y="479"/>
                    <a:pt x="767" y="252"/>
                  </a:cubicBezTo>
                  <a:cubicBezTo>
                    <a:pt x="755" y="89"/>
                    <a:pt x="742" y="1"/>
                    <a:pt x="7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34"/>
            <p:cNvSpPr/>
            <p:nvPr/>
          </p:nvSpPr>
          <p:spPr>
            <a:xfrm>
              <a:off x="6613850" y="3836900"/>
              <a:ext cx="10100" cy="123900"/>
            </a:xfrm>
            <a:custGeom>
              <a:avLst/>
              <a:gdLst/>
              <a:ahLst/>
              <a:cxnLst/>
              <a:rect l="l" t="t" r="r" b="b"/>
              <a:pathLst>
                <a:path w="404" h="4956" extrusionOk="0">
                  <a:moveTo>
                    <a:pt x="1" y="1"/>
                  </a:moveTo>
                  <a:lnTo>
                    <a:pt x="26" y="189"/>
                  </a:lnTo>
                  <a:cubicBezTo>
                    <a:pt x="51" y="315"/>
                    <a:pt x="76" y="504"/>
                    <a:pt x="114" y="717"/>
                  </a:cubicBezTo>
                  <a:cubicBezTo>
                    <a:pt x="139" y="931"/>
                    <a:pt x="164" y="1208"/>
                    <a:pt x="202" y="1485"/>
                  </a:cubicBezTo>
                  <a:cubicBezTo>
                    <a:pt x="227" y="1761"/>
                    <a:pt x="252" y="2076"/>
                    <a:pt x="265" y="2377"/>
                  </a:cubicBezTo>
                  <a:cubicBezTo>
                    <a:pt x="265" y="2692"/>
                    <a:pt x="277" y="3006"/>
                    <a:pt x="265" y="3308"/>
                  </a:cubicBezTo>
                  <a:cubicBezTo>
                    <a:pt x="265" y="3597"/>
                    <a:pt x="252" y="3886"/>
                    <a:pt x="240" y="4138"/>
                  </a:cubicBezTo>
                  <a:cubicBezTo>
                    <a:pt x="215" y="4377"/>
                    <a:pt x="202" y="4578"/>
                    <a:pt x="189" y="4729"/>
                  </a:cubicBezTo>
                  <a:lnTo>
                    <a:pt x="177" y="4955"/>
                  </a:lnTo>
                  <a:lnTo>
                    <a:pt x="215" y="4729"/>
                  </a:lnTo>
                  <a:cubicBezTo>
                    <a:pt x="240" y="4578"/>
                    <a:pt x="290" y="4364"/>
                    <a:pt x="315" y="4113"/>
                  </a:cubicBezTo>
                  <a:cubicBezTo>
                    <a:pt x="340" y="3861"/>
                    <a:pt x="378" y="3572"/>
                    <a:pt x="391" y="3258"/>
                  </a:cubicBezTo>
                  <a:cubicBezTo>
                    <a:pt x="403" y="2956"/>
                    <a:pt x="403" y="2629"/>
                    <a:pt x="403" y="2314"/>
                  </a:cubicBezTo>
                  <a:cubicBezTo>
                    <a:pt x="378" y="2000"/>
                    <a:pt x="353" y="1686"/>
                    <a:pt x="315" y="1409"/>
                  </a:cubicBezTo>
                  <a:cubicBezTo>
                    <a:pt x="290" y="1132"/>
                    <a:pt x="227" y="881"/>
                    <a:pt x="189" y="667"/>
                  </a:cubicBezTo>
                  <a:cubicBezTo>
                    <a:pt x="139" y="453"/>
                    <a:pt x="89" y="290"/>
                    <a:pt x="51" y="1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7" name="Google Shape;5337;p34"/>
          <p:cNvGrpSpPr/>
          <p:nvPr/>
        </p:nvGrpSpPr>
        <p:grpSpPr>
          <a:xfrm>
            <a:off x="206788" y="2977706"/>
            <a:ext cx="1907762" cy="1980413"/>
            <a:chOff x="1612250" y="304925"/>
            <a:chExt cx="4356750" cy="5102475"/>
          </a:xfrm>
        </p:grpSpPr>
        <p:sp>
          <p:nvSpPr>
            <p:cNvPr id="5338" name="Google Shape;5338;p34"/>
            <p:cNvSpPr/>
            <p:nvPr/>
          </p:nvSpPr>
          <p:spPr>
            <a:xfrm>
              <a:off x="1763275" y="437250"/>
              <a:ext cx="4069400" cy="4836500"/>
            </a:xfrm>
            <a:custGeom>
              <a:avLst/>
              <a:gdLst/>
              <a:ahLst/>
              <a:cxnLst/>
              <a:rect l="l" t="t" r="r" b="b"/>
              <a:pathLst>
                <a:path w="162776" h="193460" extrusionOk="0">
                  <a:moveTo>
                    <a:pt x="96436" y="0"/>
                  </a:moveTo>
                  <a:cubicBezTo>
                    <a:pt x="94191" y="0"/>
                    <a:pt x="92854" y="1764"/>
                    <a:pt x="91892" y="3101"/>
                  </a:cubicBezTo>
                  <a:cubicBezTo>
                    <a:pt x="91411" y="3795"/>
                    <a:pt x="90876" y="4490"/>
                    <a:pt x="90288" y="5078"/>
                  </a:cubicBezTo>
                  <a:cubicBezTo>
                    <a:pt x="89326" y="5987"/>
                    <a:pt x="88631" y="7163"/>
                    <a:pt x="88257" y="8393"/>
                  </a:cubicBezTo>
                  <a:cubicBezTo>
                    <a:pt x="87936" y="8553"/>
                    <a:pt x="87616" y="8767"/>
                    <a:pt x="87348" y="9034"/>
                  </a:cubicBezTo>
                  <a:cubicBezTo>
                    <a:pt x="85852" y="10638"/>
                    <a:pt x="84729" y="12616"/>
                    <a:pt x="84141" y="14808"/>
                  </a:cubicBezTo>
                  <a:cubicBezTo>
                    <a:pt x="84034" y="15289"/>
                    <a:pt x="83820" y="15930"/>
                    <a:pt x="83660" y="16625"/>
                  </a:cubicBezTo>
                  <a:cubicBezTo>
                    <a:pt x="83179" y="17106"/>
                    <a:pt x="82858" y="17748"/>
                    <a:pt x="82804" y="18443"/>
                  </a:cubicBezTo>
                  <a:lnTo>
                    <a:pt x="82804" y="18763"/>
                  </a:lnTo>
                  <a:lnTo>
                    <a:pt x="82804" y="18924"/>
                  </a:lnTo>
                  <a:lnTo>
                    <a:pt x="82804" y="19939"/>
                  </a:lnTo>
                  <a:lnTo>
                    <a:pt x="82804" y="20046"/>
                  </a:lnTo>
                  <a:cubicBezTo>
                    <a:pt x="82804" y="20207"/>
                    <a:pt x="82858" y="20367"/>
                    <a:pt x="82858" y="20581"/>
                  </a:cubicBezTo>
                  <a:cubicBezTo>
                    <a:pt x="82751" y="20848"/>
                    <a:pt x="82644" y="21115"/>
                    <a:pt x="82591" y="21383"/>
                  </a:cubicBezTo>
                  <a:cubicBezTo>
                    <a:pt x="82323" y="22826"/>
                    <a:pt x="82163" y="24269"/>
                    <a:pt x="82163" y="25713"/>
                  </a:cubicBezTo>
                  <a:cubicBezTo>
                    <a:pt x="81735" y="26247"/>
                    <a:pt x="81522" y="26942"/>
                    <a:pt x="81628" y="27584"/>
                  </a:cubicBezTo>
                  <a:cubicBezTo>
                    <a:pt x="81628" y="27584"/>
                    <a:pt x="81682" y="28065"/>
                    <a:pt x="81682" y="28118"/>
                  </a:cubicBezTo>
                  <a:cubicBezTo>
                    <a:pt x="81735" y="28386"/>
                    <a:pt x="81789" y="28813"/>
                    <a:pt x="81896" y="29294"/>
                  </a:cubicBezTo>
                  <a:lnTo>
                    <a:pt x="81896" y="29348"/>
                  </a:lnTo>
                  <a:cubicBezTo>
                    <a:pt x="82003" y="29829"/>
                    <a:pt x="82163" y="30363"/>
                    <a:pt x="82323" y="30898"/>
                  </a:cubicBezTo>
                  <a:lnTo>
                    <a:pt x="82377" y="31005"/>
                  </a:lnTo>
                  <a:cubicBezTo>
                    <a:pt x="82537" y="31539"/>
                    <a:pt x="82751" y="32074"/>
                    <a:pt x="83018" y="32662"/>
                  </a:cubicBezTo>
                  <a:lnTo>
                    <a:pt x="83072" y="32769"/>
                  </a:lnTo>
                  <a:cubicBezTo>
                    <a:pt x="83018" y="33036"/>
                    <a:pt x="82965" y="33304"/>
                    <a:pt x="82965" y="33571"/>
                  </a:cubicBezTo>
                  <a:cubicBezTo>
                    <a:pt x="82911" y="34800"/>
                    <a:pt x="82911" y="36083"/>
                    <a:pt x="83018" y="37313"/>
                  </a:cubicBezTo>
                  <a:cubicBezTo>
                    <a:pt x="82858" y="37580"/>
                    <a:pt x="82804" y="37847"/>
                    <a:pt x="82751" y="38115"/>
                  </a:cubicBezTo>
                  <a:lnTo>
                    <a:pt x="82751" y="38382"/>
                  </a:lnTo>
                  <a:cubicBezTo>
                    <a:pt x="82751" y="38542"/>
                    <a:pt x="82751" y="38703"/>
                    <a:pt x="82751" y="38863"/>
                  </a:cubicBezTo>
                  <a:cubicBezTo>
                    <a:pt x="82698" y="39558"/>
                    <a:pt x="82698" y="40199"/>
                    <a:pt x="82804" y="40841"/>
                  </a:cubicBezTo>
                  <a:cubicBezTo>
                    <a:pt x="82911" y="41643"/>
                    <a:pt x="83072" y="42445"/>
                    <a:pt x="83286" y="43246"/>
                  </a:cubicBezTo>
                  <a:lnTo>
                    <a:pt x="83286" y="43300"/>
                  </a:lnTo>
                  <a:cubicBezTo>
                    <a:pt x="83499" y="44102"/>
                    <a:pt x="83767" y="44957"/>
                    <a:pt x="84034" y="45652"/>
                  </a:cubicBezTo>
                  <a:lnTo>
                    <a:pt x="84194" y="45973"/>
                  </a:lnTo>
                  <a:cubicBezTo>
                    <a:pt x="83874" y="46668"/>
                    <a:pt x="83767" y="47470"/>
                    <a:pt x="83874" y="48218"/>
                  </a:cubicBezTo>
                  <a:cubicBezTo>
                    <a:pt x="84034" y="49394"/>
                    <a:pt x="84034" y="50623"/>
                    <a:pt x="83874" y="51800"/>
                  </a:cubicBezTo>
                  <a:cubicBezTo>
                    <a:pt x="83179" y="54045"/>
                    <a:pt x="83018" y="56504"/>
                    <a:pt x="83446" y="58802"/>
                  </a:cubicBezTo>
                  <a:cubicBezTo>
                    <a:pt x="82804" y="59604"/>
                    <a:pt x="82698" y="60673"/>
                    <a:pt x="83072" y="61582"/>
                  </a:cubicBezTo>
                  <a:lnTo>
                    <a:pt x="83232" y="61903"/>
                  </a:lnTo>
                  <a:lnTo>
                    <a:pt x="83286" y="62063"/>
                  </a:lnTo>
                  <a:cubicBezTo>
                    <a:pt x="83339" y="62170"/>
                    <a:pt x="83393" y="62277"/>
                    <a:pt x="83446" y="62437"/>
                  </a:cubicBezTo>
                  <a:cubicBezTo>
                    <a:pt x="82751" y="62544"/>
                    <a:pt x="82323" y="62651"/>
                    <a:pt x="82270" y="62651"/>
                  </a:cubicBezTo>
                  <a:cubicBezTo>
                    <a:pt x="80559" y="63025"/>
                    <a:pt x="79330" y="64576"/>
                    <a:pt x="79330" y="66340"/>
                  </a:cubicBezTo>
                  <a:lnTo>
                    <a:pt x="79330" y="69013"/>
                  </a:lnTo>
                  <a:cubicBezTo>
                    <a:pt x="79009" y="69387"/>
                    <a:pt x="78795" y="69814"/>
                    <a:pt x="78635" y="70242"/>
                  </a:cubicBezTo>
                  <a:lnTo>
                    <a:pt x="78100" y="70402"/>
                  </a:lnTo>
                  <a:cubicBezTo>
                    <a:pt x="75000" y="71525"/>
                    <a:pt x="73129" y="74037"/>
                    <a:pt x="73129" y="77085"/>
                  </a:cubicBezTo>
                  <a:lnTo>
                    <a:pt x="73129" y="85103"/>
                  </a:lnTo>
                  <a:lnTo>
                    <a:pt x="34480" y="87348"/>
                  </a:lnTo>
                  <a:cubicBezTo>
                    <a:pt x="33197" y="87402"/>
                    <a:pt x="32128" y="88150"/>
                    <a:pt x="31540" y="89273"/>
                  </a:cubicBezTo>
                  <a:cubicBezTo>
                    <a:pt x="30898" y="90502"/>
                    <a:pt x="30952" y="91999"/>
                    <a:pt x="31700" y="93175"/>
                  </a:cubicBezTo>
                  <a:cubicBezTo>
                    <a:pt x="32502" y="94404"/>
                    <a:pt x="33838" y="95153"/>
                    <a:pt x="35335" y="95153"/>
                  </a:cubicBezTo>
                  <a:cubicBezTo>
                    <a:pt x="35495" y="96169"/>
                    <a:pt x="35495" y="97238"/>
                    <a:pt x="35335" y="98253"/>
                  </a:cubicBezTo>
                  <a:cubicBezTo>
                    <a:pt x="35068" y="98307"/>
                    <a:pt x="34854" y="98307"/>
                    <a:pt x="34587" y="98360"/>
                  </a:cubicBezTo>
                  <a:lnTo>
                    <a:pt x="27370" y="98841"/>
                  </a:lnTo>
                  <a:cubicBezTo>
                    <a:pt x="26889" y="98895"/>
                    <a:pt x="26408" y="99002"/>
                    <a:pt x="25927" y="99216"/>
                  </a:cubicBezTo>
                  <a:cubicBezTo>
                    <a:pt x="22345" y="101033"/>
                    <a:pt x="19940" y="105470"/>
                    <a:pt x="19940" y="110602"/>
                  </a:cubicBezTo>
                  <a:cubicBezTo>
                    <a:pt x="19886" y="112526"/>
                    <a:pt x="20260" y="114397"/>
                    <a:pt x="20955" y="116215"/>
                  </a:cubicBezTo>
                  <a:lnTo>
                    <a:pt x="14647" y="116642"/>
                  </a:lnTo>
                  <a:cubicBezTo>
                    <a:pt x="14059" y="116696"/>
                    <a:pt x="13471" y="116856"/>
                    <a:pt x="12937" y="117177"/>
                  </a:cubicBezTo>
                  <a:cubicBezTo>
                    <a:pt x="9355" y="119262"/>
                    <a:pt x="7110" y="124287"/>
                    <a:pt x="7163" y="130274"/>
                  </a:cubicBezTo>
                  <a:cubicBezTo>
                    <a:pt x="7110" y="133481"/>
                    <a:pt x="7965" y="136689"/>
                    <a:pt x="9569" y="139468"/>
                  </a:cubicBezTo>
                  <a:lnTo>
                    <a:pt x="4170" y="140003"/>
                  </a:lnTo>
                  <a:cubicBezTo>
                    <a:pt x="2459" y="140163"/>
                    <a:pt x="1016" y="141393"/>
                    <a:pt x="535" y="143050"/>
                  </a:cubicBezTo>
                  <a:cubicBezTo>
                    <a:pt x="0" y="144814"/>
                    <a:pt x="267" y="146739"/>
                    <a:pt x="1337" y="148289"/>
                  </a:cubicBezTo>
                  <a:cubicBezTo>
                    <a:pt x="2372" y="149635"/>
                    <a:pt x="3959" y="150430"/>
                    <a:pt x="5613" y="150430"/>
                  </a:cubicBezTo>
                  <a:cubicBezTo>
                    <a:pt x="5666" y="150430"/>
                    <a:pt x="5720" y="150429"/>
                    <a:pt x="5774" y="150427"/>
                  </a:cubicBezTo>
                  <a:lnTo>
                    <a:pt x="5774" y="150427"/>
                  </a:lnTo>
                  <a:cubicBezTo>
                    <a:pt x="6575" y="155666"/>
                    <a:pt x="6522" y="161011"/>
                    <a:pt x="5720" y="166250"/>
                  </a:cubicBezTo>
                  <a:cubicBezTo>
                    <a:pt x="4063" y="166464"/>
                    <a:pt x="2566" y="167319"/>
                    <a:pt x="1497" y="168602"/>
                  </a:cubicBezTo>
                  <a:cubicBezTo>
                    <a:pt x="374" y="170099"/>
                    <a:pt x="0" y="171970"/>
                    <a:pt x="481" y="173734"/>
                  </a:cubicBezTo>
                  <a:cubicBezTo>
                    <a:pt x="802" y="175071"/>
                    <a:pt x="1764" y="176193"/>
                    <a:pt x="3047" y="176674"/>
                  </a:cubicBezTo>
                  <a:cubicBezTo>
                    <a:pt x="4384" y="177209"/>
                    <a:pt x="35121" y="188809"/>
                    <a:pt x="59551" y="193406"/>
                  </a:cubicBezTo>
                  <a:cubicBezTo>
                    <a:pt x="59765" y="193406"/>
                    <a:pt x="60032" y="193460"/>
                    <a:pt x="60299" y="193460"/>
                  </a:cubicBezTo>
                  <a:lnTo>
                    <a:pt x="60460" y="193406"/>
                  </a:lnTo>
                  <a:lnTo>
                    <a:pt x="61048" y="193406"/>
                  </a:lnTo>
                  <a:cubicBezTo>
                    <a:pt x="64309" y="192765"/>
                    <a:pt x="141233" y="178385"/>
                    <a:pt x="151496" y="176033"/>
                  </a:cubicBezTo>
                  <a:cubicBezTo>
                    <a:pt x="158499" y="174376"/>
                    <a:pt x="162722" y="166304"/>
                    <a:pt x="162776" y="154276"/>
                  </a:cubicBezTo>
                  <a:cubicBezTo>
                    <a:pt x="162776" y="151870"/>
                    <a:pt x="162562" y="139896"/>
                    <a:pt x="156682" y="135299"/>
                  </a:cubicBezTo>
                  <a:cubicBezTo>
                    <a:pt x="156040" y="134764"/>
                    <a:pt x="155238" y="134497"/>
                    <a:pt x="154383" y="134443"/>
                  </a:cubicBezTo>
                  <a:lnTo>
                    <a:pt x="144119" y="133695"/>
                  </a:lnTo>
                  <a:cubicBezTo>
                    <a:pt x="143531" y="133481"/>
                    <a:pt x="142943" y="133321"/>
                    <a:pt x="142409" y="133214"/>
                  </a:cubicBezTo>
                  <a:cubicBezTo>
                    <a:pt x="141981" y="130969"/>
                    <a:pt x="141981" y="128617"/>
                    <a:pt x="142409" y="126318"/>
                  </a:cubicBezTo>
                  <a:cubicBezTo>
                    <a:pt x="144066" y="126318"/>
                    <a:pt x="145616" y="125516"/>
                    <a:pt x="146578" y="124126"/>
                  </a:cubicBezTo>
                  <a:cubicBezTo>
                    <a:pt x="146952" y="123538"/>
                    <a:pt x="147166" y="122897"/>
                    <a:pt x="147273" y="122202"/>
                  </a:cubicBezTo>
                  <a:cubicBezTo>
                    <a:pt x="152084" y="121133"/>
                    <a:pt x="155078" y="120384"/>
                    <a:pt x="155078" y="120384"/>
                  </a:cubicBezTo>
                  <a:cubicBezTo>
                    <a:pt x="156254" y="120064"/>
                    <a:pt x="157216" y="119262"/>
                    <a:pt x="157697" y="118139"/>
                  </a:cubicBezTo>
                  <a:cubicBezTo>
                    <a:pt x="158285" y="116749"/>
                    <a:pt x="158178" y="115199"/>
                    <a:pt x="157323" y="113916"/>
                  </a:cubicBezTo>
                  <a:cubicBezTo>
                    <a:pt x="156361" y="112580"/>
                    <a:pt x="154811" y="111778"/>
                    <a:pt x="153153" y="111724"/>
                  </a:cubicBezTo>
                  <a:cubicBezTo>
                    <a:pt x="152940" y="110228"/>
                    <a:pt x="152993" y="108731"/>
                    <a:pt x="153260" y="107234"/>
                  </a:cubicBezTo>
                  <a:lnTo>
                    <a:pt x="153367" y="107234"/>
                  </a:lnTo>
                  <a:cubicBezTo>
                    <a:pt x="153418" y="107236"/>
                    <a:pt x="153468" y="107236"/>
                    <a:pt x="153519" y="107236"/>
                  </a:cubicBezTo>
                  <a:cubicBezTo>
                    <a:pt x="155172" y="107236"/>
                    <a:pt x="156710" y="106390"/>
                    <a:pt x="157644" y="104989"/>
                  </a:cubicBezTo>
                  <a:cubicBezTo>
                    <a:pt x="158392" y="103706"/>
                    <a:pt x="158499" y="102049"/>
                    <a:pt x="157804" y="100712"/>
                  </a:cubicBezTo>
                  <a:cubicBezTo>
                    <a:pt x="157163" y="99376"/>
                    <a:pt x="155880" y="98574"/>
                    <a:pt x="154490" y="98521"/>
                  </a:cubicBezTo>
                  <a:lnTo>
                    <a:pt x="147059" y="98307"/>
                  </a:lnTo>
                  <a:cubicBezTo>
                    <a:pt x="147380" y="97238"/>
                    <a:pt x="147487" y="96169"/>
                    <a:pt x="147540" y="95046"/>
                  </a:cubicBezTo>
                  <a:cubicBezTo>
                    <a:pt x="147540" y="91037"/>
                    <a:pt x="145883" y="87509"/>
                    <a:pt x="143157" y="85798"/>
                  </a:cubicBezTo>
                  <a:cubicBezTo>
                    <a:pt x="143050" y="85744"/>
                    <a:pt x="142943" y="85691"/>
                    <a:pt x="142836" y="85638"/>
                  </a:cubicBezTo>
                  <a:cubicBezTo>
                    <a:pt x="142676" y="85531"/>
                    <a:pt x="142462" y="85424"/>
                    <a:pt x="142302" y="85370"/>
                  </a:cubicBezTo>
                  <a:cubicBezTo>
                    <a:pt x="141874" y="85156"/>
                    <a:pt x="141446" y="85050"/>
                    <a:pt x="140965" y="85050"/>
                  </a:cubicBezTo>
                  <a:lnTo>
                    <a:pt x="105042" y="83606"/>
                  </a:lnTo>
                  <a:lnTo>
                    <a:pt x="105042" y="77191"/>
                  </a:lnTo>
                  <a:cubicBezTo>
                    <a:pt x="105042" y="73877"/>
                    <a:pt x="103011" y="71365"/>
                    <a:pt x="99536" y="70296"/>
                  </a:cubicBezTo>
                  <a:cubicBezTo>
                    <a:pt x="99376" y="69868"/>
                    <a:pt x="99109" y="69440"/>
                    <a:pt x="98841" y="69119"/>
                  </a:cubicBezTo>
                  <a:lnTo>
                    <a:pt x="98841" y="66447"/>
                  </a:lnTo>
                  <a:cubicBezTo>
                    <a:pt x="98841" y="64843"/>
                    <a:pt x="97826" y="63400"/>
                    <a:pt x="96382" y="62865"/>
                  </a:cubicBezTo>
                  <a:lnTo>
                    <a:pt x="96596" y="62598"/>
                  </a:lnTo>
                  <a:cubicBezTo>
                    <a:pt x="96970" y="62224"/>
                    <a:pt x="97291" y="61849"/>
                    <a:pt x="97559" y="61582"/>
                  </a:cubicBezTo>
                  <a:lnTo>
                    <a:pt x="97665" y="61475"/>
                  </a:lnTo>
                  <a:lnTo>
                    <a:pt x="98307" y="60673"/>
                  </a:lnTo>
                  <a:lnTo>
                    <a:pt x="98628" y="60299"/>
                  </a:lnTo>
                  <a:cubicBezTo>
                    <a:pt x="98948" y="59871"/>
                    <a:pt x="99162" y="59337"/>
                    <a:pt x="99216" y="58802"/>
                  </a:cubicBezTo>
                  <a:cubicBezTo>
                    <a:pt x="99697" y="58107"/>
                    <a:pt x="100124" y="57359"/>
                    <a:pt x="100552" y="56611"/>
                  </a:cubicBezTo>
                  <a:lnTo>
                    <a:pt x="100606" y="56557"/>
                  </a:lnTo>
                  <a:cubicBezTo>
                    <a:pt x="100873" y="55916"/>
                    <a:pt x="101194" y="55274"/>
                    <a:pt x="101407" y="54633"/>
                  </a:cubicBezTo>
                  <a:cubicBezTo>
                    <a:pt x="101461" y="54419"/>
                    <a:pt x="101514" y="54205"/>
                    <a:pt x="101568" y="54045"/>
                  </a:cubicBezTo>
                  <a:lnTo>
                    <a:pt x="101621" y="53831"/>
                  </a:lnTo>
                  <a:cubicBezTo>
                    <a:pt x="101835" y="53189"/>
                    <a:pt x="101782" y="52548"/>
                    <a:pt x="101461" y="51960"/>
                  </a:cubicBezTo>
                  <a:cubicBezTo>
                    <a:pt x="104027" y="43621"/>
                    <a:pt x="104027" y="38328"/>
                    <a:pt x="104027" y="37740"/>
                  </a:cubicBezTo>
                  <a:cubicBezTo>
                    <a:pt x="103973" y="37259"/>
                    <a:pt x="103920" y="36725"/>
                    <a:pt x="103706" y="36297"/>
                  </a:cubicBezTo>
                  <a:cubicBezTo>
                    <a:pt x="103866" y="35763"/>
                    <a:pt x="103973" y="35281"/>
                    <a:pt x="104134" y="34854"/>
                  </a:cubicBezTo>
                  <a:lnTo>
                    <a:pt x="104134" y="34800"/>
                  </a:lnTo>
                  <a:cubicBezTo>
                    <a:pt x="104294" y="34052"/>
                    <a:pt x="104508" y="33250"/>
                    <a:pt x="104615" y="32662"/>
                  </a:cubicBezTo>
                  <a:cubicBezTo>
                    <a:pt x="104775" y="32021"/>
                    <a:pt x="104829" y="31486"/>
                    <a:pt x="104882" y="31112"/>
                  </a:cubicBezTo>
                  <a:cubicBezTo>
                    <a:pt x="104882" y="31058"/>
                    <a:pt x="104989" y="30470"/>
                    <a:pt x="104989" y="30470"/>
                  </a:cubicBezTo>
                  <a:cubicBezTo>
                    <a:pt x="105096" y="29508"/>
                    <a:pt x="104722" y="28599"/>
                    <a:pt x="103973" y="28011"/>
                  </a:cubicBezTo>
                  <a:cubicBezTo>
                    <a:pt x="103813" y="27049"/>
                    <a:pt x="103653" y="26033"/>
                    <a:pt x="103439" y="25125"/>
                  </a:cubicBezTo>
                  <a:cubicBezTo>
                    <a:pt x="103225" y="24056"/>
                    <a:pt x="103065" y="22986"/>
                    <a:pt x="102904" y="21917"/>
                  </a:cubicBezTo>
                  <a:cubicBezTo>
                    <a:pt x="103011" y="19939"/>
                    <a:pt x="103332" y="17267"/>
                    <a:pt x="103385" y="16785"/>
                  </a:cubicBezTo>
                  <a:cubicBezTo>
                    <a:pt x="103492" y="15930"/>
                    <a:pt x="103332" y="15075"/>
                    <a:pt x="102904" y="14326"/>
                  </a:cubicBezTo>
                  <a:lnTo>
                    <a:pt x="102958" y="14113"/>
                  </a:lnTo>
                  <a:lnTo>
                    <a:pt x="103118" y="13792"/>
                  </a:lnTo>
                  <a:cubicBezTo>
                    <a:pt x="103546" y="12616"/>
                    <a:pt x="103118" y="11279"/>
                    <a:pt x="102049" y="10638"/>
                  </a:cubicBezTo>
                  <a:cubicBezTo>
                    <a:pt x="101995" y="10531"/>
                    <a:pt x="101889" y="10478"/>
                    <a:pt x="101782" y="10424"/>
                  </a:cubicBezTo>
                  <a:cubicBezTo>
                    <a:pt x="101675" y="9783"/>
                    <a:pt x="101621" y="9088"/>
                    <a:pt x="101675" y="8446"/>
                  </a:cubicBezTo>
                  <a:cubicBezTo>
                    <a:pt x="101728" y="6468"/>
                    <a:pt x="101942" y="1283"/>
                    <a:pt x="97452" y="160"/>
                  </a:cubicBezTo>
                  <a:cubicBezTo>
                    <a:pt x="97291" y="107"/>
                    <a:pt x="97184" y="107"/>
                    <a:pt x="97024" y="53"/>
                  </a:cubicBezTo>
                  <a:cubicBezTo>
                    <a:pt x="96810" y="53"/>
                    <a:pt x="96650" y="0"/>
                    <a:pt x="96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34"/>
            <p:cNvSpPr/>
            <p:nvPr/>
          </p:nvSpPr>
          <p:spPr>
            <a:xfrm>
              <a:off x="1612250" y="304925"/>
              <a:ext cx="4356750" cy="5102475"/>
            </a:xfrm>
            <a:custGeom>
              <a:avLst/>
              <a:gdLst/>
              <a:ahLst/>
              <a:cxnLst/>
              <a:rect l="l" t="t" r="r" b="b"/>
              <a:pathLst>
                <a:path w="174270" h="204099" extrusionOk="0">
                  <a:moveTo>
                    <a:pt x="102530" y="1"/>
                  </a:moveTo>
                  <a:cubicBezTo>
                    <a:pt x="97559" y="1"/>
                    <a:pt x="94886" y="3689"/>
                    <a:pt x="93710" y="5293"/>
                  </a:cubicBezTo>
                  <a:cubicBezTo>
                    <a:pt x="93443" y="5721"/>
                    <a:pt x="93122" y="6095"/>
                    <a:pt x="92748" y="6469"/>
                  </a:cubicBezTo>
                  <a:cubicBezTo>
                    <a:pt x="91625" y="7538"/>
                    <a:pt x="90663" y="8821"/>
                    <a:pt x="90022" y="10265"/>
                  </a:cubicBezTo>
                  <a:lnTo>
                    <a:pt x="89754" y="10478"/>
                  </a:lnTo>
                  <a:cubicBezTo>
                    <a:pt x="87509" y="12724"/>
                    <a:pt x="85905" y="15557"/>
                    <a:pt x="85104" y="18604"/>
                  </a:cubicBezTo>
                  <a:cubicBezTo>
                    <a:pt x="84997" y="18871"/>
                    <a:pt x="84890" y="19192"/>
                    <a:pt x="84836" y="19566"/>
                  </a:cubicBezTo>
                  <a:cubicBezTo>
                    <a:pt x="84034" y="20689"/>
                    <a:pt x="83607" y="22078"/>
                    <a:pt x="83500" y="23468"/>
                  </a:cubicBezTo>
                  <a:lnTo>
                    <a:pt x="83500" y="23789"/>
                  </a:lnTo>
                  <a:lnTo>
                    <a:pt x="83500" y="24217"/>
                  </a:lnTo>
                  <a:lnTo>
                    <a:pt x="83500" y="25232"/>
                  </a:lnTo>
                  <a:cubicBezTo>
                    <a:pt x="83500" y="25339"/>
                    <a:pt x="83446" y="25446"/>
                    <a:pt x="83446" y="25553"/>
                  </a:cubicBezTo>
                  <a:cubicBezTo>
                    <a:pt x="83179" y="26890"/>
                    <a:pt x="83019" y="28226"/>
                    <a:pt x="82965" y="29562"/>
                  </a:cubicBezTo>
                  <a:cubicBezTo>
                    <a:pt x="82431" y="30792"/>
                    <a:pt x="82217" y="32182"/>
                    <a:pt x="82377" y="33465"/>
                  </a:cubicBezTo>
                  <a:lnTo>
                    <a:pt x="82431" y="33892"/>
                  </a:lnTo>
                  <a:cubicBezTo>
                    <a:pt x="82484" y="33999"/>
                    <a:pt x="82484" y="34160"/>
                    <a:pt x="82484" y="34267"/>
                  </a:cubicBezTo>
                  <a:cubicBezTo>
                    <a:pt x="82538" y="34587"/>
                    <a:pt x="82591" y="35068"/>
                    <a:pt x="82751" y="35656"/>
                  </a:cubicBezTo>
                  <a:lnTo>
                    <a:pt x="82805" y="35924"/>
                  </a:lnTo>
                  <a:cubicBezTo>
                    <a:pt x="82912" y="36512"/>
                    <a:pt x="83126" y="37153"/>
                    <a:pt x="83339" y="37848"/>
                  </a:cubicBezTo>
                  <a:cubicBezTo>
                    <a:pt x="83339" y="37955"/>
                    <a:pt x="83393" y="38062"/>
                    <a:pt x="83446" y="38169"/>
                  </a:cubicBezTo>
                  <a:cubicBezTo>
                    <a:pt x="83500" y="38383"/>
                    <a:pt x="83607" y="38650"/>
                    <a:pt x="83714" y="38864"/>
                  </a:cubicBezTo>
                  <a:cubicBezTo>
                    <a:pt x="83714" y="39452"/>
                    <a:pt x="83660" y="40574"/>
                    <a:pt x="83714" y="41964"/>
                  </a:cubicBezTo>
                  <a:cubicBezTo>
                    <a:pt x="83660" y="42232"/>
                    <a:pt x="83607" y="42552"/>
                    <a:pt x="83553" y="42820"/>
                  </a:cubicBezTo>
                  <a:lnTo>
                    <a:pt x="83553" y="43087"/>
                  </a:lnTo>
                  <a:cubicBezTo>
                    <a:pt x="83553" y="43301"/>
                    <a:pt x="83500" y="43621"/>
                    <a:pt x="83500" y="43942"/>
                  </a:cubicBezTo>
                  <a:cubicBezTo>
                    <a:pt x="83446" y="44851"/>
                    <a:pt x="83500" y="45760"/>
                    <a:pt x="83553" y="46668"/>
                  </a:cubicBezTo>
                  <a:lnTo>
                    <a:pt x="83553" y="46882"/>
                  </a:lnTo>
                  <a:cubicBezTo>
                    <a:pt x="83714" y="47898"/>
                    <a:pt x="83927" y="48967"/>
                    <a:pt x="84195" y="49983"/>
                  </a:cubicBezTo>
                  <a:lnTo>
                    <a:pt x="84248" y="50143"/>
                  </a:lnTo>
                  <a:cubicBezTo>
                    <a:pt x="84409" y="50678"/>
                    <a:pt x="84516" y="51159"/>
                    <a:pt x="84729" y="51640"/>
                  </a:cubicBezTo>
                  <a:cubicBezTo>
                    <a:pt x="84569" y="52549"/>
                    <a:pt x="84569" y="53457"/>
                    <a:pt x="84729" y="54313"/>
                  </a:cubicBezTo>
                  <a:cubicBezTo>
                    <a:pt x="84783" y="54901"/>
                    <a:pt x="84783" y="55435"/>
                    <a:pt x="84783" y="56023"/>
                  </a:cubicBezTo>
                  <a:cubicBezTo>
                    <a:pt x="84088" y="58375"/>
                    <a:pt x="83821" y="60834"/>
                    <a:pt x="84088" y="63240"/>
                  </a:cubicBezTo>
                  <a:cubicBezTo>
                    <a:pt x="83927" y="63614"/>
                    <a:pt x="83821" y="63988"/>
                    <a:pt x="83767" y="64363"/>
                  </a:cubicBezTo>
                  <a:cubicBezTo>
                    <a:pt x="81468" y="66127"/>
                    <a:pt x="80079" y="68853"/>
                    <a:pt x="80132" y="71740"/>
                  </a:cubicBezTo>
                  <a:lnTo>
                    <a:pt x="80132" y="71847"/>
                  </a:lnTo>
                  <a:cubicBezTo>
                    <a:pt x="76230" y="73985"/>
                    <a:pt x="73878" y="78048"/>
                    <a:pt x="73878" y="82484"/>
                  </a:cubicBezTo>
                  <a:lnTo>
                    <a:pt x="73878" y="85425"/>
                  </a:lnTo>
                  <a:lnTo>
                    <a:pt x="40307" y="87349"/>
                  </a:lnTo>
                  <a:cubicBezTo>
                    <a:pt x="37153" y="87509"/>
                    <a:pt x="34320" y="89380"/>
                    <a:pt x="32876" y="92214"/>
                  </a:cubicBezTo>
                  <a:cubicBezTo>
                    <a:pt x="31861" y="94298"/>
                    <a:pt x="31593" y="96704"/>
                    <a:pt x="32235" y="99003"/>
                  </a:cubicBezTo>
                  <a:cubicBezTo>
                    <a:pt x="31326" y="99109"/>
                    <a:pt x="30471" y="99377"/>
                    <a:pt x="29722" y="99804"/>
                  </a:cubicBezTo>
                  <a:cubicBezTo>
                    <a:pt x="24270" y="102424"/>
                    <a:pt x="20688" y="108785"/>
                    <a:pt x="20635" y="115895"/>
                  </a:cubicBezTo>
                  <a:lnTo>
                    <a:pt x="20635" y="116643"/>
                  </a:lnTo>
                  <a:lnTo>
                    <a:pt x="20314" y="116643"/>
                  </a:lnTo>
                  <a:cubicBezTo>
                    <a:pt x="18871" y="116750"/>
                    <a:pt x="17534" y="117178"/>
                    <a:pt x="16305" y="117873"/>
                  </a:cubicBezTo>
                  <a:cubicBezTo>
                    <a:pt x="11013" y="120920"/>
                    <a:pt x="7805" y="127709"/>
                    <a:pt x="7859" y="135620"/>
                  </a:cubicBezTo>
                  <a:cubicBezTo>
                    <a:pt x="7859" y="137171"/>
                    <a:pt x="8019" y="138721"/>
                    <a:pt x="8286" y="140271"/>
                  </a:cubicBezTo>
                  <a:cubicBezTo>
                    <a:pt x="4972" y="141073"/>
                    <a:pt x="2353" y="143585"/>
                    <a:pt x="1444" y="146846"/>
                  </a:cubicBezTo>
                  <a:cubicBezTo>
                    <a:pt x="375" y="150267"/>
                    <a:pt x="1016" y="153956"/>
                    <a:pt x="3101" y="156843"/>
                  </a:cubicBezTo>
                  <a:cubicBezTo>
                    <a:pt x="4117" y="158126"/>
                    <a:pt x="5400" y="159195"/>
                    <a:pt x="6897" y="159943"/>
                  </a:cubicBezTo>
                  <a:cubicBezTo>
                    <a:pt x="7057" y="162509"/>
                    <a:pt x="7057" y="165075"/>
                    <a:pt x="6897" y="167641"/>
                  </a:cubicBezTo>
                  <a:cubicBezTo>
                    <a:pt x="2299" y="170046"/>
                    <a:pt x="1" y="175285"/>
                    <a:pt x="1337" y="180310"/>
                  </a:cubicBezTo>
                  <a:cubicBezTo>
                    <a:pt x="2085" y="183357"/>
                    <a:pt x="4277" y="185870"/>
                    <a:pt x="7217" y="186992"/>
                  </a:cubicBezTo>
                  <a:cubicBezTo>
                    <a:pt x="8554" y="187473"/>
                    <a:pt x="39719" y="199234"/>
                    <a:pt x="64576" y="203938"/>
                  </a:cubicBezTo>
                  <a:cubicBezTo>
                    <a:pt x="65164" y="204045"/>
                    <a:pt x="65752" y="204098"/>
                    <a:pt x="66340" y="204098"/>
                  </a:cubicBezTo>
                  <a:lnTo>
                    <a:pt x="66768" y="204098"/>
                  </a:lnTo>
                  <a:cubicBezTo>
                    <a:pt x="67035" y="204098"/>
                    <a:pt x="67356" y="204045"/>
                    <a:pt x="67677" y="203991"/>
                  </a:cubicBezTo>
                  <a:lnTo>
                    <a:pt x="68158" y="203938"/>
                  </a:lnTo>
                  <a:cubicBezTo>
                    <a:pt x="71472" y="203350"/>
                    <a:pt x="148450" y="188917"/>
                    <a:pt x="158820" y="186511"/>
                  </a:cubicBezTo>
                  <a:cubicBezTo>
                    <a:pt x="168389" y="184319"/>
                    <a:pt x="174162" y="174216"/>
                    <a:pt x="174216" y="159569"/>
                  </a:cubicBezTo>
                  <a:cubicBezTo>
                    <a:pt x="174269" y="154544"/>
                    <a:pt x="173521" y="142195"/>
                    <a:pt x="166144" y="136369"/>
                  </a:cubicBezTo>
                  <a:cubicBezTo>
                    <a:pt x="164647" y="135193"/>
                    <a:pt x="162776" y="134498"/>
                    <a:pt x="160905" y="134391"/>
                  </a:cubicBezTo>
                  <a:lnTo>
                    <a:pt x="155666" y="134017"/>
                  </a:lnTo>
                  <a:cubicBezTo>
                    <a:pt x="156147" y="133536"/>
                    <a:pt x="156628" y="132947"/>
                    <a:pt x="157056" y="132306"/>
                  </a:cubicBezTo>
                  <a:lnTo>
                    <a:pt x="157163" y="132092"/>
                  </a:lnTo>
                  <a:cubicBezTo>
                    <a:pt x="160370" y="131344"/>
                    <a:pt x="162402" y="130863"/>
                    <a:pt x="162402" y="130863"/>
                  </a:cubicBezTo>
                  <a:cubicBezTo>
                    <a:pt x="165182" y="130168"/>
                    <a:pt x="167480" y="128190"/>
                    <a:pt x="168603" y="125517"/>
                  </a:cubicBezTo>
                  <a:cubicBezTo>
                    <a:pt x="169886" y="122470"/>
                    <a:pt x="169565" y="118995"/>
                    <a:pt x="167801" y="116269"/>
                  </a:cubicBezTo>
                  <a:cubicBezTo>
                    <a:pt x="167480" y="115788"/>
                    <a:pt x="167106" y="115360"/>
                    <a:pt x="166732" y="114933"/>
                  </a:cubicBezTo>
                  <a:cubicBezTo>
                    <a:pt x="169672" y="111992"/>
                    <a:pt x="170474" y="107449"/>
                    <a:pt x="168603" y="103653"/>
                  </a:cubicBezTo>
                  <a:cubicBezTo>
                    <a:pt x="167106" y="100553"/>
                    <a:pt x="164059" y="98575"/>
                    <a:pt x="160638" y="98468"/>
                  </a:cubicBezTo>
                  <a:lnTo>
                    <a:pt x="158767" y="98414"/>
                  </a:lnTo>
                  <a:cubicBezTo>
                    <a:pt x="158339" y="93443"/>
                    <a:pt x="155880" y="89060"/>
                    <a:pt x="152085" y="86654"/>
                  </a:cubicBezTo>
                  <a:cubicBezTo>
                    <a:pt x="151871" y="86494"/>
                    <a:pt x="151604" y="86333"/>
                    <a:pt x="151336" y="86173"/>
                  </a:cubicBezTo>
                  <a:cubicBezTo>
                    <a:pt x="151069" y="86066"/>
                    <a:pt x="150802" y="85906"/>
                    <a:pt x="150534" y="85799"/>
                  </a:cubicBezTo>
                  <a:cubicBezTo>
                    <a:pt x="149519" y="85318"/>
                    <a:pt x="148343" y="85050"/>
                    <a:pt x="147220" y="84997"/>
                  </a:cubicBezTo>
                  <a:lnTo>
                    <a:pt x="116429" y="83767"/>
                  </a:lnTo>
                  <a:lnTo>
                    <a:pt x="116429" y="82484"/>
                  </a:lnTo>
                  <a:cubicBezTo>
                    <a:pt x="116483" y="78048"/>
                    <a:pt x="114077" y="73931"/>
                    <a:pt x="110175" y="71793"/>
                  </a:cubicBezTo>
                  <a:lnTo>
                    <a:pt x="110175" y="71740"/>
                  </a:lnTo>
                  <a:cubicBezTo>
                    <a:pt x="110175" y="70457"/>
                    <a:pt x="109961" y="69227"/>
                    <a:pt x="109426" y="68105"/>
                  </a:cubicBezTo>
                  <a:cubicBezTo>
                    <a:pt x="109800" y="67517"/>
                    <a:pt x="110068" y="66929"/>
                    <a:pt x="110282" y="66234"/>
                  </a:cubicBezTo>
                  <a:cubicBezTo>
                    <a:pt x="110656" y="65646"/>
                    <a:pt x="111030" y="65004"/>
                    <a:pt x="111351" y="64416"/>
                  </a:cubicBezTo>
                  <a:lnTo>
                    <a:pt x="111458" y="64202"/>
                  </a:lnTo>
                  <a:cubicBezTo>
                    <a:pt x="111885" y="63400"/>
                    <a:pt x="112206" y="62545"/>
                    <a:pt x="112527" y="61636"/>
                  </a:cubicBezTo>
                  <a:cubicBezTo>
                    <a:pt x="112634" y="61316"/>
                    <a:pt x="112741" y="61048"/>
                    <a:pt x="112794" y="60728"/>
                  </a:cubicBezTo>
                  <a:lnTo>
                    <a:pt x="112848" y="60567"/>
                  </a:lnTo>
                  <a:cubicBezTo>
                    <a:pt x="113168" y="59552"/>
                    <a:pt x="113222" y="58482"/>
                    <a:pt x="113115" y="57413"/>
                  </a:cubicBezTo>
                  <a:cubicBezTo>
                    <a:pt x="115413" y="49288"/>
                    <a:pt x="115413" y="43996"/>
                    <a:pt x="115413" y="42980"/>
                  </a:cubicBezTo>
                  <a:cubicBezTo>
                    <a:pt x="115413" y="42552"/>
                    <a:pt x="115360" y="42125"/>
                    <a:pt x="115307" y="41697"/>
                  </a:cubicBezTo>
                  <a:lnTo>
                    <a:pt x="115413" y="41376"/>
                  </a:lnTo>
                  <a:cubicBezTo>
                    <a:pt x="115627" y="40574"/>
                    <a:pt x="115788" y="39773"/>
                    <a:pt x="115948" y="39131"/>
                  </a:cubicBezTo>
                  <a:lnTo>
                    <a:pt x="116001" y="38917"/>
                  </a:lnTo>
                  <a:cubicBezTo>
                    <a:pt x="116108" y="38276"/>
                    <a:pt x="116215" y="37688"/>
                    <a:pt x="116269" y="37260"/>
                  </a:cubicBezTo>
                  <a:cubicBezTo>
                    <a:pt x="116322" y="37207"/>
                    <a:pt x="116322" y="37100"/>
                    <a:pt x="116322" y="37046"/>
                  </a:cubicBezTo>
                  <a:lnTo>
                    <a:pt x="116376" y="36458"/>
                  </a:lnTo>
                  <a:cubicBezTo>
                    <a:pt x="116643" y="34534"/>
                    <a:pt x="116162" y="32609"/>
                    <a:pt x="115093" y="30952"/>
                  </a:cubicBezTo>
                  <a:cubicBezTo>
                    <a:pt x="114986" y="30418"/>
                    <a:pt x="114879" y="29883"/>
                    <a:pt x="114772" y="29402"/>
                  </a:cubicBezTo>
                  <a:cubicBezTo>
                    <a:pt x="114665" y="28761"/>
                    <a:pt x="114451" y="27691"/>
                    <a:pt x="114398" y="27157"/>
                  </a:cubicBezTo>
                  <a:cubicBezTo>
                    <a:pt x="114451" y="25767"/>
                    <a:pt x="114665" y="23949"/>
                    <a:pt x="114772" y="22720"/>
                  </a:cubicBezTo>
                  <a:cubicBezTo>
                    <a:pt x="114932" y="21651"/>
                    <a:pt x="114879" y="20528"/>
                    <a:pt x="114612" y="19459"/>
                  </a:cubicBezTo>
                  <a:cubicBezTo>
                    <a:pt x="114986" y="17321"/>
                    <a:pt x="114451" y="15076"/>
                    <a:pt x="113115" y="13365"/>
                  </a:cubicBezTo>
                  <a:cubicBezTo>
                    <a:pt x="113275" y="3903"/>
                    <a:pt x="108090" y="1123"/>
                    <a:pt x="104882" y="322"/>
                  </a:cubicBezTo>
                  <a:cubicBezTo>
                    <a:pt x="104562" y="215"/>
                    <a:pt x="104241" y="161"/>
                    <a:pt x="103867" y="108"/>
                  </a:cubicBezTo>
                  <a:cubicBezTo>
                    <a:pt x="103439" y="54"/>
                    <a:pt x="103011" y="1"/>
                    <a:pt x="1025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42863" dist="9525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34"/>
            <p:cNvSpPr/>
            <p:nvPr/>
          </p:nvSpPr>
          <p:spPr>
            <a:xfrm>
              <a:off x="1831425" y="502525"/>
              <a:ext cx="3935775" cy="4704075"/>
            </a:xfrm>
            <a:custGeom>
              <a:avLst/>
              <a:gdLst/>
              <a:ahLst/>
              <a:cxnLst/>
              <a:rect l="l" t="t" r="r" b="b"/>
              <a:pathLst>
                <a:path w="157431" h="188163" extrusionOk="0">
                  <a:moveTo>
                    <a:pt x="93717" y="0"/>
                  </a:moveTo>
                  <a:cubicBezTo>
                    <a:pt x="92778" y="0"/>
                    <a:pt x="92065" y="924"/>
                    <a:pt x="91304" y="2040"/>
                  </a:cubicBezTo>
                  <a:cubicBezTo>
                    <a:pt x="90716" y="2895"/>
                    <a:pt x="90021" y="3643"/>
                    <a:pt x="89273" y="4392"/>
                  </a:cubicBezTo>
                  <a:cubicBezTo>
                    <a:pt x="88204" y="5354"/>
                    <a:pt x="87562" y="7492"/>
                    <a:pt x="87242" y="9631"/>
                  </a:cubicBezTo>
                  <a:lnTo>
                    <a:pt x="87242" y="9149"/>
                  </a:lnTo>
                  <a:cubicBezTo>
                    <a:pt x="87242" y="8829"/>
                    <a:pt x="87188" y="8508"/>
                    <a:pt x="86974" y="8294"/>
                  </a:cubicBezTo>
                  <a:cubicBezTo>
                    <a:pt x="86921" y="8187"/>
                    <a:pt x="86814" y="8187"/>
                    <a:pt x="86707" y="8134"/>
                  </a:cubicBezTo>
                  <a:cubicBezTo>
                    <a:pt x="86600" y="8134"/>
                    <a:pt x="86440" y="8187"/>
                    <a:pt x="86386" y="8294"/>
                  </a:cubicBezTo>
                  <a:cubicBezTo>
                    <a:pt x="85157" y="9577"/>
                    <a:pt x="84302" y="11181"/>
                    <a:pt x="83874" y="12891"/>
                  </a:cubicBezTo>
                  <a:cubicBezTo>
                    <a:pt x="83393" y="14335"/>
                    <a:pt x="83126" y="15832"/>
                    <a:pt x="83072" y="17382"/>
                  </a:cubicBezTo>
                  <a:cubicBezTo>
                    <a:pt x="83019" y="17221"/>
                    <a:pt x="82965" y="17061"/>
                    <a:pt x="82965" y="16954"/>
                  </a:cubicBezTo>
                  <a:cubicBezTo>
                    <a:pt x="82858" y="16633"/>
                    <a:pt x="82751" y="16420"/>
                    <a:pt x="82698" y="16206"/>
                  </a:cubicBezTo>
                  <a:lnTo>
                    <a:pt x="82644" y="15938"/>
                  </a:lnTo>
                  <a:lnTo>
                    <a:pt x="82644" y="16259"/>
                  </a:lnTo>
                  <a:lnTo>
                    <a:pt x="82644" y="17115"/>
                  </a:lnTo>
                  <a:cubicBezTo>
                    <a:pt x="82644" y="17435"/>
                    <a:pt x="82698" y="17863"/>
                    <a:pt x="82805" y="18291"/>
                  </a:cubicBezTo>
                  <a:cubicBezTo>
                    <a:pt x="82805" y="18397"/>
                    <a:pt x="82858" y="18504"/>
                    <a:pt x="82912" y="18665"/>
                  </a:cubicBezTo>
                  <a:cubicBezTo>
                    <a:pt x="82644" y="18665"/>
                    <a:pt x="82484" y="18932"/>
                    <a:pt x="82377" y="19306"/>
                  </a:cubicBezTo>
                  <a:cubicBezTo>
                    <a:pt x="82003" y="21445"/>
                    <a:pt x="81896" y="23636"/>
                    <a:pt x="82003" y="25828"/>
                  </a:cubicBezTo>
                  <a:cubicBezTo>
                    <a:pt x="81843" y="25507"/>
                    <a:pt x="81682" y="25186"/>
                    <a:pt x="81629" y="24973"/>
                  </a:cubicBezTo>
                  <a:lnTo>
                    <a:pt x="81468" y="24652"/>
                  </a:lnTo>
                  <a:lnTo>
                    <a:pt x="81522" y="25080"/>
                  </a:lnTo>
                  <a:cubicBezTo>
                    <a:pt x="81522" y="25293"/>
                    <a:pt x="81575" y="25668"/>
                    <a:pt x="81682" y="26095"/>
                  </a:cubicBezTo>
                  <a:cubicBezTo>
                    <a:pt x="81789" y="26523"/>
                    <a:pt x="81896" y="26951"/>
                    <a:pt x="82056" y="27432"/>
                  </a:cubicBezTo>
                  <a:cubicBezTo>
                    <a:pt x="82217" y="27859"/>
                    <a:pt x="82431" y="28394"/>
                    <a:pt x="82644" y="28875"/>
                  </a:cubicBezTo>
                  <a:cubicBezTo>
                    <a:pt x="82912" y="29303"/>
                    <a:pt x="83179" y="29730"/>
                    <a:pt x="83393" y="30104"/>
                  </a:cubicBezTo>
                  <a:lnTo>
                    <a:pt x="83500" y="30158"/>
                  </a:lnTo>
                  <a:cubicBezTo>
                    <a:pt x="83339" y="30158"/>
                    <a:pt x="83232" y="30211"/>
                    <a:pt x="83126" y="30318"/>
                  </a:cubicBezTo>
                  <a:cubicBezTo>
                    <a:pt x="82965" y="30479"/>
                    <a:pt x="82858" y="30746"/>
                    <a:pt x="82858" y="31013"/>
                  </a:cubicBezTo>
                  <a:cubicBezTo>
                    <a:pt x="82698" y="33579"/>
                    <a:pt x="82912" y="36145"/>
                    <a:pt x="83500" y="38658"/>
                  </a:cubicBezTo>
                  <a:cubicBezTo>
                    <a:pt x="83607" y="39085"/>
                    <a:pt x="83714" y="39566"/>
                    <a:pt x="83820" y="40101"/>
                  </a:cubicBezTo>
                  <a:lnTo>
                    <a:pt x="84088" y="41170"/>
                  </a:lnTo>
                  <a:cubicBezTo>
                    <a:pt x="83874" y="40635"/>
                    <a:pt x="83660" y="40101"/>
                    <a:pt x="83500" y="39566"/>
                  </a:cubicBezTo>
                  <a:cubicBezTo>
                    <a:pt x="83286" y="38925"/>
                    <a:pt x="83072" y="38337"/>
                    <a:pt x="82965" y="37695"/>
                  </a:cubicBezTo>
                  <a:cubicBezTo>
                    <a:pt x="82858" y="37268"/>
                    <a:pt x="82751" y="36787"/>
                    <a:pt x="82698" y="36305"/>
                  </a:cubicBezTo>
                  <a:cubicBezTo>
                    <a:pt x="82698" y="36145"/>
                    <a:pt x="82644" y="35985"/>
                    <a:pt x="82644" y="35878"/>
                  </a:cubicBezTo>
                  <a:cubicBezTo>
                    <a:pt x="82644" y="35985"/>
                    <a:pt x="82644" y="36145"/>
                    <a:pt x="82644" y="36305"/>
                  </a:cubicBezTo>
                  <a:cubicBezTo>
                    <a:pt x="82591" y="36840"/>
                    <a:pt x="82591" y="37321"/>
                    <a:pt x="82644" y="37856"/>
                  </a:cubicBezTo>
                  <a:cubicBezTo>
                    <a:pt x="82751" y="38551"/>
                    <a:pt x="82912" y="39246"/>
                    <a:pt x="83072" y="39941"/>
                  </a:cubicBezTo>
                  <a:cubicBezTo>
                    <a:pt x="83286" y="40635"/>
                    <a:pt x="83553" y="41384"/>
                    <a:pt x="83820" y="42079"/>
                  </a:cubicBezTo>
                  <a:cubicBezTo>
                    <a:pt x="84034" y="42774"/>
                    <a:pt x="84355" y="43415"/>
                    <a:pt x="84569" y="44110"/>
                  </a:cubicBezTo>
                  <a:cubicBezTo>
                    <a:pt x="84515" y="44057"/>
                    <a:pt x="84462" y="44057"/>
                    <a:pt x="84408" y="44003"/>
                  </a:cubicBezTo>
                  <a:cubicBezTo>
                    <a:pt x="84302" y="44003"/>
                    <a:pt x="84195" y="44057"/>
                    <a:pt x="84088" y="44110"/>
                  </a:cubicBezTo>
                  <a:cubicBezTo>
                    <a:pt x="83820" y="44377"/>
                    <a:pt x="83714" y="44805"/>
                    <a:pt x="83767" y="45179"/>
                  </a:cubicBezTo>
                  <a:cubicBezTo>
                    <a:pt x="83874" y="46035"/>
                    <a:pt x="84141" y="48547"/>
                    <a:pt x="83714" y="49883"/>
                  </a:cubicBezTo>
                  <a:cubicBezTo>
                    <a:pt x="83072" y="52236"/>
                    <a:pt x="82912" y="53625"/>
                    <a:pt x="83607" y="57207"/>
                  </a:cubicBezTo>
                  <a:cubicBezTo>
                    <a:pt x="83714" y="57848"/>
                    <a:pt x="83874" y="58704"/>
                    <a:pt x="84088" y="59559"/>
                  </a:cubicBezTo>
                  <a:cubicBezTo>
                    <a:pt x="83927" y="59238"/>
                    <a:pt x="83767" y="58971"/>
                    <a:pt x="83607" y="58757"/>
                  </a:cubicBezTo>
                  <a:cubicBezTo>
                    <a:pt x="83446" y="58490"/>
                    <a:pt x="83179" y="58223"/>
                    <a:pt x="83019" y="58062"/>
                  </a:cubicBezTo>
                  <a:lnTo>
                    <a:pt x="82805" y="57848"/>
                  </a:lnTo>
                  <a:lnTo>
                    <a:pt x="82965" y="58223"/>
                  </a:lnTo>
                  <a:cubicBezTo>
                    <a:pt x="83072" y="58383"/>
                    <a:pt x="83179" y="58704"/>
                    <a:pt x="83339" y="59078"/>
                  </a:cubicBezTo>
                  <a:cubicBezTo>
                    <a:pt x="83500" y="59452"/>
                    <a:pt x="83714" y="59880"/>
                    <a:pt x="83874" y="60361"/>
                  </a:cubicBezTo>
                  <a:cubicBezTo>
                    <a:pt x="84088" y="60842"/>
                    <a:pt x="84302" y="61323"/>
                    <a:pt x="84462" y="61804"/>
                  </a:cubicBezTo>
                  <a:lnTo>
                    <a:pt x="84515" y="62072"/>
                  </a:lnTo>
                  <a:cubicBezTo>
                    <a:pt x="83072" y="62125"/>
                    <a:pt x="81575" y="62285"/>
                    <a:pt x="80132" y="62606"/>
                  </a:cubicBezTo>
                  <a:cubicBezTo>
                    <a:pt x="79651" y="62713"/>
                    <a:pt x="79277" y="63194"/>
                    <a:pt x="79277" y="63675"/>
                  </a:cubicBezTo>
                  <a:lnTo>
                    <a:pt x="79277" y="67631"/>
                  </a:lnTo>
                  <a:cubicBezTo>
                    <a:pt x="78635" y="67952"/>
                    <a:pt x="78261" y="68647"/>
                    <a:pt x="78261" y="69395"/>
                  </a:cubicBezTo>
                  <a:lnTo>
                    <a:pt x="78261" y="69930"/>
                  </a:lnTo>
                  <a:cubicBezTo>
                    <a:pt x="77566" y="69983"/>
                    <a:pt x="76925" y="70144"/>
                    <a:pt x="76283" y="70357"/>
                  </a:cubicBezTo>
                  <a:cubicBezTo>
                    <a:pt x="74198" y="71106"/>
                    <a:pt x="73022" y="72603"/>
                    <a:pt x="73022" y="74527"/>
                  </a:cubicBezTo>
                  <a:lnTo>
                    <a:pt x="73022" y="85058"/>
                  </a:lnTo>
                  <a:lnTo>
                    <a:pt x="31914" y="87410"/>
                  </a:lnTo>
                  <a:cubicBezTo>
                    <a:pt x="31593" y="87463"/>
                    <a:pt x="31380" y="87624"/>
                    <a:pt x="31219" y="87891"/>
                  </a:cubicBezTo>
                  <a:cubicBezTo>
                    <a:pt x="31005" y="88319"/>
                    <a:pt x="31005" y="88800"/>
                    <a:pt x="31273" y="89228"/>
                  </a:cubicBezTo>
                  <a:cubicBezTo>
                    <a:pt x="31615" y="89668"/>
                    <a:pt x="32137" y="89929"/>
                    <a:pt x="32715" y="89929"/>
                  </a:cubicBezTo>
                  <a:cubicBezTo>
                    <a:pt x="32768" y="89929"/>
                    <a:pt x="32822" y="89927"/>
                    <a:pt x="32876" y="89922"/>
                  </a:cubicBezTo>
                  <a:cubicBezTo>
                    <a:pt x="33464" y="89922"/>
                    <a:pt x="34106" y="89869"/>
                    <a:pt x="34747" y="89816"/>
                  </a:cubicBezTo>
                  <a:lnTo>
                    <a:pt x="34747" y="89816"/>
                  </a:lnTo>
                  <a:cubicBezTo>
                    <a:pt x="35603" y="92542"/>
                    <a:pt x="35603" y="95535"/>
                    <a:pt x="34694" y="98262"/>
                  </a:cubicBezTo>
                  <a:lnTo>
                    <a:pt x="34266" y="98262"/>
                  </a:lnTo>
                  <a:cubicBezTo>
                    <a:pt x="34153" y="98252"/>
                    <a:pt x="34039" y="98248"/>
                    <a:pt x="33925" y="98248"/>
                  </a:cubicBezTo>
                  <a:cubicBezTo>
                    <a:pt x="33397" y="98248"/>
                    <a:pt x="32870" y="98344"/>
                    <a:pt x="32342" y="98476"/>
                  </a:cubicBezTo>
                  <a:lnTo>
                    <a:pt x="24804" y="98957"/>
                  </a:lnTo>
                  <a:cubicBezTo>
                    <a:pt x="24697" y="98957"/>
                    <a:pt x="24537" y="99010"/>
                    <a:pt x="24377" y="99064"/>
                  </a:cubicBezTo>
                  <a:cubicBezTo>
                    <a:pt x="21704" y="100400"/>
                    <a:pt x="19886" y="103982"/>
                    <a:pt x="19886" y="108044"/>
                  </a:cubicBezTo>
                  <a:cubicBezTo>
                    <a:pt x="19886" y="110771"/>
                    <a:pt x="20742" y="113925"/>
                    <a:pt x="23040" y="115956"/>
                  </a:cubicBezTo>
                  <a:lnTo>
                    <a:pt x="12082" y="116704"/>
                  </a:lnTo>
                  <a:cubicBezTo>
                    <a:pt x="11921" y="116758"/>
                    <a:pt x="11707" y="116811"/>
                    <a:pt x="11547" y="116918"/>
                  </a:cubicBezTo>
                  <a:cubicBezTo>
                    <a:pt x="8821" y="118468"/>
                    <a:pt x="7057" y="122691"/>
                    <a:pt x="7057" y="127663"/>
                  </a:cubicBezTo>
                  <a:cubicBezTo>
                    <a:pt x="7057" y="131993"/>
                    <a:pt x="8714" y="137178"/>
                    <a:pt x="12990" y="138996"/>
                  </a:cubicBezTo>
                  <a:lnTo>
                    <a:pt x="1658" y="140118"/>
                  </a:lnTo>
                  <a:cubicBezTo>
                    <a:pt x="1016" y="140172"/>
                    <a:pt x="482" y="140599"/>
                    <a:pt x="321" y="141187"/>
                  </a:cubicBezTo>
                  <a:cubicBezTo>
                    <a:pt x="0" y="142203"/>
                    <a:pt x="161" y="143272"/>
                    <a:pt x="695" y="144128"/>
                  </a:cubicBezTo>
                  <a:cubicBezTo>
                    <a:pt x="1247" y="144829"/>
                    <a:pt x="2032" y="145202"/>
                    <a:pt x="2877" y="145202"/>
                  </a:cubicBezTo>
                  <a:cubicBezTo>
                    <a:pt x="2934" y="145202"/>
                    <a:pt x="2991" y="145200"/>
                    <a:pt x="3048" y="145197"/>
                  </a:cubicBezTo>
                  <a:cubicBezTo>
                    <a:pt x="3796" y="145197"/>
                    <a:pt x="4544" y="145143"/>
                    <a:pt x="5239" y="145036"/>
                  </a:cubicBezTo>
                  <a:lnTo>
                    <a:pt x="5239" y="145036"/>
                  </a:lnTo>
                  <a:cubicBezTo>
                    <a:pt x="5881" y="148404"/>
                    <a:pt x="7164" y="157278"/>
                    <a:pt x="5186" y="166205"/>
                  </a:cubicBezTo>
                  <a:lnTo>
                    <a:pt x="5025" y="166205"/>
                  </a:lnTo>
                  <a:cubicBezTo>
                    <a:pt x="3048" y="166205"/>
                    <a:pt x="1604" y="166740"/>
                    <a:pt x="802" y="167702"/>
                  </a:cubicBezTo>
                  <a:cubicBezTo>
                    <a:pt x="214" y="168557"/>
                    <a:pt x="54" y="169573"/>
                    <a:pt x="375" y="170535"/>
                  </a:cubicBezTo>
                  <a:cubicBezTo>
                    <a:pt x="482" y="171016"/>
                    <a:pt x="856" y="171390"/>
                    <a:pt x="1337" y="171604"/>
                  </a:cubicBezTo>
                  <a:cubicBezTo>
                    <a:pt x="1604" y="171711"/>
                    <a:pt x="32930" y="183578"/>
                    <a:pt x="57306" y="188122"/>
                  </a:cubicBezTo>
                  <a:cubicBezTo>
                    <a:pt x="57359" y="188149"/>
                    <a:pt x="57413" y="188162"/>
                    <a:pt x="57466" y="188162"/>
                  </a:cubicBezTo>
                  <a:cubicBezTo>
                    <a:pt x="57520" y="188162"/>
                    <a:pt x="57573" y="188149"/>
                    <a:pt x="57627" y="188122"/>
                  </a:cubicBezTo>
                  <a:lnTo>
                    <a:pt x="57841" y="188122"/>
                  </a:lnTo>
                  <a:cubicBezTo>
                    <a:pt x="61155" y="187534"/>
                    <a:pt x="138025" y="173154"/>
                    <a:pt x="148182" y="170749"/>
                  </a:cubicBezTo>
                  <a:cubicBezTo>
                    <a:pt x="154918" y="169199"/>
                    <a:pt x="157377" y="159844"/>
                    <a:pt x="157377" y="151611"/>
                  </a:cubicBezTo>
                  <a:cubicBezTo>
                    <a:pt x="157430" y="145731"/>
                    <a:pt x="156094" y="137766"/>
                    <a:pt x="152352" y="134773"/>
                  </a:cubicBezTo>
                  <a:cubicBezTo>
                    <a:pt x="152085" y="134612"/>
                    <a:pt x="151817" y="134505"/>
                    <a:pt x="151497" y="134452"/>
                  </a:cubicBezTo>
                  <a:lnTo>
                    <a:pt x="140698" y="133703"/>
                  </a:lnTo>
                  <a:cubicBezTo>
                    <a:pt x="139948" y="133328"/>
                    <a:pt x="139116" y="133159"/>
                    <a:pt x="138274" y="133159"/>
                  </a:cubicBezTo>
                  <a:cubicBezTo>
                    <a:pt x="138155" y="133159"/>
                    <a:pt x="138037" y="133162"/>
                    <a:pt x="137919" y="133169"/>
                  </a:cubicBezTo>
                  <a:lnTo>
                    <a:pt x="137437" y="133169"/>
                  </a:lnTo>
                  <a:cubicBezTo>
                    <a:pt x="135887" y="128091"/>
                    <a:pt x="136849" y="123066"/>
                    <a:pt x="137384" y="120981"/>
                  </a:cubicBezTo>
                  <a:cubicBezTo>
                    <a:pt x="137812" y="120981"/>
                    <a:pt x="138400" y="121034"/>
                    <a:pt x="138988" y="121034"/>
                  </a:cubicBezTo>
                  <a:lnTo>
                    <a:pt x="139362" y="121034"/>
                  </a:lnTo>
                  <a:cubicBezTo>
                    <a:pt x="139412" y="121038"/>
                    <a:pt x="139463" y="121039"/>
                    <a:pt x="139513" y="121039"/>
                  </a:cubicBezTo>
                  <a:cubicBezTo>
                    <a:pt x="140263" y="121039"/>
                    <a:pt x="140996" y="120670"/>
                    <a:pt x="141447" y="120019"/>
                  </a:cubicBezTo>
                  <a:cubicBezTo>
                    <a:pt x="141821" y="119431"/>
                    <a:pt x="141874" y="118629"/>
                    <a:pt x="141607" y="117987"/>
                  </a:cubicBezTo>
                  <a:cubicBezTo>
                    <a:pt x="141554" y="117827"/>
                    <a:pt x="141447" y="117666"/>
                    <a:pt x="141340" y="117560"/>
                  </a:cubicBezTo>
                  <a:cubicBezTo>
                    <a:pt x="147434" y="116170"/>
                    <a:pt x="151497" y="115154"/>
                    <a:pt x="151603" y="115154"/>
                  </a:cubicBezTo>
                  <a:cubicBezTo>
                    <a:pt x="151924" y="115047"/>
                    <a:pt x="152245" y="114833"/>
                    <a:pt x="152405" y="114459"/>
                  </a:cubicBezTo>
                  <a:cubicBezTo>
                    <a:pt x="152619" y="113925"/>
                    <a:pt x="152566" y="113283"/>
                    <a:pt x="152245" y="112802"/>
                  </a:cubicBezTo>
                  <a:cubicBezTo>
                    <a:pt x="151764" y="112054"/>
                    <a:pt x="150695" y="111679"/>
                    <a:pt x="148931" y="111679"/>
                  </a:cubicBezTo>
                  <a:lnTo>
                    <a:pt x="148236" y="111679"/>
                  </a:lnTo>
                  <a:cubicBezTo>
                    <a:pt x="146846" y="107617"/>
                    <a:pt x="147808" y="103554"/>
                    <a:pt x="148343" y="101897"/>
                  </a:cubicBezTo>
                  <a:cubicBezTo>
                    <a:pt x="148824" y="101897"/>
                    <a:pt x="149358" y="101950"/>
                    <a:pt x="150000" y="101950"/>
                  </a:cubicBezTo>
                  <a:lnTo>
                    <a:pt x="150481" y="101950"/>
                  </a:lnTo>
                  <a:cubicBezTo>
                    <a:pt x="150532" y="101954"/>
                    <a:pt x="150582" y="101955"/>
                    <a:pt x="150633" y="101955"/>
                  </a:cubicBezTo>
                  <a:cubicBezTo>
                    <a:pt x="151383" y="101955"/>
                    <a:pt x="152112" y="101589"/>
                    <a:pt x="152512" y="100988"/>
                  </a:cubicBezTo>
                  <a:cubicBezTo>
                    <a:pt x="152833" y="100453"/>
                    <a:pt x="152886" y="99758"/>
                    <a:pt x="152619" y="99224"/>
                  </a:cubicBezTo>
                  <a:cubicBezTo>
                    <a:pt x="152405" y="98850"/>
                    <a:pt x="152031" y="98582"/>
                    <a:pt x="151603" y="98529"/>
                  </a:cubicBezTo>
                  <a:lnTo>
                    <a:pt x="140057" y="98208"/>
                  </a:lnTo>
                  <a:cubicBezTo>
                    <a:pt x="141340" y="96551"/>
                    <a:pt x="142035" y="94520"/>
                    <a:pt x="142035" y="92381"/>
                  </a:cubicBezTo>
                  <a:cubicBezTo>
                    <a:pt x="142035" y="89281"/>
                    <a:pt x="140805" y="86555"/>
                    <a:pt x="138827" y="85379"/>
                  </a:cubicBezTo>
                  <a:cubicBezTo>
                    <a:pt x="138667" y="85325"/>
                    <a:pt x="138560" y="85218"/>
                    <a:pt x="138400" y="85165"/>
                  </a:cubicBezTo>
                  <a:cubicBezTo>
                    <a:pt x="138293" y="85111"/>
                    <a:pt x="138186" y="85111"/>
                    <a:pt x="138079" y="85111"/>
                  </a:cubicBezTo>
                  <a:lnTo>
                    <a:pt x="99911" y="83561"/>
                  </a:lnTo>
                  <a:lnTo>
                    <a:pt x="99644" y="83561"/>
                  </a:lnTo>
                  <a:lnTo>
                    <a:pt x="99644" y="74527"/>
                  </a:lnTo>
                  <a:cubicBezTo>
                    <a:pt x="99644" y="71373"/>
                    <a:pt x="96704" y="70197"/>
                    <a:pt x="94405" y="69930"/>
                  </a:cubicBezTo>
                  <a:lnTo>
                    <a:pt x="94405" y="69395"/>
                  </a:lnTo>
                  <a:cubicBezTo>
                    <a:pt x="94405" y="68647"/>
                    <a:pt x="94031" y="67952"/>
                    <a:pt x="93389" y="67631"/>
                  </a:cubicBezTo>
                  <a:lnTo>
                    <a:pt x="93389" y="63782"/>
                  </a:lnTo>
                  <a:cubicBezTo>
                    <a:pt x="93389" y="63301"/>
                    <a:pt x="93015" y="62820"/>
                    <a:pt x="92534" y="62713"/>
                  </a:cubicBezTo>
                  <a:cubicBezTo>
                    <a:pt x="91251" y="62446"/>
                    <a:pt x="89915" y="62285"/>
                    <a:pt x="88578" y="62178"/>
                  </a:cubicBezTo>
                  <a:cubicBezTo>
                    <a:pt x="88792" y="61965"/>
                    <a:pt x="89006" y="61751"/>
                    <a:pt x="89273" y="61537"/>
                  </a:cubicBezTo>
                  <a:cubicBezTo>
                    <a:pt x="89433" y="61377"/>
                    <a:pt x="89594" y="61270"/>
                    <a:pt x="89701" y="61163"/>
                  </a:cubicBezTo>
                  <a:cubicBezTo>
                    <a:pt x="89808" y="61056"/>
                    <a:pt x="89968" y="60949"/>
                    <a:pt x="90075" y="60896"/>
                  </a:cubicBezTo>
                  <a:lnTo>
                    <a:pt x="90396" y="60628"/>
                  </a:lnTo>
                  <a:lnTo>
                    <a:pt x="90021" y="60682"/>
                  </a:lnTo>
                  <a:cubicBezTo>
                    <a:pt x="89915" y="60735"/>
                    <a:pt x="89754" y="60789"/>
                    <a:pt x="89647" y="60842"/>
                  </a:cubicBezTo>
                  <a:cubicBezTo>
                    <a:pt x="89487" y="60896"/>
                    <a:pt x="89326" y="60949"/>
                    <a:pt x="89166" y="61056"/>
                  </a:cubicBezTo>
                  <a:cubicBezTo>
                    <a:pt x="88952" y="61163"/>
                    <a:pt x="88792" y="61270"/>
                    <a:pt x="88578" y="61377"/>
                  </a:cubicBezTo>
                  <a:cubicBezTo>
                    <a:pt x="88845" y="61109"/>
                    <a:pt x="89166" y="60842"/>
                    <a:pt x="89540" y="60521"/>
                  </a:cubicBezTo>
                  <a:cubicBezTo>
                    <a:pt x="89861" y="60201"/>
                    <a:pt x="90289" y="59773"/>
                    <a:pt x="90716" y="59399"/>
                  </a:cubicBezTo>
                  <a:cubicBezTo>
                    <a:pt x="91091" y="59025"/>
                    <a:pt x="91465" y="58543"/>
                    <a:pt x="91839" y="58169"/>
                  </a:cubicBezTo>
                  <a:cubicBezTo>
                    <a:pt x="92213" y="57795"/>
                    <a:pt x="92534" y="57421"/>
                    <a:pt x="92855" y="57100"/>
                  </a:cubicBezTo>
                  <a:lnTo>
                    <a:pt x="93496" y="56298"/>
                  </a:lnTo>
                  <a:lnTo>
                    <a:pt x="93763" y="55978"/>
                  </a:lnTo>
                  <a:lnTo>
                    <a:pt x="93443" y="56138"/>
                  </a:lnTo>
                  <a:lnTo>
                    <a:pt x="92694" y="56672"/>
                  </a:lnTo>
                  <a:lnTo>
                    <a:pt x="92641" y="56672"/>
                  </a:lnTo>
                  <a:lnTo>
                    <a:pt x="92694" y="56619"/>
                  </a:lnTo>
                  <a:cubicBezTo>
                    <a:pt x="93229" y="55978"/>
                    <a:pt x="93763" y="55336"/>
                    <a:pt x="94244" y="54695"/>
                  </a:cubicBezTo>
                  <a:cubicBezTo>
                    <a:pt x="94672" y="54053"/>
                    <a:pt x="95046" y="53412"/>
                    <a:pt x="95421" y="52770"/>
                  </a:cubicBezTo>
                  <a:cubicBezTo>
                    <a:pt x="95688" y="52236"/>
                    <a:pt x="95902" y="51701"/>
                    <a:pt x="96115" y="51113"/>
                  </a:cubicBezTo>
                  <a:cubicBezTo>
                    <a:pt x="96169" y="50899"/>
                    <a:pt x="96222" y="50739"/>
                    <a:pt x="96222" y="50632"/>
                  </a:cubicBezTo>
                  <a:lnTo>
                    <a:pt x="96222" y="50632"/>
                  </a:lnTo>
                  <a:cubicBezTo>
                    <a:pt x="96169" y="50685"/>
                    <a:pt x="96115" y="50846"/>
                    <a:pt x="96009" y="51006"/>
                  </a:cubicBezTo>
                  <a:cubicBezTo>
                    <a:pt x="95795" y="51487"/>
                    <a:pt x="95474" y="51915"/>
                    <a:pt x="95207" y="52342"/>
                  </a:cubicBezTo>
                  <a:cubicBezTo>
                    <a:pt x="94833" y="52930"/>
                    <a:pt x="94405" y="53465"/>
                    <a:pt x="93924" y="54000"/>
                  </a:cubicBezTo>
                  <a:cubicBezTo>
                    <a:pt x="94779" y="52449"/>
                    <a:pt x="95474" y="50846"/>
                    <a:pt x="95955" y="49135"/>
                  </a:cubicBezTo>
                  <a:cubicBezTo>
                    <a:pt x="98628" y="40689"/>
                    <a:pt x="98574" y="35397"/>
                    <a:pt x="98521" y="35129"/>
                  </a:cubicBezTo>
                  <a:cubicBezTo>
                    <a:pt x="98574" y="34809"/>
                    <a:pt x="98414" y="34488"/>
                    <a:pt x="98147" y="34328"/>
                  </a:cubicBezTo>
                  <a:cubicBezTo>
                    <a:pt x="98147" y="34274"/>
                    <a:pt x="98093" y="34274"/>
                    <a:pt x="98040" y="34274"/>
                  </a:cubicBezTo>
                  <a:lnTo>
                    <a:pt x="97826" y="34274"/>
                  </a:lnTo>
                  <a:cubicBezTo>
                    <a:pt x="97933" y="34060"/>
                    <a:pt x="97986" y="33846"/>
                    <a:pt x="98093" y="33579"/>
                  </a:cubicBezTo>
                  <a:cubicBezTo>
                    <a:pt x="98307" y="32884"/>
                    <a:pt x="98574" y="32136"/>
                    <a:pt x="98735" y="31441"/>
                  </a:cubicBezTo>
                  <a:cubicBezTo>
                    <a:pt x="98949" y="30693"/>
                    <a:pt x="99109" y="29998"/>
                    <a:pt x="99216" y="29410"/>
                  </a:cubicBezTo>
                  <a:cubicBezTo>
                    <a:pt x="99376" y="28822"/>
                    <a:pt x="99430" y="28340"/>
                    <a:pt x="99483" y="27966"/>
                  </a:cubicBezTo>
                  <a:lnTo>
                    <a:pt x="99537" y="27432"/>
                  </a:lnTo>
                  <a:lnTo>
                    <a:pt x="99376" y="27913"/>
                  </a:lnTo>
                  <a:cubicBezTo>
                    <a:pt x="99269" y="28234"/>
                    <a:pt x="99109" y="28661"/>
                    <a:pt x="98949" y="29249"/>
                  </a:cubicBezTo>
                  <a:lnTo>
                    <a:pt x="98895" y="29410"/>
                  </a:lnTo>
                  <a:cubicBezTo>
                    <a:pt x="98842" y="27218"/>
                    <a:pt x="98574" y="25080"/>
                    <a:pt x="98040" y="22995"/>
                  </a:cubicBezTo>
                  <a:cubicBezTo>
                    <a:pt x="97719" y="21712"/>
                    <a:pt x="97559" y="20375"/>
                    <a:pt x="97452" y="19092"/>
                  </a:cubicBezTo>
                  <a:cubicBezTo>
                    <a:pt x="97612" y="16847"/>
                    <a:pt x="97933" y="13800"/>
                    <a:pt x="97933" y="13747"/>
                  </a:cubicBezTo>
                  <a:cubicBezTo>
                    <a:pt x="98040" y="13373"/>
                    <a:pt x="97933" y="13052"/>
                    <a:pt x="97666" y="12785"/>
                  </a:cubicBezTo>
                  <a:cubicBezTo>
                    <a:pt x="97612" y="12731"/>
                    <a:pt x="97505" y="12678"/>
                    <a:pt x="97452" y="12678"/>
                  </a:cubicBezTo>
                  <a:cubicBezTo>
                    <a:pt x="97414" y="12668"/>
                    <a:pt x="97378" y="12664"/>
                    <a:pt x="97343" y="12664"/>
                  </a:cubicBezTo>
                  <a:cubicBezTo>
                    <a:pt x="97183" y="12664"/>
                    <a:pt x="97059" y="12759"/>
                    <a:pt x="96971" y="12891"/>
                  </a:cubicBezTo>
                  <a:cubicBezTo>
                    <a:pt x="96436" y="13800"/>
                    <a:pt x="95955" y="14656"/>
                    <a:pt x="95474" y="15564"/>
                  </a:cubicBezTo>
                  <a:cubicBezTo>
                    <a:pt x="95527" y="15404"/>
                    <a:pt x="95581" y="15190"/>
                    <a:pt x="95688" y="15030"/>
                  </a:cubicBezTo>
                  <a:lnTo>
                    <a:pt x="95741" y="14816"/>
                  </a:lnTo>
                  <a:cubicBezTo>
                    <a:pt x="95955" y="14442"/>
                    <a:pt x="96115" y="14014"/>
                    <a:pt x="96329" y="13586"/>
                  </a:cubicBezTo>
                  <a:cubicBezTo>
                    <a:pt x="96543" y="13159"/>
                    <a:pt x="96704" y="12731"/>
                    <a:pt x="96864" y="12357"/>
                  </a:cubicBezTo>
                  <a:cubicBezTo>
                    <a:pt x="97078" y="11983"/>
                    <a:pt x="97238" y="11555"/>
                    <a:pt x="97345" y="11234"/>
                  </a:cubicBezTo>
                  <a:cubicBezTo>
                    <a:pt x="97505" y="10967"/>
                    <a:pt x="97612" y="10646"/>
                    <a:pt x="97719" y="10432"/>
                  </a:cubicBezTo>
                  <a:lnTo>
                    <a:pt x="97826" y="10112"/>
                  </a:lnTo>
                  <a:lnTo>
                    <a:pt x="97612" y="10326"/>
                  </a:lnTo>
                  <a:cubicBezTo>
                    <a:pt x="97505" y="10486"/>
                    <a:pt x="97345" y="10646"/>
                    <a:pt x="97131" y="10914"/>
                  </a:cubicBezTo>
                  <a:lnTo>
                    <a:pt x="97024" y="11020"/>
                  </a:lnTo>
                  <a:lnTo>
                    <a:pt x="97024" y="10967"/>
                  </a:lnTo>
                  <a:cubicBezTo>
                    <a:pt x="96436" y="9256"/>
                    <a:pt x="96169" y="7439"/>
                    <a:pt x="96222" y="5621"/>
                  </a:cubicBezTo>
                  <a:cubicBezTo>
                    <a:pt x="96383" y="2093"/>
                    <a:pt x="95741" y="490"/>
                    <a:pt x="94031" y="8"/>
                  </a:cubicBezTo>
                  <a:lnTo>
                    <a:pt x="93870" y="8"/>
                  </a:lnTo>
                  <a:cubicBezTo>
                    <a:pt x="93818" y="3"/>
                    <a:pt x="93767" y="0"/>
                    <a:pt x="93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34"/>
            <p:cNvSpPr/>
            <p:nvPr/>
          </p:nvSpPr>
          <p:spPr>
            <a:xfrm>
              <a:off x="4814300" y="2694450"/>
              <a:ext cx="106950" cy="294025"/>
            </a:xfrm>
            <a:custGeom>
              <a:avLst/>
              <a:gdLst/>
              <a:ahLst/>
              <a:cxnLst/>
              <a:rect l="l" t="t" r="r" b="b"/>
              <a:pathLst>
                <a:path w="4278" h="11761" extrusionOk="0">
                  <a:moveTo>
                    <a:pt x="1230" y="0"/>
                  </a:moveTo>
                  <a:lnTo>
                    <a:pt x="1" y="107"/>
                  </a:lnTo>
                  <a:cubicBezTo>
                    <a:pt x="856" y="802"/>
                    <a:pt x="1551" y="1711"/>
                    <a:pt x="2085" y="2673"/>
                  </a:cubicBezTo>
                  <a:cubicBezTo>
                    <a:pt x="2673" y="3956"/>
                    <a:pt x="3048" y="5293"/>
                    <a:pt x="2994" y="6682"/>
                  </a:cubicBezTo>
                  <a:cubicBezTo>
                    <a:pt x="2994" y="8072"/>
                    <a:pt x="2673" y="9462"/>
                    <a:pt x="2032" y="10692"/>
                  </a:cubicBezTo>
                  <a:cubicBezTo>
                    <a:pt x="1872" y="11066"/>
                    <a:pt x="1658" y="11440"/>
                    <a:pt x="1444" y="11761"/>
                  </a:cubicBezTo>
                  <a:lnTo>
                    <a:pt x="2780" y="11600"/>
                  </a:lnTo>
                  <a:cubicBezTo>
                    <a:pt x="3636" y="10157"/>
                    <a:pt x="4170" y="8553"/>
                    <a:pt x="4224" y="6843"/>
                  </a:cubicBezTo>
                  <a:cubicBezTo>
                    <a:pt x="4277" y="4223"/>
                    <a:pt x="3208" y="1711"/>
                    <a:pt x="1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34"/>
            <p:cNvSpPr/>
            <p:nvPr/>
          </p:nvSpPr>
          <p:spPr>
            <a:xfrm>
              <a:off x="3272075" y="3557775"/>
              <a:ext cx="155050" cy="461075"/>
            </a:xfrm>
            <a:custGeom>
              <a:avLst/>
              <a:gdLst/>
              <a:ahLst/>
              <a:cxnLst/>
              <a:rect l="l" t="t" r="r" b="b"/>
              <a:pathLst>
                <a:path w="6202" h="18443" extrusionOk="0">
                  <a:moveTo>
                    <a:pt x="4812" y="0"/>
                  </a:moveTo>
                  <a:cubicBezTo>
                    <a:pt x="1" y="6148"/>
                    <a:pt x="856" y="13792"/>
                    <a:pt x="3101" y="18336"/>
                  </a:cubicBezTo>
                  <a:lnTo>
                    <a:pt x="4598" y="18443"/>
                  </a:lnTo>
                  <a:cubicBezTo>
                    <a:pt x="4224" y="17801"/>
                    <a:pt x="3903" y="17160"/>
                    <a:pt x="3636" y="16411"/>
                  </a:cubicBezTo>
                  <a:cubicBezTo>
                    <a:pt x="2887" y="14487"/>
                    <a:pt x="2513" y="12456"/>
                    <a:pt x="2513" y="10424"/>
                  </a:cubicBezTo>
                  <a:cubicBezTo>
                    <a:pt x="2513" y="8340"/>
                    <a:pt x="2887" y="6308"/>
                    <a:pt x="3636" y="4384"/>
                  </a:cubicBezTo>
                  <a:cubicBezTo>
                    <a:pt x="4277" y="2833"/>
                    <a:pt x="5133" y="1390"/>
                    <a:pt x="6202" y="107"/>
                  </a:cubicBezTo>
                  <a:lnTo>
                    <a:pt x="48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34"/>
            <p:cNvSpPr/>
            <p:nvPr/>
          </p:nvSpPr>
          <p:spPr>
            <a:xfrm>
              <a:off x="4516275" y="2717175"/>
              <a:ext cx="105600" cy="304725"/>
            </a:xfrm>
            <a:custGeom>
              <a:avLst/>
              <a:gdLst/>
              <a:ahLst/>
              <a:cxnLst/>
              <a:rect l="l" t="t" r="r" b="b"/>
              <a:pathLst>
                <a:path w="4224" h="12189" extrusionOk="0">
                  <a:moveTo>
                    <a:pt x="1284" y="0"/>
                  </a:moveTo>
                  <a:lnTo>
                    <a:pt x="1" y="107"/>
                  </a:lnTo>
                  <a:cubicBezTo>
                    <a:pt x="803" y="855"/>
                    <a:pt x="1498" y="1711"/>
                    <a:pt x="1979" y="2673"/>
                  </a:cubicBezTo>
                  <a:cubicBezTo>
                    <a:pt x="2620" y="3956"/>
                    <a:pt x="2941" y="5399"/>
                    <a:pt x="2941" y="6789"/>
                  </a:cubicBezTo>
                  <a:cubicBezTo>
                    <a:pt x="2887" y="8232"/>
                    <a:pt x="2567" y="9622"/>
                    <a:pt x="1979" y="10905"/>
                  </a:cubicBezTo>
                  <a:cubicBezTo>
                    <a:pt x="1765" y="11386"/>
                    <a:pt x="1498" y="11761"/>
                    <a:pt x="1230" y="12188"/>
                  </a:cubicBezTo>
                  <a:lnTo>
                    <a:pt x="2620" y="12028"/>
                  </a:lnTo>
                  <a:cubicBezTo>
                    <a:pt x="3582" y="10531"/>
                    <a:pt x="4117" y="8767"/>
                    <a:pt x="4170" y="7003"/>
                  </a:cubicBezTo>
                  <a:cubicBezTo>
                    <a:pt x="4224" y="4330"/>
                    <a:pt x="3155" y="1818"/>
                    <a:pt x="1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34"/>
            <p:cNvSpPr/>
            <p:nvPr/>
          </p:nvSpPr>
          <p:spPr>
            <a:xfrm>
              <a:off x="4580425" y="2695775"/>
              <a:ext cx="288700" cy="335475"/>
            </a:xfrm>
            <a:custGeom>
              <a:avLst/>
              <a:gdLst/>
              <a:ahLst/>
              <a:cxnLst/>
              <a:rect l="l" t="t" r="r" b="b"/>
              <a:pathLst>
                <a:path w="11548" h="13419" extrusionOk="0">
                  <a:moveTo>
                    <a:pt x="9142" y="1"/>
                  </a:moveTo>
                  <a:lnTo>
                    <a:pt x="1" y="749"/>
                  </a:lnTo>
                  <a:cubicBezTo>
                    <a:pt x="1765" y="2674"/>
                    <a:pt x="2674" y="5240"/>
                    <a:pt x="2620" y="7859"/>
                  </a:cubicBezTo>
                  <a:cubicBezTo>
                    <a:pt x="2567" y="9569"/>
                    <a:pt x="2086" y="11227"/>
                    <a:pt x="1337" y="12723"/>
                  </a:cubicBezTo>
                  <a:lnTo>
                    <a:pt x="9249" y="11868"/>
                  </a:lnTo>
                  <a:lnTo>
                    <a:pt x="9035" y="13418"/>
                  </a:lnTo>
                  <a:cubicBezTo>
                    <a:pt x="9783" y="12510"/>
                    <a:pt x="10371" y="11494"/>
                    <a:pt x="10799" y="10371"/>
                  </a:cubicBezTo>
                  <a:cubicBezTo>
                    <a:pt x="11280" y="9195"/>
                    <a:pt x="11494" y="7912"/>
                    <a:pt x="11547" y="6629"/>
                  </a:cubicBezTo>
                  <a:cubicBezTo>
                    <a:pt x="11547" y="5346"/>
                    <a:pt x="11334" y="4063"/>
                    <a:pt x="10852" y="2887"/>
                  </a:cubicBezTo>
                  <a:cubicBezTo>
                    <a:pt x="10371" y="1872"/>
                    <a:pt x="9837" y="910"/>
                    <a:pt x="9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34"/>
            <p:cNvSpPr/>
            <p:nvPr/>
          </p:nvSpPr>
          <p:spPr>
            <a:xfrm>
              <a:off x="3602175" y="3242375"/>
              <a:ext cx="80200" cy="220525"/>
            </a:xfrm>
            <a:custGeom>
              <a:avLst/>
              <a:gdLst/>
              <a:ahLst/>
              <a:cxnLst/>
              <a:rect l="l" t="t" r="r" b="b"/>
              <a:pathLst>
                <a:path w="3208" h="8821" extrusionOk="0">
                  <a:moveTo>
                    <a:pt x="268" y="1"/>
                  </a:moveTo>
                  <a:cubicBezTo>
                    <a:pt x="107" y="909"/>
                    <a:pt x="1" y="1872"/>
                    <a:pt x="54" y="2834"/>
                  </a:cubicBezTo>
                  <a:cubicBezTo>
                    <a:pt x="107" y="4865"/>
                    <a:pt x="695" y="6896"/>
                    <a:pt x="1765" y="8714"/>
                  </a:cubicBezTo>
                  <a:lnTo>
                    <a:pt x="3208" y="8821"/>
                  </a:lnTo>
                  <a:cubicBezTo>
                    <a:pt x="2887" y="8340"/>
                    <a:pt x="2566" y="7805"/>
                    <a:pt x="2353" y="7271"/>
                  </a:cubicBezTo>
                  <a:cubicBezTo>
                    <a:pt x="1658" y="5613"/>
                    <a:pt x="1283" y="3903"/>
                    <a:pt x="1283" y="2139"/>
                  </a:cubicBezTo>
                  <a:lnTo>
                    <a:pt x="1390" y="802"/>
                  </a:lnTo>
                  <a:lnTo>
                    <a:pt x="1497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34"/>
            <p:cNvSpPr/>
            <p:nvPr/>
          </p:nvSpPr>
          <p:spPr>
            <a:xfrm>
              <a:off x="3632937" y="2766602"/>
              <a:ext cx="311425" cy="359525"/>
            </a:xfrm>
            <a:custGeom>
              <a:avLst/>
              <a:gdLst/>
              <a:ahLst/>
              <a:cxnLst/>
              <a:rect l="l" t="t" r="r" b="b"/>
              <a:pathLst>
                <a:path w="12457" h="14381" extrusionOk="0">
                  <a:moveTo>
                    <a:pt x="10050" y="1"/>
                  </a:moveTo>
                  <a:lnTo>
                    <a:pt x="1" y="803"/>
                  </a:lnTo>
                  <a:cubicBezTo>
                    <a:pt x="3101" y="4277"/>
                    <a:pt x="4438" y="7592"/>
                    <a:pt x="4010" y="10692"/>
                  </a:cubicBezTo>
                  <a:cubicBezTo>
                    <a:pt x="3796" y="11815"/>
                    <a:pt x="3368" y="12937"/>
                    <a:pt x="2727" y="13900"/>
                  </a:cubicBezTo>
                  <a:lnTo>
                    <a:pt x="10532" y="13044"/>
                  </a:lnTo>
                  <a:lnTo>
                    <a:pt x="10532" y="13044"/>
                  </a:lnTo>
                  <a:lnTo>
                    <a:pt x="10211" y="14381"/>
                  </a:lnTo>
                  <a:cubicBezTo>
                    <a:pt x="11654" y="12296"/>
                    <a:pt x="12403" y="9783"/>
                    <a:pt x="12456" y="7271"/>
                  </a:cubicBezTo>
                  <a:cubicBezTo>
                    <a:pt x="12456" y="5881"/>
                    <a:pt x="12242" y="4491"/>
                    <a:pt x="11761" y="3155"/>
                  </a:cubicBezTo>
                  <a:cubicBezTo>
                    <a:pt x="11333" y="2086"/>
                    <a:pt x="10745" y="1017"/>
                    <a:pt x="100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34"/>
            <p:cNvSpPr/>
            <p:nvPr/>
          </p:nvSpPr>
          <p:spPr>
            <a:xfrm>
              <a:off x="5061550" y="2674400"/>
              <a:ext cx="105600" cy="286025"/>
            </a:xfrm>
            <a:custGeom>
              <a:avLst/>
              <a:gdLst/>
              <a:ahLst/>
              <a:cxnLst/>
              <a:rect l="l" t="t" r="r" b="b"/>
              <a:pathLst>
                <a:path w="4224" h="11441" extrusionOk="0">
                  <a:moveTo>
                    <a:pt x="1230" y="0"/>
                  </a:moveTo>
                  <a:lnTo>
                    <a:pt x="0" y="54"/>
                  </a:lnTo>
                  <a:cubicBezTo>
                    <a:pt x="802" y="749"/>
                    <a:pt x="1497" y="1551"/>
                    <a:pt x="1978" y="2513"/>
                  </a:cubicBezTo>
                  <a:cubicBezTo>
                    <a:pt x="2673" y="3689"/>
                    <a:pt x="2994" y="5025"/>
                    <a:pt x="2994" y="6362"/>
                  </a:cubicBezTo>
                  <a:cubicBezTo>
                    <a:pt x="2940" y="7752"/>
                    <a:pt x="2619" y="9088"/>
                    <a:pt x="1978" y="10264"/>
                  </a:cubicBezTo>
                  <a:cubicBezTo>
                    <a:pt x="1764" y="10692"/>
                    <a:pt x="1497" y="11066"/>
                    <a:pt x="1230" y="11440"/>
                  </a:cubicBezTo>
                  <a:lnTo>
                    <a:pt x="2566" y="11280"/>
                  </a:lnTo>
                  <a:cubicBezTo>
                    <a:pt x="3582" y="9890"/>
                    <a:pt x="4116" y="8233"/>
                    <a:pt x="4170" y="6522"/>
                  </a:cubicBezTo>
                  <a:cubicBezTo>
                    <a:pt x="4223" y="4010"/>
                    <a:pt x="3154" y="1604"/>
                    <a:pt x="1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34"/>
            <p:cNvSpPr/>
            <p:nvPr/>
          </p:nvSpPr>
          <p:spPr>
            <a:xfrm>
              <a:off x="4878450" y="2675725"/>
              <a:ext cx="236575" cy="320775"/>
            </a:xfrm>
            <a:custGeom>
              <a:avLst/>
              <a:gdLst/>
              <a:ahLst/>
              <a:cxnLst/>
              <a:rect l="l" t="t" r="r" b="b"/>
              <a:pathLst>
                <a:path w="9463" h="12831" extrusionOk="0">
                  <a:moveTo>
                    <a:pt x="7110" y="1"/>
                  </a:moveTo>
                  <a:lnTo>
                    <a:pt x="1" y="589"/>
                  </a:lnTo>
                  <a:cubicBezTo>
                    <a:pt x="1818" y="2513"/>
                    <a:pt x="2780" y="5026"/>
                    <a:pt x="2673" y="7645"/>
                  </a:cubicBezTo>
                  <a:cubicBezTo>
                    <a:pt x="2620" y="9195"/>
                    <a:pt x="2192" y="10799"/>
                    <a:pt x="1497" y="12189"/>
                  </a:cubicBezTo>
                  <a:lnTo>
                    <a:pt x="7217" y="11548"/>
                  </a:lnTo>
                  <a:lnTo>
                    <a:pt x="6950" y="12830"/>
                  </a:lnTo>
                  <a:cubicBezTo>
                    <a:pt x="7698" y="11922"/>
                    <a:pt x="8286" y="10960"/>
                    <a:pt x="8714" y="9890"/>
                  </a:cubicBezTo>
                  <a:cubicBezTo>
                    <a:pt x="9142" y="8768"/>
                    <a:pt x="9409" y="7538"/>
                    <a:pt x="9462" y="6309"/>
                  </a:cubicBezTo>
                  <a:cubicBezTo>
                    <a:pt x="9462" y="5079"/>
                    <a:pt x="9195" y="3850"/>
                    <a:pt x="8714" y="2674"/>
                  </a:cubicBezTo>
                  <a:cubicBezTo>
                    <a:pt x="8286" y="1712"/>
                    <a:pt x="7752" y="856"/>
                    <a:pt x="7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34"/>
            <p:cNvSpPr/>
            <p:nvPr/>
          </p:nvSpPr>
          <p:spPr>
            <a:xfrm>
              <a:off x="4278400" y="2719825"/>
              <a:ext cx="290025" cy="340825"/>
            </a:xfrm>
            <a:custGeom>
              <a:avLst/>
              <a:gdLst/>
              <a:ahLst/>
              <a:cxnLst/>
              <a:rect l="l" t="t" r="r" b="b"/>
              <a:pathLst>
                <a:path w="11601" h="13633" extrusionOk="0">
                  <a:moveTo>
                    <a:pt x="9249" y="1"/>
                  </a:moveTo>
                  <a:lnTo>
                    <a:pt x="1" y="749"/>
                  </a:lnTo>
                  <a:cubicBezTo>
                    <a:pt x="1765" y="2781"/>
                    <a:pt x="2727" y="5454"/>
                    <a:pt x="2673" y="8180"/>
                  </a:cubicBezTo>
                  <a:cubicBezTo>
                    <a:pt x="2566" y="9890"/>
                    <a:pt x="2139" y="11601"/>
                    <a:pt x="1390" y="13151"/>
                  </a:cubicBezTo>
                  <a:lnTo>
                    <a:pt x="9462" y="12189"/>
                  </a:lnTo>
                  <a:lnTo>
                    <a:pt x="9142" y="13632"/>
                  </a:lnTo>
                  <a:cubicBezTo>
                    <a:pt x="10692" y="11655"/>
                    <a:pt x="11547" y="9196"/>
                    <a:pt x="11547" y="6683"/>
                  </a:cubicBezTo>
                  <a:cubicBezTo>
                    <a:pt x="11601" y="5400"/>
                    <a:pt x="11333" y="4064"/>
                    <a:pt x="10852" y="2834"/>
                  </a:cubicBezTo>
                  <a:cubicBezTo>
                    <a:pt x="10478" y="1818"/>
                    <a:pt x="9943" y="856"/>
                    <a:pt x="9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34"/>
            <p:cNvSpPr/>
            <p:nvPr/>
          </p:nvSpPr>
          <p:spPr>
            <a:xfrm>
              <a:off x="3664975" y="3585825"/>
              <a:ext cx="159075" cy="478475"/>
            </a:xfrm>
            <a:custGeom>
              <a:avLst/>
              <a:gdLst/>
              <a:ahLst/>
              <a:cxnLst/>
              <a:rect l="l" t="t" r="r" b="b"/>
              <a:pathLst>
                <a:path w="6363" h="19139" extrusionOk="0">
                  <a:moveTo>
                    <a:pt x="4972" y="1"/>
                  </a:moveTo>
                  <a:cubicBezTo>
                    <a:pt x="1" y="6629"/>
                    <a:pt x="1070" y="14381"/>
                    <a:pt x="3262" y="18978"/>
                  </a:cubicBezTo>
                  <a:lnTo>
                    <a:pt x="4705" y="19138"/>
                  </a:lnTo>
                  <a:cubicBezTo>
                    <a:pt x="4331" y="18443"/>
                    <a:pt x="4010" y="17748"/>
                    <a:pt x="3743" y="17000"/>
                  </a:cubicBezTo>
                  <a:cubicBezTo>
                    <a:pt x="3048" y="15022"/>
                    <a:pt x="2674" y="12884"/>
                    <a:pt x="2620" y="10799"/>
                  </a:cubicBezTo>
                  <a:cubicBezTo>
                    <a:pt x="2620" y="8661"/>
                    <a:pt x="2995" y="6523"/>
                    <a:pt x="3743" y="4545"/>
                  </a:cubicBezTo>
                  <a:cubicBezTo>
                    <a:pt x="4384" y="2941"/>
                    <a:pt x="5293" y="1444"/>
                    <a:pt x="6362" y="108"/>
                  </a:cubicBezTo>
                  <a:lnTo>
                    <a:pt x="49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34"/>
            <p:cNvSpPr/>
            <p:nvPr/>
          </p:nvSpPr>
          <p:spPr>
            <a:xfrm>
              <a:off x="3663650" y="3194275"/>
              <a:ext cx="327450" cy="310075"/>
            </a:xfrm>
            <a:custGeom>
              <a:avLst/>
              <a:gdLst/>
              <a:ahLst/>
              <a:cxnLst/>
              <a:rect l="l" t="t" r="r" b="b"/>
              <a:pathLst>
                <a:path w="13098" h="12403" extrusionOk="0">
                  <a:moveTo>
                    <a:pt x="12777" y="0"/>
                  </a:moveTo>
                  <a:cubicBezTo>
                    <a:pt x="8375" y="1403"/>
                    <a:pt x="4805" y="2718"/>
                    <a:pt x="2146" y="2718"/>
                  </a:cubicBezTo>
                  <a:cubicBezTo>
                    <a:pt x="1866" y="2718"/>
                    <a:pt x="1596" y="2703"/>
                    <a:pt x="1337" y="2673"/>
                  </a:cubicBezTo>
                  <a:cubicBezTo>
                    <a:pt x="1016" y="2619"/>
                    <a:pt x="589" y="2513"/>
                    <a:pt x="107" y="2459"/>
                  </a:cubicBezTo>
                  <a:cubicBezTo>
                    <a:pt x="1" y="2994"/>
                    <a:pt x="1" y="3528"/>
                    <a:pt x="1" y="4063"/>
                  </a:cubicBezTo>
                  <a:lnTo>
                    <a:pt x="1" y="5239"/>
                  </a:lnTo>
                  <a:cubicBezTo>
                    <a:pt x="1" y="5666"/>
                    <a:pt x="107" y="6041"/>
                    <a:pt x="161" y="6468"/>
                  </a:cubicBezTo>
                  <a:lnTo>
                    <a:pt x="375" y="7644"/>
                  </a:lnTo>
                  <a:lnTo>
                    <a:pt x="695" y="8820"/>
                  </a:lnTo>
                  <a:cubicBezTo>
                    <a:pt x="1123" y="10103"/>
                    <a:pt x="1711" y="11279"/>
                    <a:pt x="2460" y="12402"/>
                  </a:cubicBezTo>
                  <a:lnTo>
                    <a:pt x="2192" y="10852"/>
                  </a:lnTo>
                  <a:lnTo>
                    <a:pt x="13097" y="11814"/>
                  </a:lnTo>
                  <a:cubicBezTo>
                    <a:pt x="12242" y="9996"/>
                    <a:pt x="11761" y="8019"/>
                    <a:pt x="11654" y="5987"/>
                  </a:cubicBezTo>
                  <a:cubicBezTo>
                    <a:pt x="11601" y="3902"/>
                    <a:pt x="11975" y="1871"/>
                    <a:pt x="12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34"/>
            <p:cNvSpPr/>
            <p:nvPr/>
          </p:nvSpPr>
          <p:spPr>
            <a:xfrm>
              <a:off x="5029475" y="3472250"/>
              <a:ext cx="300700" cy="41450"/>
            </a:xfrm>
            <a:custGeom>
              <a:avLst/>
              <a:gdLst/>
              <a:ahLst/>
              <a:cxnLst/>
              <a:rect l="l" t="t" r="r" b="b"/>
              <a:pathLst>
                <a:path w="12028" h="1658" extrusionOk="0">
                  <a:moveTo>
                    <a:pt x="12028" y="0"/>
                  </a:moveTo>
                  <a:lnTo>
                    <a:pt x="6415" y="588"/>
                  </a:lnTo>
                  <a:lnTo>
                    <a:pt x="3635" y="909"/>
                  </a:lnTo>
                  <a:lnTo>
                    <a:pt x="0" y="1657"/>
                  </a:lnTo>
                  <a:lnTo>
                    <a:pt x="855" y="1550"/>
                  </a:lnTo>
                  <a:lnTo>
                    <a:pt x="6415" y="802"/>
                  </a:lnTo>
                  <a:lnTo>
                    <a:pt x="120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34"/>
            <p:cNvSpPr/>
            <p:nvPr/>
          </p:nvSpPr>
          <p:spPr>
            <a:xfrm>
              <a:off x="3885500" y="2766600"/>
              <a:ext cx="108275" cy="326125"/>
            </a:xfrm>
            <a:custGeom>
              <a:avLst/>
              <a:gdLst/>
              <a:ahLst/>
              <a:cxnLst/>
              <a:rect l="l" t="t" r="r" b="b"/>
              <a:pathLst>
                <a:path w="4331" h="13045" extrusionOk="0">
                  <a:moveTo>
                    <a:pt x="1283" y="1"/>
                  </a:moveTo>
                  <a:lnTo>
                    <a:pt x="0" y="108"/>
                  </a:lnTo>
                  <a:cubicBezTo>
                    <a:pt x="1978" y="1979"/>
                    <a:pt x="3047" y="4652"/>
                    <a:pt x="3047" y="7378"/>
                  </a:cubicBezTo>
                  <a:cubicBezTo>
                    <a:pt x="2994" y="8875"/>
                    <a:pt x="2673" y="10318"/>
                    <a:pt x="2085" y="11708"/>
                  </a:cubicBezTo>
                  <a:cubicBezTo>
                    <a:pt x="1871" y="12189"/>
                    <a:pt x="1657" y="12617"/>
                    <a:pt x="1390" y="13044"/>
                  </a:cubicBezTo>
                  <a:lnTo>
                    <a:pt x="2780" y="12884"/>
                  </a:lnTo>
                  <a:cubicBezTo>
                    <a:pt x="3689" y="11280"/>
                    <a:pt x="4223" y="9463"/>
                    <a:pt x="4277" y="7592"/>
                  </a:cubicBezTo>
                  <a:cubicBezTo>
                    <a:pt x="4330" y="4759"/>
                    <a:pt x="3261" y="2032"/>
                    <a:pt x="1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4"/>
            <p:cNvSpPr/>
            <p:nvPr/>
          </p:nvSpPr>
          <p:spPr>
            <a:xfrm>
              <a:off x="4212925" y="2741225"/>
              <a:ext cx="109600" cy="314075"/>
            </a:xfrm>
            <a:custGeom>
              <a:avLst/>
              <a:gdLst/>
              <a:ahLst/>
              <a:cxnLst/>
              <a:rect l="l" t="t" r="r" b="b"/>
              <a:pathLst>
                <a:path w="4384" h="12563" extrusionOk="0">
                  <a:moveTo>
                    <a:pt x="1337" y="0"/>
                  </a:moveTo>
                  <a:lnTo>
                    <a:pt x="0" y="54"/>
                  </a:lnTo>
                  <a:cubicBezTo>
                    <a:pt x="855" y="856"/>
                    <a:pt x="1550" y="1818"/>
                    <a:pt x="2085" y="2887"/>
                  </a:cubicBezTo>
                  <a:cubicBezTo>
                    <a:pt x="2726" y="4223"/>
                    <a:pt x="3047" y="5667"/>
                    <a:pt x="2994" y="7110"/>
                  </a:cubicBezTo>
                  <a:cubicBezTo>
                    <a:pt x="2994" y="8553"/>
                    <a:pt x="2673" y="9997"/>
                    <a:pt x="2032" y="11333"/>
                  </a:cubicBezTo>
                  <a:cubicBezTo>
                    <a:pt x="1871" y="11761"/>
                    <a:pt x="1657" y="12188"/>
                    <a:pt x="1390" y="12563"/>
                  </a:cubicBezTo>
                  <a:lnTo>
                    <a:pt x="2780" y="12402"/>
                  </a:lnTo>
                  <a:cubicBezTo>
                    <a:pt x="3689" y="10852"/>
                    <a:pt x="4223" y="9088"/>
                    <a:pt x="4277" y="7270"/>
                  </a:cubicBezTo>
                  <a:cubicBezTo>
                    <a:pt x="4384" y="4544"/>
                    <a:pt x="3314" y="1871"/>
                    <a:pt x="13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4"/>
            <p:cNvSpPr/>
            <p:nvPr/>
          </p:nvSpPr>
          <p:spPr>
            <a:xfrm>
              <a:off x="3949650" y="2743900"/>
              <a:ext cx="319425" cy="347475"/>
            </a:xfrm>
            <a:custGeom>
              <a:avLst/>
              <a:gdLst/>
              <a:ahLst/>
              <a:cxnLst/>
              <a:rect l="l" t="t" r="r" b="b"/>
              <a:pathLst>
                <a:path w="12777" h="13899" extrusionOk="0">
                  <a:moveTo>
                    <a:pt x="10371" y="0"/>
                  </a:moveTo>
                  <a:lnTo>
                    <a:pt x="0" y="802"/>
                  </a:lnTo>
                  <a:cubicBezTo>
                    <a:pt x="1818" y="2940"/>
                    <a:pt x="2833" y="5720"/>
                    <a:pt x="2727" y="8553"/>
                  </a:cubicBezTo>
                  <a:cubicBezTo>
                    <a:pt x="2673" y="10317"/>
                    <a:pt x="2192" y="12028"/>
                    <a:pt x="1444" y="13632"/>
                  </a:cubicBezTo>
                  <a:lnTo>
                    <a:pt x="10745" y="12562"/>
                  </a:lnTo>
                  <a:lnTo>
                    <a:pt x="10478" y="13899"/>
                  </a:lnTo>
                  <a:cubicBezTo>
                    <a:pt x="11921" y="11868"/>
                    <a:pt x="12669" y="9462"/>
                    <a:pt x="12723" y="7003"/>
                  </a:cubicBezTo>
                  <a:cubicBezTo>
                    <a:pt x="12776" y="5613"/>
                    <a:pt x="12509" y="4277"/>
                    <a:pt x="12081" y="2994"/>
                  </a:cubicBezTo>
                  <a:cubicBezTo>
                    <a:pt x="11654" y="1925"/>
                    <a:pt x="11066" y="909"/>
                    <a:pt x="10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4"/>
            <p:cNvSpPr/>
            <p:nvPr/>
          </p:nvSpPr>
          <p:spPr>
            <a:xfrm>
              <a:off x="3992400" y="3166200"/>
              <a:ext cx="80225" cy="331450"/>
            </a:xfrm>
            <a:custGeom>
              <a:avLst/>
              <a:gdLst/>
              <a:ahLst/>
              <a:cxnLst/>
              <a:rect l="l" t="t" r="r" b="b"/>
              <a:pathLst>
                <a:path w="3209" h="13258" extrusionOk="0">
                  <a:moveTo>
                    <a:pt x="3155" y="0"/>
                  </a:moveTo>
                  <a:lnTo>
                    <a:pt x="1658" y="428"/>
                  </a:lnTo>
                  <a:cubicBezTo>
                    <a:pt x="535" y="2459"/>
                    <a:pt x="1" y="4758"/>
                    <a:pt x="54" y="7057"/>
                  </a:cubicBezTo>
                  <a:cubicBezTo>
                    <a:pt x="161" y="9195"/>
                    <a:pt x="749" y="11280"/>
                    <a:pt x="1765" y="13151"/>
                  </a:cubicBezTo>
                  <a:lnTo>
                    <a:pt x="3208" y="13258"/>
                  </a:lnTo>
                  <a:cubicBezTo>
                    <a:pt x="2887" y="12723"/>
                    <a:pt x="2620" y="12189"/>
                    <a:pt x="2353" y="11601"/>
                  </a:cubicBezTo>
                  <a:cubicBezTo>
                    <a:pt x="1658" y="9943"/>
                    <a:pt x="1284" y="8126"/>
                    <a:pt x="1337" y="6362"/>
                  </a:cubicBezTo>
                  <a:cubicBezTo>
                    <a:pt x="1337" y="5881"/>
                    <a:pt x="1391" y="5453"/>
                    <a:pt x="1391" y="5025"/>
                  </a:cubicBezTo>
                  <a:cubicBezTo>
                    <a:pt x="1444" y="4544"/>
                    <a:pt x="1551" y="4063"/>
                    <a:pt x="1658" y="3636"/>
                  </a:cubicBezTo>
                  <a:lnTo>
                    <a:pt x="2032" y="2353"/>
                  </a:lnTo>
                  <a:cubicBezTo>
                    <a:pt x="2193" y="1925"/>
                    <a:pt x="2406" y="1497"/>
                    <a:pt x="2567" y="1123"/>
                  </a:cubicBezTo>
                  <a:cubicBezTo>
                    <a:pt x="2727" y="749"/>
                    <a:pt x="2941" y="375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4"/>
            <p:cNvSpPr/>
            <p:nvPr/>
          </p:nvSpPr>
          <p:spPr>
            <a:xfrm>
              <a:off x="4053875" y="3119425"/>
              <a:ext cx="370225" cy="419650"/>
            </a:xfrm>
            <a:custGeom>
              <a:avLst/>
              <a:gdLst/>
              <a:ahLst/>
              <a:cxnLst/>
              <a:rect l="l" t="t" r="r" b="b"/>
              <a:pathLst>
                <a:path w="14809" h="16786" extrusionOk="0">
                  <a:moveTo>
                    <a:pt x="10692" y="1"/>
                  </a:moveTo>
                  <a:lnTo>
                    <a:pt x="6683" y="428"/>
                  </a:lnTo>
                  <a:cubicBezTo>
                    <a:pt x="4919" y="749"/>
                    <a:pt x="3315" y="1177"/>
                    <a:pt x="1711" y="1604"/>
                  </a:cubicBezTo>
                  <a:cubicBezTo>
                    <a:pt x="1444" y="2139"/>
                    <a:pt x="1177" y="2727"/>
                    <a:pt x="963" y="3315"/>
                  </a:cubicBezTo>
                  <a:cubicBezTo>
                    <a:pt x="322" y="4919"/>
                    <a:pt x="54" y="6522"/>
                    <a:pt x="1" y="8233"/>
                  </a:cubicBezTo>
                  <a:lnTo>
                    <a:pt x="1" y="9462"/>
                  </a:lnTo>
                  <a:cubicBezTo>
                    <a:pt x="1" y="9890"/>
                    <a:pt x="108" y="10318"/>
                    <a:pt x="161" y="10692"/>
                  </a:cubicBezTo>
                  <a:cubicBezTo>
                    <a:pt x="215" y="11119"/>
                    <a:pt x="322" y="11547"/>
                    <a:pt x="375" y="11921"/>
                  </a:cubicBezTo>
                  <a:lnTo>
                    <a:pt x="749" y="13151"/>
                  </a:lnTo>
                  <a:cubicBezTo>
                    <a:pt x="1123" y="14434"/>
                    <a:pt x="1711" y="15663"/>
                    <a:pt x="2460" y="16786"/>
                  </a:cubicBezTo>
                  <a:lnTo>
                    <a:pt x="2139" y="15236"/>
                  </a:lnTo>
                  <a:lnTo>
                    <a:pt x="11334" y="16037"/>
                  </a:lnTo>
                  <a:cubicBezTo>
                    <a:pt x="10639" y="14968"/>
                    <a:pt x="10158" y="13739"/>
                    <a:pt x="9997" y="12456"/>
                  </a:cubicBezTo>
                  <a:cubicBezTo>
                    <a:pt x="9356" y="8660"/>
                    <a:pt x="11013" y="4598"/>
                    <a:pt x="14808" y="214"/>
                  </a:cubicBezTo>
                  <a:lnTo>
                    <a:pt x="10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4"/>
            <p:cNvSpPr/>
            <p:nvPr/>
          </p:nvSpPr>
          <p:spPr>
            <a:xfrm>
              <a:off x="4041850" y="3621925"/>
              <a:ext cx="1204150" cy="513200"/>
            </a:xfrm>
            <a:custGeom>
              <a:avLst/>
              <a:gdLst/>
              <a:ahLst/>
              <a:cxnLst/>
              <a:rect l="l" t="t" r="r" b="b"/>
              <a:pathLst>
                <a:path w="48166" h="20528" extrusionOk="0">
                  <a:moveTo>
                    <a:pt x="30150" y="1764"/>
                  </a:moveTo>
                  <a:lnTo>
                    <a:pt x="30150" y="1764"/>
                  </a:lnTo>
                  <a:cubicBezTo>
                    <a:pt x="28012" y="2138"/>
                    <a:pt x="25874" y="2459"/>
                    <a:pt x="23735" y="2833"/>
                  </a:cubicBezTo>
                  <a:cubicBezTo>
                    <a:pt x="21651" y="3154"/>
                    <a:pt x="19512" y="3421"/>
                    <a:pt x="17374" y="3742"/>
                  </a:cubicBezTo>
                  <a:cubicBezTo>
                    <a:pt x="15236" y="4063"/>
                    <a:pt x="13098" y="4330"/>
                    <a:pt x="10959" y="4597"/>
                  </a:cubicBezTo>
                  <a:cubicBezTo>
                    <a:pt x="8821" y="4865"/>
                    <a:pt x="6683" y="5132"/>
                    <a:pt x="4491" y="5346"/>
                  </a:cubicBezTo>
                  <a:cubicBezTo>
                    <a:pt x="6629" y="4918"/>
                    <a:pt x="8768" y="4597"/>
                    <a:pt x="10906" y="4277"/>
                  </a:cubicBezTo>
                  <a:cubicBezTo>
                    <a:pt x="13044" y="3956"/>
                    <a:pt x="15182" y="3635"/>
                    <a:pt x="17321" y="3315"/>
                  </a:cubicBezTo>
                  <a:cubicBezTo>
                    <a:pt x="19405" y="2994"/>
                    <a:pt x="21597" y="2726"/>
                    <a:pt x="23735" y="2513"/>
                  </a:cubicBezTo>
                  <a:cubicBezTo>
                    <a:pt x="25874" y="2245"/>
                    <a:pt x="28012" y="1978"/>
                    <a:pt x="30150" y="1764"/>
                  </a:cubicBezTo>
                  <a:close/>
                  <a:moveTo>
                    <a:pt x="36458" y="4330"/>
                  </a:moveTo>
                  <a:lnTo>
                    <a:pt x="36458" y="4330"/>
                  </a:lnTo>
                  <a:cubicBezTo>
                    <a:pt x="33732" y="4811"/>
                    <a:pt x="31059" y="5239"/>
                    <a:pt x="28333" y="5667"/>
                  </a:cubicBezTo>
                  <a:lnTo>
                    <a:pt x="20207" y="6896"/>
                  </a:lnTo>
                  <a:lnTo>
                    <a:pt x="12082" y="8019"/>
                  </a:lnTo>
                  <a:cubicBezTo>
                    <a:pt x="9356" y="8393"/>
                    <a:pt x="6629" y="8767"/>
                    <a:pt x="3903" y="9088"/>
                  </a:cubicBezTo>
                  <a:cubicBezTo>
                    <a:pt x="6576" y="8553"/>
                    <a:pt x="9302" y="8126"/>
                    <a:pt x="12028" y="7751"/>
                  </a:cubicBezTo>
                  <a:lnTo>
                    <a:pt x="20154" y="6468"/>
                  </a:lnTo>
                  <a:lnTo>
                    <a:pt x="28279" y="5346"/>
                  </a:lnTo>
                  <a:cubicBezTo>
                    <a:pt x="31006" y="4972"/>
                    <a:pt x="33732" y="4651"/>
                    <a:pt x="36458" y="4330"/>
                  </a:cubicBezTo>
                  <a:close/>
                  <a:moveTo>
                    <a:pt x="45172" y="6255"/>
                  </a:moveTo>
                  <a:lnTo>
                    <a:pt x="45172" y="6255"/>
                  </a:lnTo>
                  <a:cubicBezTo>
                    <a:pt x="43675" y="6629"/>
                    <a:pt x="42178" y="6896"/>
                    <a:pt x="40681" y="7270"/>
                  </a:cubicBezTo>
                  <a:cubicBezTo>
                    <a:pt x="39184" y="7591"/>
                    <a:pt x="37688" y="7858"/>
                    <a:pt x="36191" y="8179"/>
                  </a:cubicBezTo>
                  <a:cubicBezTo>
                    <a:pt x="34694" y="8446"/>
                    <a:pt x="33197" y="8714"/>
                    <a:pt x="31700" y="8927"/>
                  </a:cubicBezTo>
                  <a:cubicBezTo>
                    <a:pt x="30204" y="9195"/>
                    <a:pt x="28653" y="9462"/>
                    <a:pt x="27157" y="9622"/>
                  </a:cubicBezTo>
                  <a:cubicBezTo>
                    <a:pt x="28653" y="9248"/>
                    <a:pt x="30150" y="8927"/>
                    <a:pt x="31647" y="8607"/>
                  </a:cubicBezTo>
                  <a:cubicBezTo>
                    <a:pt x="33144" y="8286"/>
                    <a:pt x="34641" y="8019"/>
                    <a:pt x="36137" y="7698"/>
                  </a:cubicBezTo>
                  <a:cubicBezTo>
                    <a:pt x="37634" y="7377"/>
                    <a:pt x="39131" y="7163"/>
                    <a:pt x="40628" y="6896"/>
                  </a:cubicBezTo>
                  <a:cubicBezTo>
                    <a:pt x="42178" y="6682"/>
                    <a:pt x="43675" y="6415"/>
                    <a:pt x="45172" y="6255"/>
                  </a:cubicBezTo>
                  <a:close/>
                  <a:moveTo>
                    <a:pt x="46989" y="0"/>
                  </a:moveTo>
                  <a:cubicBezTo>
                    <a:pt x="43434" y="416"/>
                    <a:pt x="25202" y="2466"/>
                    <a:pt x="15856" y="2466"/>
                  </a:cubicBezTo>
                  <a:cubicBezTo>
                    <a:pt x="14382" y="2466"/>
                    <a:pt x="13128" y="2415"/>
                    <a:pt x="12189" y="2299"/>
                  </a:cubicBezTo>
                  <a:cubicBezTo>
                    <a:pt x="11601" y="2245"/>
                    <a:pt x="11120" y="2138"/>
                    <a:pt x="10639" y="2085"/>
                  </a:cubicBezTo>
                  <a:lnTo>
                    <a:pt x="5293" y="2673"/>
                  </a:lnTo>
                  <a:lnTo>
                    <a:pt x="10264" y="2032"/>
                  </a:lnTo>
                  <a:cubicBezTo>
                    <a:pt x="9356" y="1871"/>
                    <a:pt x="8393" y="1604"/>
                    <a:pt x="7538" y="1230"/>
                  </a:cubicBezTo>
                  <a:lnTo>
                    <a:pt x="3796" y="1657"/>
                  </a:lnTo>
                  <a:cubicBezTo>
                    <a:pt x="1658" y="4972"/>
                    <a:pt x="375" y="8126"/>
                    <a:pt x="108" y="11012"/>
                  </a:cubicBezTo>
                  <a:lnTo>
                    <a:pt x="45172" y="4384"/>
                  </a:lnTo>
                  <a:lnTo>
                    <a:pt x="45172" y="4384"/>
                  </a:lnTo>
                  <a:lnTo>
                    <a:pt x="54" y="11921"/>
                  </a:lnTo>
                  <a:cubicBezTo>
                    <a:pt x="1" y="12402"/>
                    <a:pt x="1" y="12937"/>
                    <a:pt x="54" y="13471"/>
                  </a:cubicBezTo>
                  <a:lnTo>
                    <a:pt x="23361" y="10104"/>
                  </a:lnTo>
                  <a:lnTo>
                    <a:pt x="161" y="14273"/>
                  </a:lnTo>
                  <a:lnTo>
                    <a:pt x="161" y="14540"/>
                  </a:lnTo>
                  <a:cubicBezTo>
                    <a:pt x="428" y="16251"/>
                    <a:pt x="1123" y="17962"/>
                    <a:pt x="2139" y="19405"/>
                  </a:cubicBezTo>
                  <a:lnTo>
                    <a:pt x="45118" y="10531"/>
                  </a:lnTo>
                  <a:lnTo>
                    <a:pt x="2674" y="20153"/>
                  </a:lnTo>
                  <a:lnTo>
                    <a:pt x="2994" y="20528"/>
                  </a:lnTo>
                  <a:cubicBezTo>
                    <a:pt x="24377" y="16572"/>
                    <a:pt x="44423" y="11173"/>
                    <a:pt x="48165" y="10157"/>
                  </a:cubicBezTo>
                  <a:lnTo>
                    <a:pt x="48005" y="9622"/>
                  </a:lnTo>
                  <a:cubicBezTo>
                    <a:pt x="47951" y="9302"/>
                    <a:pt x="47791" y="8927"/>
                    <a:pt x="47737" y="8607"/>
                  </a:cubicBezTo>
                  <a:lnTo>
                    <a:pt x="4919" y="16358"/>
                  </a:lnTo>
                  <a:lnTo>
                    <a:pt x="47470" y="7751"/>
                  </a:lnTo>
                  <a:cubicBezTo>
                    <a:pt x="47043" y="5774"/>
                    <a:pt x="46829" y="3742"/>
                    <a:pt x="46882" y="1711"/>
                  </a:cubicBezTo>
                  <a:lnTo>
                    <a:pt x="46882" y="1711"/>
                  </a:lnTo>
                  <a:lnTo>
                    <a:pt x="23468" y="4758"/>
                  </a:lnTo>
                  <a:lnTo>
                    <a:pt x="46936" y="856"/>
                  </a:lnTo>
                  <a:cubicBezTo>
                    <a:pt x="46936" y="588"/>
                    <a:pt x="46989" y="321"/>
                    <a:pt x="46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4"/>
            <p:cNvSpPr/>
            <p:nvPr/>
          </p:nvSpPr>
          <p:spPr>
            <a:xfrm>
              <a:off x="2341925" y="3485600"/>
              <a:ext cx="279350" cy="471775"/>
            </a:xfrm>
            <a:custGeom>
              <a:avLst/>
              <a:gdLst/>
              <a:ahLst/>
              <a:cxnLst/>
              <a:rect l="l" t="t" r="r" b="b"/>
              <a:pathLst>
                <a:path w="11174" h="18871" extrusionOk="0">
                  <a:moveTo>
                    <a:pt x="2727" y="1"/>
                  </a:moveTo>
                  <a:cubicBezTo>
                    <a:pt x="1979" y="1284"/>
                    <a:pt x="1337" y="2620"/>
                    <a:pt x="856" y="4010"/>
                  </a:cubicBezTo>
                  <a:cubicBezTo>
                    <a:pt x="268" y="5720"/>
                    <a:pt x="1" y="7485"/>
                    <a:pt x="1" y="9249"/>
                  </a:cubicBezTo>
                  <a:lnTo>
                    <a:pt x="54" y="10585"/>
                  </a:lnTo>
                  <a:lnTo>
                    <a:pt x="215" y="11921"/>
                  </a:lnTo>
                  <a:lnTo>
                    <a:pt x="482" y="13204"/>
                  </a:lnTo>
                  <a:lnTo>
                    <a:pt x="803" y="14487"/>
                  </a:lnTo>
                  <a:cubicBezTo>
                    <a:pt x="1284" y="16038"/>
                    <a:pt x="1979" y="17534"/>
                    <a:pt x="2888" y="18871"/>
                  </a:cubicBezTo>
                  <a:lnTo>
                    <a:pt x="2567" y="16893"/>
                  </a:lnTo>
                  <a:lnTo>
                    <a:pt x="9356" y="17695"/>
                  </a:lnTo>
                  <a:cubicBezTo>
                    <a:pt x="6843" y="12082"/>
                    <a:pt x="7538" y="5560"/>
                    <a:pt x="11173" y="642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4"/>
            <p:cNvSpPr/>
            <p:nvPr/>
          </p:nvSpPr>
          <p:spPr>
            <a:xfrm>
              <a:off x="2407425" y="4025525"/>
              <a:ext cx="902100" cy="101575"/>
            </a:xfrm>
            <a:custGeom>
              <a:avLst/>
              <a:gdLst/>
              <a:ahLst/>
              <a:cxnLst/>
              <a:rect l="l" t="t" r="r" b="b"/>
              <a:pathLst>
                <a:path w="36084" h="4063" extrusionOk="0">
                  <a:moveTo>
                    <a:pt x="3208" y="0"/>
                  </a:moveTo>
                  <a:lnTo>
                    <a:pt x="0" y="321"/>
                  </a:lnTo>
                  <a:lnTo>
                    <a:pt x="33250" y="4063"/>
                  </a:lnTo>
                  <a:lnTo>
                    <a:pt x="36084" y="3742"/>
                  </a:lnTo>
                  <a:cubicBezTo>
                    <a:pt x="24430" y="2406"/>
                    <a:pt x="12028" y="1069"/>
                    <a:pt x="3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4"/>
            <p:cNvSpPr/>
            <p:nvPr/>
          </p:nvSpPr>
          <p:spPr>
            <a:xfrm>
              <a:off x="2947325" y="3098050"/>
              <a:ext cx="296725" cy="352825"/>
            </a:xfrm>
            <a:custGeom>
              <a:avLst/>
              <a:gdLst/>
              <a:ahLst/>
              <a:cxnLst/>
              <a:rect l="l" t="t" r="r" b="b"/>
              <a:pathLst>
                <a:path w="11869" h="14113" extrusionOk="0">
                  <a:moveTo>
                    <a:pt x="1604" y="0"/>
                  </a:moveTo>
                  <a:cubicBezTo>
                    <a:pt x="1337" y="428"/>
                    <a:pt x="1123" y="909"/>
                    <a:pt x="910" y="1390"/>
                  </a:cubicBezTo>
                  <a:cubicBezTo>
                    <a:pt x="322" y="2833"/>
                    <a:pt x="1" y="4330"/>
                    <a:pt x="1" y="5880"/>
                  </a:cubicBezTo>
                  <a:cubicBezTo>
                    <a:pt x="1" y="7431"/>
                    <a:pt x="268" y="8927"/>
                    <a:pt x="749" y="10424"/>
                  </a:cubicBezTo>
                  <a:cubicBezTo>
                    <a:pt x="1230" y="11761"/>
                    <a:pt x="1925" y="12990"/>
                    <a:pt x="2781" y="14113"/>
                  </a:cubicBezTo>
                  <a:lnTo>
                    <a:pt x="2567" y="12242"/>
                  </a:lnTo>
                  <a:lnTo>
                    <a:pt x="11868" y="13044"/>
                  </a:lnTo>
                  <a:cubicBezTo>
                    <a:pt x="10959" y="11333"/>
                    <a:pt x="10478" y="9409"/>
                    <a:pt x="10371" y="7484"/>
                  </a:cubicBezTo>
                  <a:cubicBezTo>
                    <a:pt x="10318" y="5613"/>
                    <a:pt x="10639" y="3742"/>
                    <a:pt x="11387" y="2032"/>
                  </a:cubicBezTo>
                  <a:lnTo>
                    <a:pt x="8340" y="1230"/>
                  </a:lnTo>
                  <a:cubicBezTo>
                    <a:pt x="5988" y="802"/>
                    <a:pt x="3743" y="374"/>
                    <a:pt x="1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4"/>
            <p:cNvSpPr/>
            <p:nvPr/>
          </p:nvSpPr>
          <p:spPr>
            <a:xfrm>
              <a:off x="2651975" y="3043250"/>
              <a:ext cx="247275" cy="372875"/>
            </a:xfrm>
            <a:custGeom>
              <a:avLst/>
              <a:gdLst/>
              <a:ahLst/>
              <a:cxnLst/>
              <a:rect l="l" t="t" r="r" b="b"/>
              <a:pathLst>
                <a:path w="9891" h="14915" extrusionOk="0">
                  <a:moveTo>
                    <a:pt x="2513" y="0"/>
                  </a:moveTo>
                  <a:cubicBezTo>
                    <a:pt x="1925" y="856"/>
                    <a:pt x="1391" y="1765"/>
                    <a:pt x="963" y="2727"/>
                  </a:cubicBezTo>
                  <a:cubicBezTo>
                    <a:pt x="375" y="4117"/>
                    <a:pt x="54" y="5560"/>
                    <a:pt x="54" y="7057"/>
                  </a:cubicBezTo>
                  <a:cubicBezTo>
                    <a:pt x="1" y="8554"/>
                    <a:pt x="268" y="9997"/>
                    <a:pt x="803" y="11387"/>
                  </a:cubicBezTo>
                  <a:cubicBezTo>
                    <a:pt x="1284" y="12670"/>
                    <a:pt x="1979" y="13846"/>
                    <a:pt x="2781" y="14915"/>
                  </a:cubicBezTo>
                  <a:lnTo>
                    <a:pt x="2460" y="13365"/>
                  </a:lnTo>
                  <a:lnTo>
                    <a:pt x="2460" y="13365"/>
                  </a:lnTo>
                  <a:lnTo>
                    <a:pt x="9142" y="13953"/>
                  </a:lnTo>
                  <a:cubicBezTo>
                    <a:pt x="8340" y="12349"/>
                    <a:pt x="7912" y="10585"/>
                    <a:pt x="7806" y="8767"/>
                  </a:cubicBezTo>
                  <a:cubicBezTo>
                    <a:pt x="7752" y="6201"/>
                    <a:pt x="8447" y="3636"/>
                    <a:pt x="9890" y="1551"/>
                  </a:cubicBezTo>
                  <a:cubicBezTo>
                    <a:pt x="6950" y="963"/>
                    <a:pt x="4438" y="428"/>
                    <a:pt x="2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4"/>
            <p:cNvSpPr/>
            <p:nvPr/>
          </p:nvSpPr>
          <p:spPr>
            <a:xfrm>
              <a:off x="3366975" y="3560450"/>
              <a:ext cx="378225" cy="509200"/>
            </a:xfrm>
            <a:custGeom>
              <a:avLst/>
              <a:gdLst/>
              <a:ahLst/>
              <a:cxnLst/>
              <a:rect l="l" t="t" r="r" b="b"/>
              <a:pathLst>
                <a:path w="15129" h="20368" extrusionOk="0">
                  <a:moveTo>
                    <a:pt x="2780" y="0"/>
                  </a:moveTo>
                  <a:cubicBezTo>
                    <a:pt x="1925" y="1444"/>
                    <a:pt x="1283" y="2994"/>
                    <a:pt x="802" y="4544"/>
                  </a:cubicBezTo>
                  <a:cubicBezTo>
                    <a:pt x="267" y="6415"/>
                    <a:pt x="0" y="8339"/>
                    <a:pt x="54" y="10264"/>
                  </a:cubicBezTo>
                  <a:lnTo>
                    <a:pt x="107" y="11707"/>
                  </a:lnTo>
                  <a:lnTo>
                    <a:pt x="267" y="13151"/>
                  </a:lnTo>
                  <a:cubicBezTo>
                    <a:pt x="321" y="13632"/>
                    <a:pt x="428" y="14113"/>
                    <a:pt x="481" y="14594"/>
                  </a:cubicBezTo>
                  <a:lnTo>
                    <a:pt x="802" y="16037"/>
                  </a:lnTo>
                  <a:cubicBezTo>
                    <a:pt x="1230" y="17534"/>
                    <a:pt x="1818" y="19031"/>
                    <a:pt x="2620" y="20367"/>
                  </a:cubicBezTo>
                  <a:lnTo>
                    <a:pt x="2299" y="18550"/>
                  </a:lnTo>
                  <a:lnTo>
                    <a:pt x="2299" y="18550"/>
                  </a:lnTo>
                  <a:lnTo>
                    <a:pt x="13418" y="19779"/>
                  </a:lnTo>
                  <a:cubicBezTo>
                    <a:pt x="11226" y="14647"/>
                    <a:pt x="10905" y="7110"/>
                    <a:pt x="15128" y="909"/>
                  </a:cubicBezTo>
                  <a:lnTo>
                    <a:pt x="27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4"/>
            <p:cNvSpPr/>
            <p:nvPr/>
          </p:nvSpPr>
          <p:spPr>
            <a:xfrm>
              <a:off x="3762550" y="3589850"/>
              <a:ext cx="371550" cy="525225"/>
            </a:xfrm>
            <a:custGeom>
              <a:avLst/>
              <a:gdLst/>
              <a:ahLst/>
              <a:cxnLst/>
              <a:rect l="l" t="t" r="r" b="b"/>
              <a:pathLst>
                <a:path w="14862" h="21009" extrusionOk="0">
                  <a:moveTo>
                    <a:pt x="2780" y="0"/>
                  </a:moveTo>
                  <a:cubicBezTo>
                    <a:pt x="1978" y="1497"/>
                    <a:pt x="1283" y="3101"/>
                    <a:pt x="802" y="4704"/>
                  </a:cubicBezTo>
                  <a:cubicBezTo>
                    <a:pt x="268" y="6629"/>
                    <a:pt x="0" y="8607"/>
                    <a:pt x="0" y="10638"/>
                  </a:cubicBezTo>
                  <a:lnTo>
                    <a:pt x="54" y="12135"/>
                  </a:lnTo>
                  <a:lnTo>
                    <a:pt x="214" y="13632"/>
                  </a:lnTo>
                  <a:cubicBezTo>
                    <a:pt x="321" y="14113"/>
                    <a:pt x="374" y="14594"/>
                    <a:pt x="481" y="15075"/>
                  </a:cubicBezTo>
                  <a:lnTo>
                    <a:pt x="802" y="16518"/>
                  </a:lnTo>
                  <a:cubicBezTo>
                    <a:pt x="1230" y="18122"/>
                    <a:pt x="1818" y="19619"/>
                    <a:pt x="2566" y="21009"/>
                  </a:cubicBezTo>
                  <a:lnTo>
                    <a:pt x="2245" y="19138"/>
                  </a:lnTo>
                  <a:lnTo>
                    <a:pt x="11547" y="20153"/>
                  </a:lnTo>
                  <a:cubicBezTo>
                    <a:pt x="10852" y="18870"/>
                    <a:pt x="10371" y="17481"/>
                    <a:pt x="10104" y="16037"/>
                  </a:cubicBezTo>
                  <a:cubicBezTo>
                    <a:pt x="9355" y="11387"/>
                    <a:pt x="10959" y="6308"/>
                    <a:pt x="14861" y="856"/>
                  </a:cubicBezTo>
                  <a:lnTo>
                    <a:pt x="27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4"/>
            <p:cNvSpPr/>
            <p:nvPr/>
          </p:nvSpPr>
          <p:spPr>
            <a:xfrm>
              <a:off x="4144750" y="3863800"/>
              <a:ext cx="1208150" cy="312750"/>
            </a:xfrm>
            <a:custGeom>
              <a:avLst/>
              <a:gdLst/>
              <a:ahLst/>
              <a:cxnLst/>
              <a:rect l="l" t="t" r="r" b="b"/>
              <a:pathLst>
                <a:path w="48326" h="12510" extrusionOk="0">
                  <a:moveTo>
                    <a:pt x="45279" y="1"/>
                  </a:moveTo>
                  <a:lnTo>
                    <a:pt x="45492" y="803"/>
                  </a:lnTo>
                  <a:cubicBezTo>
                    <a:pt x="45546" y="1123"/>
                    <a:pt x="45386" y="1444"/>
                    <a:pt x="45065" y="1551"/>
                  </a:cubicBezTo>
                  <a:cubicBezTo>
                    <a:pt x="44851" y="1605"/>
                    <a:pt x="23308" y="7645"/>
                    <a:pt x="1" y="11975"/>
                  </a:cubicBezTo>
                  <a:cubicBezTo>
                    <a:pt x="268" y="12242"/>
                    <a:pt x="482" y="12403"/>
                    <a:pt x="642" y="12510"/>
                  </a:cubicBezTo>
                  <a:cubicBezTo>
                    <a:pt x="21597" y="9195"/>
                    <a:pt x="47898" y="1444"/>
                    <a:pt x="47898" y="1444"/>
                  </a:cubicBezTo>
                  <a:cubicBezTo>
                    <a:pt x="48326" y="215"/>
                    <a:pt x="46669" y="1"/>
                    <a:pt x="453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4"/>
            <p:cNvSpPr/>
            <p:nvPr/>
          </p:nvSpPr>
          <p:spPr>
            <a:xfrm>
              <a:off x="4430750" y="3323900"/>
              <a:ext cx="1193450" cy="263300"/>
            </a:xfrm>
            <a:custGeom>
              <a:avLst/>
              <a:gdLst/>
              <a:ahLst/>
              <a:cxnLst/>
              <a:rect l="l" t="t" r="r" b="b"/>
              <a:pathLst>
                <a:path w="47738" h="10532" extrusionOk="0">
                  <a:moveTo>
                    <a:pt x="44744" y="0"/>
                  </a:moveTo>
                  <a:lnTo>
                    <a:pt x="44958" y="642"/>
                  </a:lnTo>
                  <a:cubicBezTo>
                    <a:pt x="45011" y="909"/>
                    <a:pt x="44851" y="1283"/>
                    <a:pt x="44530" y="1337"/>
                  </a:cubicBezTo>
                  <a:cubicBezTo>
                    <a:pt x="44316" y="1390"/>
                    <a:pt x="23040" y="6415"/>
                    <a:pt x="1" y="10157"/>
                  </a:cubicBezTo>
                  <a:cubicBezTo>
                    <a:pt x="268" y="10318"/>
                    <a:pt x="482" y="10478"/>
                    <a:pt x="589" y="10531"/>
                  </a:cubicBezTo>
                  <a:cubicBezTo>
                    <a:pt x="21276" y="7645"/>
                    <a:pt x="47363" y="1176"/>
                    <a:pt x="47363" y="1176"/>
                  </a:cubicBezTo>
                  <a:cubicBezTo>
                    <a:pt x="47737" y="214"/>
                    <a:pt x="46187" y="0"/>
                    <a:pt x="44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4"/>
            <p:cNvSpPr/>
            <p:nvPr/>
          </p:nvSpPr>
          <p:spPr>
            <a:xfrm>
              <a:off x="2245725" y="3482925"/>
              <a:ext cx="156375" cy="421000"/>
            </a:xfrm>
            <a:custGeom>
              <a:avLst/>
              <a:gdLst/>
              <a:ahLst/>
              <a:cxnLst/>
              <a:rect l="l" t="t" r="r" b="b"/>
              <a:pathLst>
                <a:path w="6255" h="16840" extrusionOk="0">
                  <a:moveTo>
                    <a:pt x="4918" y="1"/>
                  </a:moveTo>
                  <a:cubicBezTo>
                    <a:pt x="0" y="5614"/>
                    <a:pt x="962" y="12616"/>
                    <a:pt x="3314" y="16679"/>
                  </a:cubicBezTo>
                  <a:lnTo>
                    <a:pt x="4758" y="16840"/>
                  </a:lnTo>
                  <a:cubicBezTo>
                    <a:pt x="4383" y="16252"/>
                    <a:pt x="4009" y="15557"/>
                    <a:pt x="3742" y="14915"/>
                  </a:cubicBezTo>
                  <a:cubicBezTo>
                    <a:pt x="2994" y="13151"/>
                    <a:pt x="2619" y="11280"/>
                    <a:pt x="2566" y="9356"/>
                  </a:cubicBezTo>
                  <a:cubicBezTo>
                    <a:pt x="2566" y="7431"/>
                    <a:pt x="2940" y="5560"/>
                    <a:pt x="3742" y="3796"/>
                  </a:cubicBezTo>
                  <a:cubicBezTo>
                    <a:pt x="4330" y="2406"/>
                    <a:pt x="5185" y="1177"/>
                    <a:pt x="6254" y="108"/>
                  </a:cubicBezTo>
                  <a:lnTo>
                    <a:pt x="4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34"/>
            <p:cNvSpPr/>
            <p:nvPr/>
          </p:nvSpPr>
          <p:spPr>
            <a:xfrm>
              <a:off x="2639950" y="3508325"/>
              <a:ext cx="342150" cy="490475"/>
            </a:xfrm>
            <a:custGeom>
              <a:avLst/>
              <a:gdLst/>
              <a:ahLst/>
              <a:cxnLst/>
              <a:rect l="l" t="t" r="r" b="b"/>
              <a:pathLst>
                <a:path w="13686" h="19619" extrusionOk="0">
                  <a:moveTo>
                    <a:pt x="2780" y="0"/>
                  </a:moveTo>
                  <a:cubicBezTo>
                    <a:pt x="1979" y="1337"/>
                    <a:pt x="1337" y="2780"/>
                    <a:pt x="803" y="4277"/>
                  </a:cubicBezTo>
                  <a:cubicBezTo>
                    <a:pt x="268" y="6041"/>
                    <a:pt x="1" y="7859"/>
                    <a:pt x="1" y="9676"/>
                  </a:cubicBezTo>
                  <a:lnTo>
                    <a:pt x="54" y="11012"/>
                  </a:lnTo>
                  <a:lnTo>
                    <a:pt x="215" y="12349"/>
                  </a:lnTo>
                  <a:lnTo>
                    <a:pt x="482" y="13685"/>
                  </a:lnTo>
                  <a:lnTo>
                    <a:pt x="803" y="15022"/>
                  </a:lnTo>
                  <a:cubicBezTo>
                    <a:pt x="1284" y="16625"/>
                    <a:pt x="1979" y="18176"/>
                    <a:pt x="2941" y="19619"/>
                  </a:cubicBezTo>
                  <a:lnTo>
                    <a:pt x="2620" y="17267"/>
                  </a:lnTo>
                  <a:lnTo>
                    <a:pt x="12082" y="18336"/>
                  </a:lnTo>
                  <a:cubicBezTo>
                    <a:pt x="9463" y="12616"/>
                    <a:pt x="10104" y="5881"/>
                    <a:pt x="13686" y="695"/>
                  </a:cubicBezTo>
                  <a:lnTo>
                    <a:pt x="27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4"/>
            <p:cNvSpPr/>
            <p:nvPr/>
          </p:nvSpPr>
          <p:spPr>
            <a:xfrm>
              <a:off x="3003450" y="3533725"/>
              <a:ext cx="344825" cy="501175"/>
            </a:xfrm>
            <a:custGeom>
              <a:avLst/>
              <a:gdLst/>
              <a:ahLst/>
              <a:cxnLst/>
              <a:rect l="l" t="t" r="r" b="b"/>
              <a:pathLst>
                <a:path w="13793" h="20047" extrusionOk="0">
                  <a:moveTo>
                    <a:pt x="2674" y="0"/>
                  </a:moveTo>
                  <a:cubicBezTo>
                    <a:pt x="1872" y="1390"/>
                    <a:pt x="1284" y="2780"/>
                    <a:pt x="803" y="4277"/>
                  </a:cubicBezTo>
                  <a:cubicBezTo>
                    <a:pt x="268" y="6094"/>
                    <a:pt x="1" y="7965"/>
                    <a:pt x="1" y="9836"/>
                  </a:cubicBezTo>
                  <a:lnTo>
                    <a:pt x="54" y="11279"/>
                  </a:lnTo>
                  <a:lnTo>
                    <a:pt x="215" y="12669"/>
                  </a:lnTo>
                  <a:lnTo>
                    <a:pt x="482" y="14059"/>
                  </a:lnTo>
                  <a:lnTo>
                    <a:pt x="803" y="15449"/>
                  </a:lnTo>
                  <a:cubicBezTo>
                    <a:pt x="1284" y="17053"/>
                    <a:pt x="1925" y="18603"/>
                    <a:pt x="2834" y="20046"/>
                  </a:cubicBezTo>
                  <a:lnTo>
                    <a:pt x="2406" y="17961"/>
                  </a:lnTo>
                  <a:lnTo>
                    <a:pt x="12029" y="19084"/>
                  </a:lnTo>
                  <a:cubicBezTo>
                    <a:pt x="9890" y="14059"/>
                    <a:pt x="9570" y="6843"/>
                    <a:pt x="13793" y="802"/>
                  </a:cubicBezTo>
                  <a:lnTo>
                    <a:pt x="2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34"/>
            <p:cNvSpPr/>
            <p:nvPr/>
          </p:nvSpPr>
          <p:spPr>
            <a:xfrm>
              <a:off x="2908575" y="3532375"/>
              <a:ext cx="152375" cy="446400"/>
            </a:xfrm>
            <a:custGeom>
              <a:avLst/>
              <a:gdLst/>
              <a:ahLst/>
              <a:cxnLst/>
              <a:rect l="l" t="t" r="r" b="b"/>
              <a:pathLst>
                <a:path w="6095" h="17856" extrusionOk="0">
                  <a:moveTo>
                    <a:pt x="4758" y="1"/>
                  </a:moveTo>
                  <a:cubicBezTo>
                    <a:pt x="1" y="5881"/>
                    <a:pt x="909" y="13311"/>
                    <a:pt x="3154" y="17695"/>
                  </a:cubicBezTo>
                  <a:lnTo>
                    <a:pt x="4651" y="17855"/>
                  </a:lnTo>
                  <a:cubicBezTo>
                    <a:pt x="4224" y="17214"/>
                    <a:pt x="3903" y="16519"/>
                    <a:pt x="3636" y="15824"/>
                  </a:cubicBezTo>
                  <a:cubicBezTo>
                    <a:pt x="2887" y="13953"/>
                    <a:pt x="2513" y="11975"/>
                    <a:pt x="2513" y="9944"/>
                  </a:cubicBezTo>
                  <a:cubicBezTo>
                    <a:pt x="2513" y="7912"/>
                    <a:pt x="2887" y="5934"/>
                    <a:pt x="3636" y="4063"/>
                  </a:cubicBezTo>
                  <a:cubicBezTo>
                    <a:pt x="4224" y="2567"/>
                    <a:pt x="5079" y="1230"/>
                    <a:pt x="6095" y="54"/>
                  </a:cubicBezTo>
                  <a:lnTo>
                    <a:pt x="4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34"/>
            <p:cNvSpPr/>
            <p:nvPr/>
          </p:nvSpPr>
          <p:spPr>
            <a:xfrm>
              <a:off x="2546400" y="3504325"/>
              <a:ext cx="155050" cy="433000"/>
            </a:xfrm>
            <a:custGeom>
              <a:avLst/>
              <a:gdLst/>
              <a:ahLst/>
              <a:cxnLst/>
              <a:rect l="l" t="t" r="r" b="b"/>
              <a:pathLst>
                <a:path w="6202" h="17320" extrusionOk="0">
                  <a:moveTo>
                    <a:pt x="4865" y="0"/>
                  </a:moveTo>
                  <a:cubicBezTo>
                    <a:pt x="1" y="5720"/>
                    <a:pt x="803" y="12830"/>
                    <a:pt x="2994" y="17160"/>
                  </a:cubicBezTo>
                  <a:lnTo>
                    <a:pt x="4438" y="17320"/>
                  </a:lnTo>
                  <a:cubicBezTo>
                    <a:pt x="4117" y="16732"/>
                    <a:pt x="3850" y="16197"/>
                    <a:pt x="3636" y="15609"/>
                  </a:cubicBezTo>
                  <a:cubicBezTo>
                    <a:pt x="2887" y="13738"/>
                    <a:pt x="2513" y="11814"/>
                    <a:pt x="2460" y="9836"/>
                  </a:cubicBezTo>
                  <a:cubicBezTo>
                    <a:pt x="2460" y="7858"/>
                    <a:pt x="2834" y="5934"/>
                    <a:pt x="3636" y="4116"/>
                  </a:cubicBezTo>
                  <a:cubicBezTo>
                    <a:pt x="4224" y="2619"/>
                    <a:pt x="5133" y="1283"/>
                    <a:pt x="6202" y="107"/>
                  </a:cubicBezTo>
                  <a:lnTo>
                    <a:pt x="48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4"/>
            <p:cNvSpPr/>
            <p:nvPr/>
          </p:nvSpPr>
          <p:spPr>
            <a:xfrm>
              <a:off x="2565125" y="3035225"/>
              <a:ext cx="137675" cy="338150"/>
            </a:xfrm>
            <a:custGeom>
              <a:avLst/>
              <a:gdLst/>
              <a:ahLst/>
              <a:cxnLst/>
              <a:rect l="l" t="t" r="r" b="b"/>
              <a:pathLst>
                <a:path w="5507" h="13526" extrusionOk="0">
                  <a:moveTo>
                    <a:pt x="4544" y="1"/>
                  </a:moveTo>
                  <a:cubicBezTo>
                    <a:pt x="642" y="3422"/>
                    <a:pt x="0" y="9195"/>
                    <a:pt x="2994" y="13418"/>
                  </a:cubicBezTo>
                  <a:lnTo>
                    <a:pt x="4384" y="13525"/>
                  </a:lnTo>
                  <a:cubicBezTo>
                    <a:pt x="4009" y="13044"/>
                    <a:pt x="3742" y="12563"/>
                    <a:pt x="3475" y="12028"/>
                  </a:cubicBezTo>
                  <a:cubicBezTo>
                    <a:pt x="3261" y="11654"/>
                    <a:pt x="3154" y="11280"/>
                    <a:pt x="2994" y="10906"/>
                  </a:cubicBezTo>
                  <a:cubicBezTo>
                    <a:pt x="2833" y="10532"/>
                    <a:pt x="2726" y="10158"/>
                    <a:pt x="2620" y="9730"/>
                  </a:cubicBezTo>
                  <a:cubicBezTo>
                    <a:pt x="2513" y="9356"/>
                    <a:pt x="2513" y="8928"/>
                    <a:pt x="2406" y="8554"/>
                  </a:cubicBezTo>
                  <a:cubicBezTo>
                    <a:pt x="2352" y="8126"/>
                    <a:pt x="2352" y="7752"/>
                    <a:pt x="2352" y="7324"/>
                  </a:cubicBezTo>
                  <a:cubicBezTo>
                    <a:pt x="2352" y="6897"/>
                    <a:pt x="2406" y="6469"/>
                    <a:pt x="2459" y="6095"/>
                  </a:cubicBezTo>
                  <a:cubicBezTo>
                    <a:pt x="2513" y="5667"/>
                    <a:pt x="2620" y="5293"/>
                    <a:pt x="2726" y="4919"/>
                  </a:cubicBezTo>
                  <a:lnTo>
                    <a:pt x="3101" y="3743"/>
                  </a:lnTo>
                  <a:cubicBezTo>
                    <a:pt x="3261" y="3369"/>
                    <a:pt x="3475" y="2994"/>
                    <a:pt x="3635" y="2620"/>
                  </a:cubicBezTo>
                  <a:cubicBezTo>
                    <a:pt x="4170" y="1765"/>
                    <a:pt x="4758" y="909"/>
                    <a:pt x="5506" y="215"/>
                  </a:cubicBezTo>
                  <a:lnTo>
                    <a:pt x="45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4"/>
            <p:cNvSpPr/>
            <p:nvPr/>
          </p:nvSpPr>
          <p:spPr>
            <a:xfrm>
              <a:off x="2884525" y="3087350"/>
              <a:ext cx="82875" cy="311400"/>
            </a:xfrm>
            <a:custGeom>
              <a:avLst/>
              <a:gdLst/>
              <a:ahLst/>
              <a:cxnLst/>
              <a:rect l="l" t="t" r="r" b="b"/>
              <a:pathLst>
                <a:path w="3315" h="12456" extrusionOk="0">
                  <a:moveTo>
                    <a:pt x="2245" y="1"/>
                  </a:moveTo>
                  <a:cubicBezTo>
                    <a:pt x="802" y="1978"/>
                    <a:pt x="0" y="4437"/>
                    <a:pt x="107" y="6896"/>
                  </a:cubicBezTo>
                  <a:cubicBezTo>
                    <a:pt x="161" y="8821"/>
                    <a:pt x="749" y="10692"/>
                    <a:pt x="1764" y="12349"/>
                  </a:cubicBezTo>
                  <a:lnTo>
                    <a:pt x="3154" y="12456"/>
                  </a:lnTo>
                  <a:cubicBezTo>
                    <a:pt x="2887" y="12028"/>
                    <a:pt x="2620" y="11601"/>
                    <a:pt x="2406" y="11120"/>
                  </a:cubicBezTo>
                  <a:cubicBezTo>
                    <a:pt x="1711" y="9623"/>
                    <a:pt x="1337" y="7912"/>
                    <a:pt x="1337" y="6255"/>
                  </a:cubicBezTo>
                  <a:cubicBezTo>
                    <a:pt x="1337" y="5827"/>
                    <a:pt x="1390" y="5400"/>
                    <a:pt x="1444" y="4972"/>
                  </a:cubicBezTo>
                  <a:cubicBezTo>
                    <a:pt x="1444" y="4544"/>
                    <a:pt x="1551" y="4170"/>
                    <a:pt x="1657" y="3743"/>
                  </a:cubicBezTo>
                  <a:lnTo>
                    <a:pt x="2032" y="2513"/>
                  </a:lnTo>
                  <a:cubicBezTo>
                    <a:pt x="2192" y="2139"/>
                    <a:pt x="2406" y="1765"/>
                    <a:pt x="2566" y="1390"/>
                  </a:cubicBezTo>
                  <a:cubicBezTo>
                    <a:pt x="2834" y="1016"/>
                    <a:pt x="3047" y="589"/>
                    <a:pt x="3315" y="214"/>
                  </a:cubicBezTo>
                  <a:lnTo>
                    <a:pt x="22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4"/>
            <p:cNvSpPr/>
            <p:nvPr/>
          </p:nvSpPr>
          <p:spPr>
            <a:xfrm>
              <a:off x="3305500" y="3171550"/>
              <a:ext cx="294025" cy="306050"/>
            </a:xfrm>
            <a:custGeom>
              <a:avLst/>
              <a:gdLst/>
              <a:ahLst/>
              <a:cxnLst/>
              <a:rect l="l" t="t" r="r" b="b"/>
              <a:pathLst>
                <a:path w="11761" h="12242" extrusionOk="0">
                  <a:moveTo>
                    <a:pt x="642" y="0"/>
                  </a:moveTo>
                  <a:cubicBezTo>
                    <a:pt x="214" y="1230"/>
                    <a:pt x="0" y="2513"/>
                    <a:pt x="0" y="3849"/>
                  </a:cubicBezTo>
                  <a:lnTo>
                    <a:pt x="0" y="5025"/>
                  </a:lnTo>
                  <a:cubicBezTo>
                    <a:pt x="0" y="5399"/>
                    <a:pt x="107" y="5774"/>
                    <a:pt x="161" y="6201"/>
                  </a:cubicBezTo>
                  <a:lnTo>
                    <a:pt x="374" y="7324"/>
                  </a:lnTo>
                  <a:cubicBezTo>
                    <a:pt x="481" y="7698"/>
                    <a:pt x="588" y="8126"/>
                    <a:pt x="695" y="8500"/>
                  </a:cubicBezTo>
                  <a:cubicBezTo>
                    <a:pt x="1176" y="9836"/>
                    <a:pt x="1818" y="11066"/>
                    <a:pt x="2673" y="12242"/>
                  </a:cubicBezTo>
                  <a:lnTo>
                    <a:pt x="2299" y="10531"/>
                  </a:lnTo>
                  <a:lnTo>
                    <a:pt x="11761" y="11387"/>
                  </a:lnTo>
                  <a:cubicBezTo>
                    <a:pt x="10905" y="9623"/>
                    <a:pt x="10424" y="7645"/>
                    <a:pt x="10371" y="5720"/>
                  </a:cubicBezTo>
                  <a:cubicBezTo>
                    <a:pt x="10317" y="4598"/>
                    <a:pt x="10424" y="3528"/>
                    <a:pt x="10638" y="2459"/>
                  </a:cubicBezTo>
                  <a:cubicBezTo>
                    <a:pt x="7751" y="1818"/>
                    <a:pt x="4116" y="909"/>
                    <a:pt x="6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4"/>
            <p:cNvSpPr/>
            <p:nvPr/>
          </p:nvSpPr>
          <p:spPr>
            <a:xfrm>
              <a:off x="3244025" y="3158175"/>
              <a:ext cx="81525" cy="272650"/>
            </a:xfrm>
            <a:custGeom>
              <a:avLst/>
              <a:gdLst/>
              <a:ahLst/>
              <a:cxnLst/>
              <a:rect l="l" t="t" r="r" b="b"/>
              <a:pathLst>
                <a:path w="3261" h="10906" extrusionOk="0">
                  <a:moveTo>
                    <a:pt x="1016" y="1"/>
                  </a:moveTo>
                  <a:cubicBezTo>
                    <a:pt x="321" y="1551"/>
                    <a:pt x="0" y="3315"/>
                    <a:pt x="54" y="5026"/>
                  </a:cubicBezTo>
                  <a:cubicBezTo>
                    <a:pt x="107" y="7057"/>
                    <a:pt x="749" y="9035"/>
                    <a:pt x="1818" y="10799"/>
                  </a:cubicBezTo>
                  <a:lnTo>
                    <a:pt x="3261" y="10906"/>
                  </a:lnTo>
                  <a:cubicBezTo>
                    <a:pt x="2940" y="10425"/>
                    <a:pt x="2620" y="9890"/>
                    <a:pt x="2352" y="9356"/>
                  </a:cubicBezTo>
                  <a:cubicBezTo>
                    <a:pt x="1657" y="7805"/>
                    <a:pt x="1283" y="6095"/>
                    <a:pt x="1283" y="4331"/>
                  </a:cubicBezTo>
                  <a:cubicBezTo>
                    <a:pt x="1283" y="3903"/>
                    <a:pt x="1337" y="3475"/>
                    <a:pt x="1390" y="3048"/>
                  </a:cubicBezTo>
                  <a:cubicBezTo>
                    <a:pt x="1443" y="2620"/>
                    <a:pt x="1550" y="2192"/>
                    <a:pt x="1604" y="1765"/>
                  </a:cubicBezTo>
                  <a:lnTo>
                    <a:pt x="2031" y="535"/>
                  </a:lnTo>
                  <a:cubicBezTo>
                    <a:pt x="2031" y="482"/>
                    <a:pt x="2085" y="375"/>
                    <a:pt x="2138" y="268"/>
                  </a:cubicBezTo>
                  <a:lnTo>
                    <a:pt x="1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34"/>
            <p:cNvSpPr/>
            <p:nvPr/>
          </p:nvSpPr>
          <p:spPr>
            <a:xfrm>
              <a:off x="1989125" y="4143125"/>
              <a:ext cx="1403250" cy="959575"/>
            </a:xfrm>
            <a:custGeom>
              <a:avLst/>
              <a:gdLst/>
              <a:ahLst/>
              <a:cxnLst/>
              <a:rect l="l" t="t" r="r" b="b"/>
              <a:pathLst>
                <a:path w="56130" h="38383" extrusionOk="0">
                  <a:moveTo>
                    <a:pt x="21062" y="8393"/>
                  </a:moveTo>
                  <a:cubicBezTo>
                    <a:pt x="23575" y="8660"/>
                    <a:pt x="26034" y="9034"/>
                    <a:pt x="28546" y="9409"/>
                  </a:cubicBezTo>
                  <a:cubicBezTo>
                    <a:pt x="31059" y="9729"/>
                    <a:pt x="33571" y="10157"/>
                    <a:pt x="36030" y="10531"/>
                  </a:cubicBezTo>
                  <a:cubicBezTo>
                    <a:pt x="38543" y="10905"/>
                    <a:pt x="41002" y="11387"/>
                    <a:pt x="43514" y="11814"/>
                  </a:cubicBezTo>
                  <a:lnTo>
                    <a:pt x="47256" y="12509"/>
                  </a:lnTo>
                  <a:cubicBezTo>
                    <a:pt x="48486" y="12723"/>
                    <a:pt x="49715" y="12990"/>
                    <a:pt x="50945" y="13204"/>
                  </a:cubicBezTo>
                  <a:cubicBezTo>
                    <a:pt x="49715" y="13097"/>
                    <a:pt x="48432" y="12883"/>
                    <a:pt x="47203" y="12723"/>
                  </a:cubicBezTo>
                  <a:lnTo>
                    <a:pt x="43461" y="12188"/>
                  </a:lnTo>
                  <a:cubicBezTo>
                    <a:pt x="40948" y="11814"/>
                    <a:pt x="38436" y="11440"/>
                    <a:pt x="35977" y="11066"/>
                  </a:cubicBezTo>
                  <a:cubicBezTo>
                    <a:pt x="33464" y="10638"/>
                    <a:pt x="30952" y="10264"/>
                    <a:pt x="28493" y="9783"/>
                  </a:cubicBezTo>
                  <a:cubicBezTo>
                    <a:pt x="25980" y="9355"/>
                    <a:pt x="23521" y="8874"/>
                    <a:pt x="21062" y="8393"/>
                  </a:cubicBezTo>
                  <a:close/>
                  <a:moveTo>
                    <a:pt x="13685" y="12776"/>
                  </a:moveTo>
                  <a:lnTo>
                    <a:pt x="13685" y="12776"/>
                  </a:lnTo>
                  <a:cubicBezTo>
                    <a:pt x="16893" y="13258"/>
                    <a:pt x="20047" y="13739"/>
                    <a:pt x="23201" y="14220"/>
                  </a:cubicBezTo>
                  <a:cubicBezTo>
                    <a:pt x="26408" y="14701"/>
                    <a:pt x="29562" y="15235"/>
                    <a:pt x="32716" y="15770"/>
                  </a:cubicBezTo>
                  <a:cubicBezTo>
                    <a:pt x="35923" y="16305"/>
                    <a:pt x="39077" y="16893"/>
                    <a:pt x="42231" y="17481"/>
                  </a:cubicBezTo>
                  <a:lnTo>
                    <a:pt x="46989" y="18389"/>
                  </a:lnTo>
                  <a:cubicBezTo>
                    <a:pt x="48539" y="18710"/>
                    <a:pt x="50143" y="18977"/>
                    <a:pt x="51693" y="19298"/>
                  </a:cubicBezTo>
                  <a:cubicBezTo>
                    <a:pt x="50143" y="19084"/>
                    <a:pt x="48539" y="18870"/>
                    <a:pt x="46935" y="18657"/>
                  </a:cubicBezTo>
                  <a:lnTo>
                    <a:pt x="42178" y="17908"/>
                  </a:lnTo>
                  <a:cubicBezTo>
                    <a:pt x="39024" y="17374"/>
                    <a:pt x="35816" y="16839"/>
                    <a:pt x="32662" y="16305"/>
                  </a:cubicBezTo>
                  <a:cubicBezTo>
                    <a:pt x="29508" y="15770"/>
                    <a:pt x="26354" y="15182"/>
                    <a:pt x="23147" y="14594"/>
                  </a:cubicBezTo>
                  <a:cubicBezTo>
                    <a:pt x="19993" y="14006"/>
                    <a:pt x="16839" y="13418"/>
                    <a:pt x="13685" y="12776"/>
                  </a:cubicBezTo>
                  <a:close/>
                  <a:moveTo>
                    <a:pt x="3475" y="16198"/>
                  </a:moveTo>
                  <a:lnTo>
                    <a:pt x="3475" y="16198"/>
                  </a:lnTo>
                  <a:cubicBezTo>
                    <a:pt x="5239" y="16518"/>
                    <a:pt x="7003" y="16893"/>
                    <a:pt x="8767" y="17267"/>
                  </a:cubicBezTo>
                  <a:cubicBezTo>
                    <a:pt x="10531" y="17641"/>
                    <a:pt x="12295" y="18015"/>
                    <a:pt x="14059" y="18443"/>
                  </a:cubicBezTo>
                  <a:cubicBezTo>
                    <a:pt x="15824" y="18817"/>
                    <a:pt x="17588" y="19245"/>
                    <a:pt x="19298" y="19726"/>
                  </a:cubicBezTo>
                  <a:lnTo>
                    <a:pt x="21918" y="20367"/>
                  </a:lnTo>
                  <a:cubicBezTo>
                    <a:pt x="22773" y="20635"/>
                    <a:pt x="23682" y="20848"/>
                    <a:pt x="24537" y="21116"/>
                  </a:cubicBezTo>
                  <a:cubicBezTo>
                    <a:pt x="23682" y="21009"/>
                    <a:pt x="22773" y="20795"/>
                    <a:pt x="21864" y="20688"/>
                  </a:cubicBezTo>
                  <a:lnTo>
                    <a:pt x="21864" y="20635"/>
                  </a:lnTo>
                  <a:lnTo>
                    <a:pt x="19191" y="20100"/>
                  </a:lnTo>
                  <a:cubicBezTo>
                    <a:pt x="17427" y="19726"/>
                    <a:pt x="15717" y="19298"/>
                    <a:pt x="13953" y="18924"/>
                  </a:cubicBezTo>
                  <a:cubicBezTo>
                    <a:pt x="12188" y="18496"/>
                    <a:pt x="10424" y="18069"/>
                    <a:pt x="8714" y="17641"/>
                  </a:cubicBezTo>
                  <a:cubicBezTo>
                    <a:pt x="6950" y="17160"/>
                    <a:pt x="5186" y="16732"/>
                    <a:pt x="3475" y="16198"/>
                  </a:cubicBezTo>
                  <a:close/>
                  <a:moveTo>
                    <a:pt x="642" y="0"/>
                  </a:moveTo>
                  <a:lnTo>
                    <a:pt x="642" y="0"/>
                  </a:lnTo>
                  <a:cubicBezTo>
                    <a:pt x="695" y="374"/>
                    <a:pt x="749" y="749"/>
                    <a:pt x="802" y="1123"/>
                  </a:cubicBezTo>
                  <a:lnTo>
                    <a:pt x="49982" y="8928"/>
                  </a:lnTo>
                  <a:lnTo>
                    <a:pt x="1016" y="2192"/>
                  </a:lnTo>
                  <a:lnTo>
                    <a:pt x="1016" y="2192"/>
                  </a:lnTo>
                  <a:cubicBezTo>
                    <a:pt x="1123" y="2833"/>
                    <a:pt x="1176" y="3635"/>
                    <a:pt x="1283" y="4437"/>
                  </a:cubicBezTo>
                  <a:lnTo>
                    <a:pt x="15182" y="7324"/>
                  </a:lnTo>
                  <a:lnTo>
                    <a:pt x="15182" y="7324"/>
                  </a:lnTo>
                  <a:lnTo>
                    <a:pt x="1337" y="5453"/>
                  </a:lnTo>
                  <a:lnTo>
                    <a:pt x="1337" y="5453"/>
                  </a:lnTo>
                  <a:cubicBezTo>
                    <a:pt x="1390" y="6148"/>
                    <a:pt x="1444" y="6950"/>
                    <a:pt x="1497" y="7698"/>
                  </a:cubicBezTo>
                  <a:lnTo>
                    <a:pt x="28867" y="13044"/>
                  </a:lnTo>
                  <a:lnTo>
                    <a:pt x="28867" y="13044"/>
                  </a:lnTo>
                  <a:lnTo>
                    <a:pt x="1551" y="8767"/>
                  </a:lnTo>
                  <a:lnTo>
                    <a:pt x="1551" y="8767"/>
                  </a:lnTo>
                  <a:cubicBezTo>
                    <a:pt x="1658" y="12188"/>
                    <a:pt x="1390" y="15663"/>
                    <a:pt x="802" y="19084"/>
                  </a:cubicBezTo>
                  <a:lnTo>
                    <a:pt x="50517" y="31326"/>
                  </a:lnTo>
                  <a:lnTo>
                    <a:pt x="642" y="20047"/>
                  </a:lnTo>
                  <a:cubicBezTo>
                    <a:pt x="481" y="20688"/>
                    <a:pt x="375" y="21276"/>
                    <a:pt x="214" y="21864"/>
                  </a:cubicBezTo>
                  <a:lnTo>
                    <a:pt x="0" y="23094"/>
                  </a:lnTo>
                  <a:cubicBezTo>
                    <a:pt x="17267" y="29134"/>
                    <a:pt x="34801" y="34213"/>
                    <a:pt x="52655" y="38382"/>
                  </a:cubicBezTo>
                  <a:cubicBezTo>
                    <a:pt x="52816" y="38061"/>
                    <a:pt x="53029" y="37687"/>
                    <a:pt x="53243" y="37313"/>
                  </a:cubicBezTo>
                  <a:lnTo>
                    <a:pt x="3529" y="23307"/>
                  </a:lnTo>
                  <a:lnTo>
                    <a:pt x="3529" y="23307"/>
                  </a:lnTo>
                  <a:lnTo>
                    <a:pt x="53671" y="36404"/>
                  </a:lnTo>
                  <a:cubicBezTo>
                    <a:pt x="54366" y="34907"/>
                    <a:pt x="54900" y="33357"/>
                    <a:pt x="55328" y="31807"/>
                  </a:cubicBezTo>
                  <a:cubicBezTo>
                    <a:pt x="55649" y="30417"/>
                    <a:pt x="55916" y="28974"/>
                    <a:pt x="56023" y="27584"/>
                  </a:cubicBezTo>
                  <a:lnTo>
                    <a:pt x="28867" y="21811"/>
                  </a:lnTo>
                  <a:lnTo>
                    <a:pt x="56076" y="26568"/>
                  </a:lnTo>
                  <a:cubicBezTo>
                    <a:pt x="56130" y="25659"/>
                    <a:pt x="56130" y="24697"/>
                    <a:pt x="56076" y="23682"/>
                  </a:cubicBezTo>
                  <a:lnTo>
                    <a:pt x="3475" y="13258"/>
                  </a:lnTo>
                  <a:lnTo>
                    <a:pt x="56023" y="22612"/>
                  </a:lnTo>
                  <a:cubicBezTo>
                    <a:pt x="55595" y="17267"/>
                    <a:pt x="54152" y="12028"/>
                    <a:pt x="51800" y="7217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34"/>
            <p:cNvSpPr/>
            <p:nvPr/>
          </p:nvSpPr>
          <p:spPr>
            <a:xfrm>
              <a:off x="4273050" y="4268750"/>
              <a:ext cx="331450" cy="622775"/>
            </a:xfrm>
            <a:custGeom>
              <a:avLst/>
              <a:gdLst/>
              <a:ahLst/>
              <a:cxnLst/>
              <a:rect l="l" t="t" r="r" b="b"/>
              <a:pathLst>
                <a:path w="13258" h="24911" extrusionOk="0">
                  <a:moveTo>
                    <a:pt x="12563" y="0"/>
                  </a:moveTo>
                  <a:cubicBezTo>
                    <a:pt x="8340" y="856"/>
                    <a:pt x="4331" y="1604"/>
                    <a:pt x="856" y="2245"/>
                  </a:cubicBezTo>
                  <a:cubicBezTo>
                    <a:pt x="2299" y="9302"/>
                    <a:pt x="2032" y="16572"/>
                    <a:pt x="1" y="23468"/>
                  </a:cubicBezTo>
                  <a:lnTo>
                    <a:pt x="10478" y="21490"/>
                  </a:lnTo>
                  <a:lnTo>
                    <a:pt x="10478" y="21490"/>
                  </a:lnTo>
                  <a:lnTo>
                    <a:pt x="9997" y="24911"/>
                  </a:lnTo>
                  <a:cubicBezTo>
                    <a:pt x="11120" y="22452"/>
                    <a:pt x="11868" y="19833"/>
                    <a:pt x="12403" y="17213"/>
                  </a:cubicBezTo>
                  <a:lnTo>
                    <a:pt x="12777" y="14968"/>
                  </a:lnTo>
                  <a:cubicBezTo>
                    <a:pt x="12830" y="14220"/>
                    <a:pt x="12937" y="13471"/>
                    <a:pt x="13044" y="12723"/>
                  </a:cubicBezTo>
                  <a:lnTo>
                    <a:pt x="13205" y="10424"/>
                  </a:lnTo>
                  <a:lnTo>
                    <a:pt x="13258" y="8179"/>
                  </a:lnTo>
                  <a:cubicBezTo>
                    <a:pt x="13258" y="7431"/>
                    <a:pt x="13258" y="6682"/>
                    <a:pt x="13258" y="5934"/>
                  </a:cubicBezTo>
                  <a:cubicBezTo>
                    <a:pt x="13205" y="5186"/>
                    <a:pt x="13098" y="4437"/>
                    <a:pt x="13098" y="3689"/>
                  </a:cubicBezTo>
                  <a:lnTo>
                    <a:pt x="13044" y="3101"/>
                  </a:lnTo>
                  <a:lnTo>
                    <a:pt x="12937" y="2513"/>
                  </a:lnTo>
                  <a:lnTo>
                    <a:pt x="12830" y="1390"/>
                  </a:lnTo>
                  <a:cubicBezTo>
                    <a:pt x="12777" y="962"/>
                    <a:pt x="12670" y="481"/>
                    <a:pt x="12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4"/>
            <p:cNvSpPr/>
            <p:nvPr/>
          </p:nvSpPr>
          <p:spPr>
            <a:xfrm>
              <a:off x="3643600" y="4179200"/>
              <a:ext cx="173775" cy="788525"/>
            </a:xfrm>
            <a:custGeom>
              <a:avLst/>
              <a:gdLst/>
              <a:ahLst/>
              <a:cxnLst/>
              <a:rect l="l" t="t" r="r" b="b"/>
              <a:pathLst>
                <a:path w="6951" h="31541" extrusionOk="0">
                  <a:moveTo>
                    <a:pt x="1070" y="1"/>
                  </a:moveTo>
                  <a:lnTo>
                    <a:pt x="1" y="161"/>
                  </a:lnTo>
                  <a:cubicBezTo>
                    <a:pt x="1497" y="2620"/>
                    <a:pt x="2620" y="5293"/>
                    <a:pt x="3315" y="8073"/>
                  </a:cubicBezTo>
                  <a:lnTo>
                    <a:pt x="3636" y="9302"/>
                  </a:lnTo>
                  <a:cubicBezTo>
                    <a:pt x="3743" y="9676"/>
                    <a:pt x="3796" y="10104"/>
                    <a:pt x="3903" y="10478"/>
                  </a:cubicBezTo>
                  <a:lnTo>
                    <a:pt x="4117" y="11708"/>
                  </a:lnTo>
                  <a:lnTo>
                    <a:pt x="4224" y="12349"/>
                  </a:lnTo>
                  <a:lnTo>
                    <a:pt x="4277" y="12937"/>
                  </a:lnTo>
                  <a:cubicBezTo>
                    <a:pt x="4331" y="13792"/>
                    <a:pt x="4438" y="14594"/>
                    <a:pt x="4491" y="15450"/>
                  </a:cubicBezTo>
                  <a:lnTo>
                    <a:pt x="4544" y="17909"/>
                  </a:lnTo>
                  <a:cubicBezTo>
                    <a:pt x="4544" y="21223"/>
                    <a:pt x="4117" y="24537"/>
                    <a:pt x="3315" y="27745"/>
                  </a:cubicBezTo>
                  <a:cubicBezTo>
                    <a:pt x="3101" y="28546"/>
                    <a:pt x="2887" y="29348"/>
                    <a:pt x="2673" y="30097"/>
                  </a:cubicBezTo>
                  <a:cubicBezTo>
                    <a:pt x="2460" y="30578"/>
                    <a:pt x="2299" y="31059"/>
                    <a:pt x="2139" y="31540"/>
                  </a:cubicBezTo>
                  <a:lnTo>
                    <a:pt x="3048" y="31326"/>
                  </a:lnTo>
                  <a:cubicBezTo>
                    <a:pt x="5667" y="23735"/>
                    <a:pt x="6950" y="10745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4"/>
            <p:cNvSpPr/>
            <p:nvPr/>
          </p:nvSpPr>
          <p:spPr>
            <a:xfrm>
              <a:off x="3281425" y="4183200"/>
              <a:ext cx="438375" cy="870050"/>
            </a:xfrm>
            <a:custGeom>
              <a:avLst/>
              <a:gdLst/>
              <a:ahLst/>
              <a:cxnLst/>
              <a:rect l="l" t="t" r="r" b="b"/>
              <a:pathLst>
                <a:path w="17535" h="34802" extrusionOk="0">
                  <a:moveTo>
                    <a:pt x="14274" y="1"/>
                  </a:moveTo>
                  <a:lnTo>
                    <a:pt x="1" y="1925"/>
                  </a:lnTo>
                  <a:cubicBezTo>
                    <a:pt x="6897" y="14862"/>
                    <a:pt x="6576" y="24644"/>
                    <a:pt x="5079" y="30632"/>
                  </a:cubicBezTo>
                  <a:cubicBezTo>
                    <a:pt x="4812" y="31701"/>
                    <a:pt x="4438" y="32716"/>
                    <a:pt x="4064" y="33732"/>
                  </a:cubicBezTo>
                  <a:lnTo>
                    <a:pt x="14915" y="31647"/>
                  </a:lnTo>
                  <a:lnTo>
                    <a:pt x="14541" y="34801"/>
                  </a:lnTo>
                  <a:cubicBezTo>
                    <a:pt x="15450" y="32396"/>
                    <a:pt x="16145" y="29883"/>
                    <a:pt x="16626" y="27317"/>
                  </a:cubicBezTo>
                  <a:lnTo>
                    <a:pt x="17000" y="24912"/>
                  </a:lnTo>
                  <a:cubicBezTo>
                    <a:pt x="17107" y="24110"/>
                    <a:pt x="17214" y="23362"/>
                    <a:pt x="17267" y="22560"/>
                  </a:cubicBezTo>
                  <a:lnTo>
                    <a:pt x="17481" y="20154"/>
                  </a:lnTo>
                  <a:lnTo>
                    <a:pt x="17535" y="17749"/>
                  </a:lnTo>
                  <a:lnTo>
                    <a:pt x="17481" y="15343"/>
                  </a:lnTo>
                  <a:cubicBezTo>
                    <a:pt x="17481" y="14541"/>
                    <a:pt x="17374" y="13739"/>
                    <a:pt x="17321" y="12937"/>
                  </a:cubicBezTo>
                  <a:lnTo>
                    <a:pt x="17267" y="12349"/>
                  </a:lnTo>
                  <a:lnTo>
                    <a:pt x="17214" y="11708"/>
                  </a:lnTo>
                  <a:lnTo>
                    <a:pt x="17054" y="10532"/>
                  </a:lnTo>
                  <a:cubicBezTo>
                    <a:pt x="16947" y="9730"/>
                    <a:pt x="16786" y="8982"/>
                    <a:pt x="16626" y="8180"/>
                  </a:cubicBezTo>
                  <a:cubicBezTo>
                    <a:pt x="16091" y="5400"/>
                    <a:pt x="15290" y="2620"/>
                    <a:pt x="14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4"/>
            <p:cNvSpPr/>
            <p:nvPr/>
          </p:nvSpPr>
          <p:spPr>
            <a:xfrm>
              <a:off x="4158125" y="4338225"/>
              <a:ext cx="94900" cy="539950"/>
            </a:xfrm>
            <a:custGeom>
              <a:avLst/>
              <a:gdLst/>
              <a:ahLst/>
              <a:cxnLst/>
              <a:rect l="l" t="t" r="r" b="b"/>
              <a:pathLst>
                <a:path w="3796" h="21598" extrusionOk="0">
                  <a:moveTo>
                    <a:pt x="2353" y="1"/>
                  </a:moveTo>
                  <a:lnTo>
                    <a:pt x="1551" y="161"/>
                  </a:lnTo>
                  <a:cubicBezTo>
                    <a:pt x="1658" y="536"/>
                    <a:pt x="1711" y="910"/>
                    <a:pt x="1765" y="1230"/>
                  </a:cubicBezTo>
                  <a:lnTo>
                    <a:pt x="1978" y="2460"/>
                  </a:lnTo>
                  <a:lnTo>
                    <a:pt x="2085" y="3048"/>
                  </a:lnTo>
                  <a:lnTo>
                    <a:pt x="2139" y="3636"/>
                  </a:lnTo>
                  <a:cubicBezTo>
                    <a:pt x="2246" y="4438"/>
                    <a:pt x="2353" y="5240"/>
                    <a:pt x="2353" y="6042"/>
                  </a:cubicBezTo>
                  <a:cubicBezTo>
                    <a:pt x="2406" y="6843"/>
                    <a:pt x="2406" y="7645"/>
                    <a:pt x="2459" y="8447"/>
                  </a:cubicBezTo>
                  <a:cubicBezTo>
                    <a:pt x="2406" y="11655"/>
                    <a:pt x="1978" y="14862"/>
                    <a:pt x="1176" y="17962"/>
                  </a:cubicBezTo>
                  <a:cubicBezTo>
                    <a:pt x="963" y="18711"/>
                    <a:pt x="749" y="19513"/>
                    <a:pt x="535" y="20261"/>
                  </a:cubicBezTo>
                  <a:cubicBezTo>
                    <a:pt x="321" y="20689"/>
                    <a:pt x="161" y="21170"/>
                    <a:pt x="0" y="21597"/>
                  </a:cubicBezTo>
                  <a:lnTo>
                    <a:pt x="1016" y="21384"/>
                  </a:lnTo>
                  <a:cubicBezTo>
                    <a:pt x="3315" y="14541"/>
                    <a:pt x="3796" y="7164"/>
                    <a:pt x="2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34"/>
            <p:cNvSpPr/>
            <p:nvPr/>
          </p:nvSpPr>
          <p:spPr>
            <a:xfrm>
              <a:off x="3763875" y="4187225"/>
              <a:ext cx="417000" cy="777825"/>
            </a:xfrm>
            <a:custGeom>
              <a:avLst/>
              <a:gdLst/>
              <a:ahLst/>
              <a:cxnLst/>
              <a:rect l="l" t="t" r="r" b="b"/>
              <a:pathLst>
                <a:path w="16680" h="31113" extrusionOk="0">
                  <a:moveTo>
                    <a:pt x="1" y="0"/>
                  </a:moveTo>
                  <a:lnTo>
                    <a:pt x="1" y="0"/>
                  </a:lnTo>
                  <a:cubicBezTo>
                    <a:pt x="5026" y="10478"/>
                    <a:pt x="4224" y="22345"/>
                    <a:pt x="1872" y="30310"/>
                  </a:cubicBezTo>
                  <a:lnTo>
                    <a:pt x="14060" y="28012"/>
                  </a:lnTo>
                  <a:lnTo>
                    <a:pt x="14060" y="28012"/>
                  </a:lnTo>
                  <a:lnTo>
                    <a:pt x="13686" y="31112"/>
                  </a:lnTo>
                  <a:cubicBezTo>
                    <a:pt x="14648" y="28707"/>
                    <a:pt x="15343" y="26248"/>
                    <a:pt x="15824" y="23735"/>
                  </a:cubicBezTo>
                  <a:lnTo>
                    <a:pt x="16198" y="21436"/>
                  </a:lnTo>
                  <a:cubicBezTo>
                    <a:pt x="16252" y="20635"/>
                    <a:pt x="16358" y="19886"/>
                    <a:pt x="16465" y="19138"/>
                  </a:cubicBezTo>
                  <a:lnTo>
                    <a:pt x="16626" y="16786"/>
                  </a:lnTo>
                  <a:lnTo>
                    <a:pt x="16679" y="14487"/>
                  </a:lnTo>
                  <a:cubicBezTo>
                    <a:pt x="16679" y="13685"/>
                    <a:pt x="16679" y="12937"/>
                    <a:pt x="16626" y="12135"/>
                  </a:cubicBezTo>
                  <a:cubicBezTo>
                    <a:pt x="16626" y="11387"/>
                    <a:pt x="16519" y="10585"/>
                    <a:pt x="16465" y="9836"/>
                  </a:cubicBezTo>
                  <a:lnTo>
                    <a:pt x="16465" y="9248"/>
                  </a:lnTo>
                  <a:lnTo>
                    <a:pt x="16358" y="8660"/>
                  </a:lnTo>
                  <a:lnTo>
                    <a:pt x="16198" y="7538"/>
                  </a:lnTo>
                  <a:cubicBezTo>
                    <a:pt x="16198" y="7164"/>
                    <a:pt x="16145" y="6789"/>
                    <a:pt x="16038" y="6415"/>
                  </a:cubicBezTo>
                  <a:cubicBezTo>
                    <a:pt x="15022" y="6629"/>
                    <a:pt x="14060" y="6736"/>
                    <a:pt x="13258" y="6843"/>
                  </a:cubicBezTo>
                  <a:cubicBezTo>
                    <a:pt x="13025" y="6876"/>
                    <a:pt x="12789" y="6893"/>
                    <a:pt x="12553" y="6893"/>
                  </a:cubicBezTo>
                  <a:cubicBezTo>
                    <a:pt x="11273" y="6893"/>
                    <a:pt x="9983" y="6409"/>
                    <a:pt x="9035" y="5506"/>
                  </a:cubicBezTo>
                  <a:cubicBezTo>
                    <a:pt x="6362" y="3208"/>
                    <a:pt x="3315" y="13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34"/>
            <p:cNvSpPr/>
            <p:nvPr/>
          </p:nvSpPr>
          <p:spPr>
            <a:xfrm>
              <a:off x="2041250" y="3464225"/>
              <a:ext cx="280675" cy="453075"/>
            </a:xfrm>
            <a:custGeom>
              <a:avLst/>
              <a:gdLst/>
              <a:ahLst/>
              <a:cxnLst/>
              <a:rect l="l" t="t" r="r" b="b"/>
              <a:pathLst>
                <a:path w="11227" h="18123" extrusionOk="0">
                  <a:moveTo>
                    <a:pt x="3154" y="0"/>
                  </a:moveTo>
                  <a:cubicBezTo>
                    <a:pt x="1123" y="1764"/>
                    <a:pt x="0" y="5399"/>
                    <a:pt x="0" y="9141"/>
                  </a:cubicBezTo>
                  <a:cubicBezTo>
                    <a:pt x="0" y="12616"/>
                    <a:pt x="1069" y="16144"/>
                    <a:pt x="3314" y="18122"/>
                  </a:cubicBezTo>
                  <a:lnTo>
                    <a:pt x="2299" y="16358"/>
                  </a:lnTo>
                  <a:lnTo>
                    <a:pt x="9569" y="17160"/>
                  </a:lnTo>
                  <a:cubicBezTo>
                    <a:pt x="6950" y="11814"/>
                    <a:pt x="7591" y="5399"/>
                    <a:pt x="11226" y="588"/>
                  </a:cubicBezTo>
                  <a:lnTo>
                    <a:pt x="31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34"/>
            <p:cNvSpPr/>
            <p:nvPr/>
          </p:nvSpPr>
          <p:spPr>
            <a:xfrm>
              <a:off x="1891575" y="4056250"/>
              <a:ext cx="1307025" cy="185800"/>
            </a:xfrm>
            <a:custGeom>
              <a:avLst/>
              <a:gdLst/>
              <a:ahLst/>
              <a:cxnLst/>
              <a:rect l="l" t="t" r="r" b="b"/>
              <a:pathLst>
                <a:path w="52281" h="7432" extrusionOk="0">
                  <a:moveTo>
                    <a:pt x="0" y="1"/>
                  </a:moveTo>
                  <a:lnTo>
                    <a:pt x="0" y="1"/>
                  </a:lnTo>
                  <a:cubicBezTo>
                    <a:pt x="4383" y="696"/>
                    <a:pt x="8713" y="1390"/>
                    <a:pt x="13043" y="2032"/>
                  </a:cubicBezTo>
                  <a:lnTo>
                    <a:pt x="26140" y="3956"/>
                  </a:lnTo>
                  <a:lnTo>
                    <a:pt x="39184" y="5720"/>
                  </a:lnTo>
                  <a:lnTo>
                    <a:pt x="45759" y="6629"/>
                  </a:lnTo>
                  <a:lnTo>
                    <a:pt x="52281" y="7431"/>
                  </a:lnTo>
                  <a:lnTo>
                    <a:pt x="45759" y="6308"/>
                  </a:lnTo>
                  <a:lnTo>
                    <a:pt x="39237" y="5346"/>
                  </a:lnTo>
                  <a:lnTo>
                    <a:pt x="26194" y="3422"/>
                  </a:lnTo>
                  <a:lnTo>
                    <a:pt x="13097" y="1658"/>
                  </a:lnTo>
                  <a:cubicBezTo>
                    <a:pt x="8767" y="1070"/>
                    <a:pt x="4383" y="48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34"/>
            <p:cNvSpPr/>
            <p:nvPr/>
          </p:nvSpPr>
          <p:spPr>
            <a:xfrm>
              <a:off x="2013175" y="4001450"/>
              <a:ext cx="1583675" cy="195150"/>
            </a:xfrm>
            <a:custGeom>
              <a:avLst/>
              <a:gdLst/>
              <a:ahLst/>
              <a:cxnLst/>
              <a:rect l="l" t="t" r="r" b="b"/>
              <a:pathLst>
                <a:path w="63347" h="7806" extrusionOk="0">
                  <a:moveTo>
                    <a:pt x="11173" y="1"/>
                  </a:moveTo>
                  <a:lnTo>
                    <a:pt x="1" y="1123"/>
                  </a:lnTo>
                  <a:lnTo>
                    <a:pt x="49555" y="7806"/>
                  </a:lnTo>
                  <a:lnTo>
                    <a:pt x="63347" y="5988"/>
                  </a:lnTo>
                  <a:lnTo>
                    <a:pt x="56772" y="5240"/>
                  </a:lnTo>
                  <a:lnTo>
                    <a:pt x="49020" y="6202"/>
                  </a:lnTo>
                  <a:lnTo>
                    <a:pt x="6736" y="1230"/>
                  </a:lnTo>
                  <a:lnTo>
                    <a:pt x="14648" y="429"/>
                  </a:lnTo>
                  <a:lnTo>
                    <a:pt x="11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4"/>
            <p:cNvSpPr/>
            <p:nvPr/>
          </p:nvSpPr>
          <p:spPr>
            <a:xfrm>
              <a:off x="2265750" y="3429475"/>
              <a:ext cx="912800" cy="80200"/>
            </a:xfrm>
            <a:custGeom>
              <a:avLst/>
              <a:gdLst/>
              <a:ahLst/>
              <a:cxnLst/>
              <a:rect l="l" t="t" r="r" b="b"/>
              <a:pathLst>
                <a:path w="36512" h="3208" extrusionOk="0">
                  <a:moveTo>
                    <a:pt x="7431" y="0"/>
                  </a:moveTo>
                  <a:lnTo>
                    <a:pt x="1" y="535"/>
                  </a:lnTo>
                  <a:lnTo>
                    <a:pt x="36512" y="3208"/>
                  </a:lnTo>
                  <a:cubicBezTo>
                    <a:pt x="26088" y="2299"/>
                    <a:pt x="16947" y="1444"/>
                    <a:pt x="12403" y="1016"/>
                  </a:cubicBezTo>
                  <a:lnTo>
                    <a:pt x="5881" y="588"/>
                  </a:lnTo>
                  <a:lnTo>
                    <a:pt x="8394" y="375"/>
                  </a:lnTo>
                  <a:cubicBezTo>
                    <a:pt x="8073" y="268"/>
                    <a:pt x="7752" y="161"/>
                    <a:pt x="7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4"/>
            <p:cNvSpPr/>
            <p:nvPr/>
          </p:nvSpPr>
          <p:spPr>
            <a:xfrm>
              <a:off x="5372925" y="3885200"/>
              <a:ext cx="129650" cy="26750"/>
            </a:xfrm>
            <a:custGeom>
              <a:avLst/>
              <a:gdLst/>
              <a:ahLst/>
              <a:cxnLst/>
              <a:rect l="l" t="t" r="r" b="b"/>
              <a:pathLst>
                <a:path w="5186" h="1070" extrusionOk="0">
                  <a:moveTo>
                    <a:pt x="107" y="0"/>
                  </a:moveTo>
                  <a:cubicBezTo>
                    <a:pt x="161" y="374"/>
                    <a:pt x="107" y="695"/>
                    <a:pt x="1" y="1016"/>
                  </a:cubicBezTo>
                  <a:lnTo>
                    <a:pt x="1" y="1069"/>
                  </a:lnTo>
                  <a:lnTo>
                    <a:pt x="5186" y="37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4"/>
            <p:cNvSpPr/>
            <p:nvPr/>
          </p:nvSpPr>
          <p:spPr>
            <a:xfrm>
              <a:off x="5121675" y="4113725"/>
              <a:ext cx="237900" cy="624125"/>
            </a:xfrm>
            <a:custGeom>
              <a:avLst/>
              <a:gdLst/>
              <a:ahLst/>
              <a:cxnLst/>
              <a:rect l="l" t="t" r="r" b="b"/>
              <a:pathLst>
                <a:path w="9516" h="24965" extrusionOk="0">
                  <a:moveTo>
                    <a:pt x="9088" y="0"/>
                  </a:moveTo>
                  <a:cubicBezTo>
                    <a:pt x="6629" y="535"/>
                    <a:pt x="3636" y="1123"/>
                    <a:pt x="375" y="1818"/>
                  </a:cubicBezTo>
                  <a:cubicBezTo>
                    <a:pt x="2192" y="8874"/>
                    <a:pt x="2085" y="16251"/>
                    <a:pt x="1" y="23200"/>
                  </a:cubicBezTo>
                  <a:lnTo>
                    <a:pt x="7217" y="21811"/>
                  </a:lnTo>
                  <a:lnTo>
                    <a:pt x="6843" y="24964"/>
                  </a:lnTo>
                  <a:cubicBezTo>
                    <a:pt x="7912" y="22612"/>
                    <a:pt x="8768" y="20153"/>
                    <a:pt x="9249" y="17587"/>
                  </a:cubicBezTo>
                  <a:lnTo>
                    <a:pt x="9516" y="16251"/>
                  </a:lnTo>
                  <a:lnTo>
                    <a:pt x="9516" y="1871"/>
                  </a:lnTo>
                  <a:cubicBezTo>
                    <a:pt x="9462" y="1497"/>
                    <a:pt x="9356" y="1176"/>
                    <a:pt x="9302" y="856"/>
                  </a:cubicBezTo>
                  <a:cubicBezTo>
                    <a:pt x="9249" y="535"/>
                    <a:pt x="9142" y="268"/>
                    <a:pt x="90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4"/>
            <p:cNvSpPr/>
            <p:nvPr/>
          </p:nvSpPr>
          <p:spPr>
            <a:xfrm>
              <a:off x="4580425" y="4260725"/>
              <a:ext cx="97600" cy="537275"/>
            </a:xfrm>
            <a:custGeom>
              <a:avLst/>
              <a:gdLst/>
              <a:ahLst/>
              <a:cxnLst/>
              <a:rect l="l" t="t" r="r" b="b"/>
              <a:pathLst>
                <a:path w="3904" h="21491" extrusionOk="0">
                  <a:moveTo>
                    <a:pt x="2299" y="0"/>
                  </a:moveTo>
                  <a:lnTo>
                    <a:pt x="1498" y="161"/>
                  </a:lnTo>
                  <a:lnTo>
                    <a:pt x="1604" y="428"/>
                  </a:lnTo>
                  <a:cubicBezTo>
                    <a:pt x="1711" y="802"/>
                    <a:pt x="1765" y="1177"/>
                    <a:pt x="1818" y="1551"/>
                  </a:cubicBezTo>
                  <a:lnTo>
                    <a:pt x="2032" y="2727"/>
                  </a:lnTo>
                  <a:lnTo>
                    <a:pt x="2139" y="3315"/>
                  </a:lnTo>
                  <a:lnTo>
                    <a:pt x="2192" y="3903"/>
                  </a:lnTo>
                  <a:cubicBezTo>
                    <a:pt x="2299" y="4651"/>
                    <a:pt x="2406" y="5453"/>
                    <a:pt x="2406" y="6255"/>
                  </a:cubicBezTo>
                  <a:cubicBezTo>
                    <a:pt x="2460" y="7003"/>
                    <a:pt x="2513" y="7805"/>
                    <a:pt x="2513" y="8554"/>
                  </a:cubicBezTo>
                  <a:cubicBezTo>
                    <a:pt x="2460" y="11707"/>
                    <a:pt x="2032" y="14808"/>
                    <a:pt x="1230" y="17855"/>
                  </a:cubicBezTo>
                  <a:cubicBezTo>
                    <a:pt x="1016" y="18603"/>
                    <a:pt x="803" y="19352"/>
                    <a:pt x="589" y="20100"/>
                  </a:cubicBezTo>
                  <a:cubicBezTo>
                    <a:pt x="375" y="20581"/>
                    <a:pt x="215" y="21062"/>
                    <a:pt x="1" y="21490"/>
                  </a:cubicBezTo>
                  <a:lnTo>
                    <a:pt x="1016" y="21330"/>
                  </a:lnTo>
                  <a:cubicBezTo>
                    <a:pt x="3422" y="14487"/>
                    <a:pt x="3903" y="7057"/>
                    <a:pt x="2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4"/>
            <p:cNvSpPr/>
            <p:nvPr/>
          </p:nvSpPr>
          <p:spPr>
            <a:xfrm>
              <a:off x="5419700" y="3914600"/>
              <a:ext cx="308725" cy="751075"/>
            </a:xfrm>
            <a:custGeom>
              <a:avLst/>
              <a:gdLst/>
              <a:ahLst/>
              <a:cxnLst/>
              <a:rect l="l" t="t" r="r" b="b"/>
              <a:pathLst>
                <a:path w="12349" h="30043" extrusionOk="0">
                  <a:moveTo>
                    <a:pt x="8447" y="0"/>
                  </a:moveTo>
                  <a:lnTo>
                    <a:pt x="1070" y="1016"/>
                  </a:lnTo>
                  <a:cubicBezTo>
                    <a:pt x="3208" y="2620"/>
                    <a:pt x="4330" y="6362"/>
                    <a:pt x="3529" y="6575"/>
                  </a:cubicBezTo>
                  <a:lnTo>
                    <a:pt x="589" y="7217"/>
                  </a:lnTo>
                  <a:cubicBezTo>
                    <a:pt x="3048" y="14968"/>
                    <a:pt x="2085" y="23254"/>
                    <a:pt x="0" y="28920"/>
                  </a:cubicBezTo>
                  <a:lnTo>
                    <a:pt x="9623" y="27103"/>
                  </a:lnTo>
                  <a:lnTo>
                    <a:pt x="8393" y="30043"/>
                  </a:lnTo>
                  <a:cubicBezTo>
                    <a:pt x="11066" y="26622"/>
                    <a:pt x="12296" y="20848"/>
                    <a:pt x="12349" y="15075"/>
                  </a:cubicBezTo>
                  <a:cubicBezTo>
                    <a:pt x="12349" y="8821"/>
                    <a:pt x="10959" y="2620"/>
                    <a:pt x="8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4"/>
            <p:cNvSpPr/>
            <p:nvPr/>
          </p:nvSpPr>
          <p:spPr>
            <a:xfrm>
              <a:off x="4695375" y="4184550"/>
              <a:ext cx="332775" cy="637500"/>
            </a:xfrm>
            <a:custGeom>
              <a:avLst/>
              <a:gdLst/>
              <a:ahLst/>
              <a:cxnLst/>
              <a:rect l="l" t="t" r="r" b="b"/>
              <a:pathLst>
                <a:path w="13311" h="25500" extrusionOk="0">
                  <a:moveTo>
                    <a:pt x="12402" y="0"/>
                  </a:moveTo>
                  <a:cubicBezTo>
                    <a:pt x="8660" y="802"/>
                    <a:pt x="4704" y="1604"/>
                    <a:pt x="802" y="2406"/>
                  </a:cubicBezTo>
                  <a:cubicBezTo>
                    <a:pt x="2352" y="9409"/>
                    <a:pt x="2085" y="16732"/>
                    <a:pt x="0" y="23628"/>
                  </a:cubicBezTo>
                  <a:lnTo>
                    <a:pt x="10264" y="21704"/>
                  </a:lnTo>
                  <a:lnTo>
                    <a:pt x="9943" y="25499"/>
                  </a:lnTo>
                  <a:cubicBezTo>
                    <a:pt x="11066" y="23040"/>
                    <a:pt x="11921" y="20474"/>
                    <a:pt x="12402" y="17855"/>
                  </a:cubicBezTo>
                  <a:lnTo>
                    <a:pt x="12776" y="15663"/>
                  </a:lnTo>
                  <a:cubicBezTo>
                    <a:pt x="12883" y="14915"/>
                    <a:pt x="12990" y="14220"/>
                    <a:pt x="13097" y="13472"/>
                  </a:cubicBezTo>
                  <a:lnTo>
                    <a:pt x="13257" y="11280"/>
                  </a:lnTo>
                  <a:lnTo>
                    <a:pt x="13311" y="9088"/>
                  </a:lnTo>
                  <a:cubicBezTo>
                    <a:pt x="13311" y="8340"/>
                    <a:pt x="13311" y="7645"/>
                    <a:pt x="13311" y="6896"/>
                  </a:cubicBezTo>
                  <a:cubicBezTo>
                    <a:pt x="13257" y="6148"/>
                    <a:pt x="13150" y="5453"/>
                    <a:pt x="13150" y="4705"/>
                  </a:cubicBezTo>
                  <a:lnTo>
                    <a:pt x="13097" y="4170"/>
                  </a:lnTo>
                  <a:lnTo>
                    <a:pt x="12990" y="3635"/>
                  </a:lnTo>
                  <a:lnTo>
                    <a:pt x="12830" y="2513"/>
                  </a:lnTo>
                  <a:cubicBezTo>
                    <a:pt x="12776" y="1818"/>
                    <a:pt x="12616" y="1070"/>
                    <a:pt x="12455" y="375"/>
                  </a:cubicBezTo>
                  <a:cubicBezTo>
                    <a:pt x="12455" y="268"/>
                    <a:pt x="12402" y="161"/>
                    <a:pt x="12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4"/>
            <p:cNvSpPr/>
            <p:nvPr/>
          </p:nvSpPr>
          <p:spPr>
            <a:xfrm>
              <a:off x="5008075" y="4175200"/>
              <a:ext cx="93575" cy="541275"/>
            </a:xfrm>
            <a:custGeom>
              <a:avLst/>
              <a:gdLst/>
              <a:ahLst/>
              <a:cxnLst/>
              <a:rect l="l" t="t" r="r" b="b"/>
              <a:pathLst>
                <a:path w="3743" h="21651" extrusionOk="0">
                  <a:moveTo>
                    <a:pt x="1872" y="0"/>
                  </a:moveTo>
                  <a:lnTo>
                    <a:pt x="1017" y="161"/>
                  </a:lnTo>
                  <a:lnTo>
                    <a:pt x="1123" y="428"/>
                  </a:lnTo>
                  <a:lnTo>
                    <a:pt x="1444" y="1550"/>
                  </a:lnTo>
                  <a:cubicBezTo>
                    <a:pt x="1551" y="1925"/>
                    <a:pt x="1605" y="2299"/>
                    <a:pt x="1658" y="2673"/>
                  </a:cubicBezTo>
                  <a:lnTo>
                    <a:pt x="1872" y="3796"/>
                  </a:lnTo>
                  <a:lnTo>
                    <a:pt x="1979" y="4330"/>
                  </a:lnTo>
                  <a:lnTo>
                    <a:pt x="2032" y="4918"/>
                  </a:lnTo>
                  <a:cubicBezTo>
                    <a:pt x="2139" y="5667"/>
                    <a:pt x="2246" y="6415"/>
                    <a:pt x="2299" y="7163"/>
                  </a:cubicBezTo>
                  <a:cubicBezTo>
                    <a:pt x="2299" y="7965"/>
                    <a:pt x="2353" y="8714"/>
                    <a:pt x="2353" y="9462"/>
                  </a:cubicBezTo>
                  <a:cubicBezTo>
                    <a:pt x="2299" y="12509"/>
                    <a:pt x="1872" y="15556"/>
                    <a:pt x="1070" y="18496"/>
                  </a:cubicBezTo>
                  <a:cubicBezTo>
                    <a:pt x="856" y="19245"/>
                    <a:pt x="642" y="19940"/>
                    <a:pt x="429" y="20688"/>
                  </a:cubicBezTo>
                  <a:cubicBezTo>
                    <a:pt x="268" y="21009"/>
                    <a:pt x="161" y="21329"/>
                    <a:pt x="1" y="21650"/>
                  </a:cubicBezTo>
                  <a:lnTo>
                    <a:pt x="1017" y="21436"/>
                  </a:lnTo>
                  <a:cubicBezTo>
                    <a:pt x="3476" y="14540"/>
                    <a:pt x="3743" y="7057"/>
                    <a:pt x="18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4"/>
            <p:cNvSpPr/>
            <p:nvPr/>
          </p:nvSpPr>
          <p:spPr>
            <a:xfrm>
              <a:off x="5348875" y="4626900"/>
              <a:ext cx="10700" cy="24075"/>
            </a:xfrm>
            <a:custGeom>
              <a:avLst/>
              <a:gdLst/>
              <a:ahLst/>
              <a:cxnLst/>
              <a:rect l="l" t="t" r="r" b="b"/>
              <a:pathLst>
                <a:path w="428" h="963" extrusionOk="0">
                  <a:moveTo>
                    <a:pt x="428" y="1"/>
                  </a:moveTo>
                  <a:cubicBezTo>
                    <a:pt x="268" y="321"/>
                    <a:pt x="161" y="642"/>
                    <a:pt x="0" y="963"/>
                  </a:cubicBezTo>
                  <a:lnTo>
                    <a:pt x="428" y="856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B57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4"/>
            <p:cNvSpPr/>
            <p:nvPr/>
          </p:nvSpPr>
          <p:spPr>
            <a:xfrm>
              <a:off x="1864825" y="4695050"/>
              <a:ext cx="1417975" cy="471800"/>
            </a:xfrm>
            <a:custGeom>
              <a:avLst/>
              <a:gdLst/>
              <a:ahLst/>
              <a:cxnLst/>
              <a:rect l="l" t="t" r="r" b="b"/>
              <a:pathLst>
                <a:path w="56719" h="18872" extrusionOk="0">
                  <a:moveTo>
                    <a:pt x="3583" y="1"/>
                  </a:moveTo>
                  <a:cubicBezTo>
                    <a:pt x="2032" y="1"/>
                    <a:pt x="1" y="429"/>
                    <a:pt x="482" y="2460"/>
                  </a:cubicBezTo>
                  <a:cubicBezTo>
                    <a:pt x="482" y="2460"/>
                    <a:pt x="31273" y="14167"/>
                    <a:pt x="55756" y="18871"/>
                  </a:cubicBezTo>
                  <a:cubicBezTo>
                    <a:pt x="56023" y="18550"/>
                    <a:pt x="56344" y="18176"/>
                    <a:pt x="56718" y="17642"/>
                  </a:cubicBezTo>
                  <a:cubicBezTo>
                    <a:pt x="38810" y="13472"/>
                    <a:pt x="21116" y="8340"/>
                    <a:pt x="3796" y="2246"/>
                  </a:cubicBezTo>
                  <a:cubicBezTo>
                    <a:pt x="3422" y="2086"/>
                    <a:pt x="3208" y="1765"/>
                    <a:pt x="3315" y="1391"/>
                  </a:cubicBezTo>
                  <a:lnTo>
                    <a:pt x="35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4"/>
            <p:cNvSpPr/>
            <p:nvPr/>
          </p:nvSpPr>
          <p:spPr>
            <a:xfrm>
              <a:off x="3032850" y="2627625"/>
              <a:ext cx="1822900" cy="114950"/>
            </a:xfrm>
            <a:custGeom>
              <a:avLst/>
              <a:gdLst/>
              <a:ahLst/>
              <a:cxnLst/>
              <a:rect l="l" t="t" r="r" b="b"/>
              <a:pathLst>
                <a:path w="72916" h="4598" extrusionOk="0">
                  <a:moveTo>
                    <a:pt x="51747" y="0"/>
                  </a:moveTo>
                  <a:lnTo>
                    <a:pt x="1" y="3101"/>
                  </a:lnTo>
                  <a:lnTo>
                    <a:pt x="22560" y="4598"/>
                  </a:lnTo>
                  <a:lnTo>
                    <a:pt x="72916" y="963"/>
                  </a:lnTo>
                  <a:lnTo>
                    <a:pt x="51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34"/>
            <p:cNvSpPr/>
            <p:nvPr/>
          </p:nvSpPr>
          <p:spPr>
            <a:xfrm>
              <a:off x="2745525" y="2611575"/>
              <a:ext cx="2434975" cy="159075"/>
            </a:xfrm>
            <a:custGeom>
              <a:avLst/>
              <a:gdLst/>
              <a:ahLst/>
              <a:cxnLst/>
              <a:rect l="l" t="t" r="r" b="b"/>
              <a:pathLst>
                <a:path w="97399" h="6363" extrusionOk="0">
                  <a:moveTo>
                    <a:pt x="63293" y="161"/>
                  </a:moveTo>
                  <a:lnTo>
                    <a:pt x="92374" y="1498"/>
                  </a:lnTo>
                  <a:lnTo>
                    <a:pt x="34053" y="5828"/>
                  </a:lnTo>
                  <a:lnTo>
                    <a:pt x="4064" y="3689"/>
                  </a:lnTo>
                  <a:lnTo>
                    <a:pt x="63293" y="161"/>
                  </a:lnTo>
                  <a:close/>
                  <a:moveTo>
                    <a:pt x="63293" y="1"/>
                  </a:moveTo>
                  <a:lnTo>
                    <a:pt x="1" y="3636"/>
                  </a:lnTo>
                  <a:lnTo>
                    <a:pt x="34427" y="6362"/>
                  </a:lnTo>
                  <a:lnTo>
                    <a:pt x="97399" y="1391"/>
                  </a:lnTo>
                  <a:lnTo>
                    <a:pt x="632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4"/>
            <p:cNvSpPr/>
            <p:nvPr/>
          </p:nvSpPr>
          <p:spPr>
            <a:xfrm>
              <a:off x="5287400" y="2985775"/>
              <a:ext cx="181775" cy="20075"/>
            </a:xfrm>
            <a:custGeom>
              <a:avLst/>
              <a:gdLst/>
              <a:ahLst/>
              <a:cxnLst/>
              <a:rect l="l" t="t" r="r" b="b"/>
              <a:pathLst>
                <a:path w="7271" h="803" extrusionOk="0">
                  <a:moveTo>
                    <a:pt x="588" y="1"/>
                  </a:moveTo>
                  <a:cubicBezTo>
                    <a:pt x="374" y="108"/>
                    <a:pt x="214" y="268"/>
                    <a:pt x="0" y="375"/>
                  </a:cubicBezTo>
                  <a:lnTo>
                    <a:pt x="2994" y="482"/>
                  </a:lnTo>
                  <a:lnTo>
                    <a:pt x="963" y="642"/>
                  </a:lnTo>
                  <a:lnTo>
                    <a:pt x="1711" y="803"/>
                  </a:lnTo>
                  <a:lnTo>
                    <a:pt x="7270" y="215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4"/>
            <p:cNvSpPr/>
            <p:nvPr/>
          </p:nvSpPr>
          <p:spPr>
            <a:xfrm>
              <a:off x="2641300" y="2713150"/>
              <a:ext cx="927500" cy="77550"/>
            </a:xfrm>
            <a:custGeom>
              <a:avLst/>
              <a:gdLst/>
              <a:ahLst/>
              <a:cxnLst/>
              <a:rect l="l" t="t" r="r" b="b"/>
              <a:pathLst>
                <a:path w="37100" h="3102" extrusionOk="0">
                  <a:moveTo>
                    <a:pt x="0" y="1"/>
                  </a:moveTo>
                  <a:lnTo>
                    <a:pt x="0" y="1"/>
                  </a:lnTo>
                  <a:cubicBezTo>
                    <a:pt x="3101" y="321"/>
                    <a:pt x="6201" y="642"/>
                    <a:pt x="9248" y="909"/>
                  </a:cubicBezTo>
                  <a:lnTo>
                    <a:pt x="18550" y="1711"/>
                  </a:lnTo>
                  <a:lnTo>
                    <a:pt x="27798" y="2460"/>
                  </a:lnTo>
                  <a:cubicBezTo>
                    <a:pt x="30898" y="2674"/>
                    <a:pt x="33999" y="2887"/>
                    <a:pt x="37099" y="3101"/>
                  </a:cubicBezTo>
                  <a:cubicBezTo>
                    <a:pt x="33999" y="2780"/>
                    <a:pt x="30898" y="2513"/>
                    <a:pt x="27851" y="2246"/>
                  </a:cubicBezTo>
                  <a:lnTo>
                    <a:pt x="18550" y="1444"/>
                  </a:lnTo>
                  <a:lnTo>
                    <a:pt x="9302" y="696"/>
                  </a:lnTo>
                  <a:cubicBezTo>
                    <a:pt x="6201" y="482"/>
                    <a:pt x="3101" y="21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4"/>
            <p:cNvSpPr/>
            <p:nvPr/>
          </p:nvSpPr>
          <p:spPr>
            <a:xfrm>
              <a:off x="4329175" y="3049925"/>
              <a:ext cx="1192125" cy="502525"/>
            </a:xfrm>
            <a:custGeom>
              <a:avLst/>
              <a:gdLst/>
              <a:ahLst/>
              <a:cxnLst/>
              <a:rect l="l" t="t" r="r" b="b"/>
              <a:pathLst>
                <a:path w="47685" h="20101" extrusionOk="0">
                  <a:moveTo>
                    <a:pt x="29937" y="4598"/>
                  </a:moveTo>
                  <a:lnTo>
                    <a:pt x="29937" y="4598"/>
                  </a:lnTo>
                  <a:cubicBezTo>
                    <a:pt x="27798" y="4919"/>
                    <a:pt x="25714" y="5186"/>
                    <a:pt x="23629" y="5507"/>
                  </a:cubicBezTo>
                  <a:lnTo>
                    <a:pt x="17267" y="6309"/>
                  </a:lnTo>
                  <a:lnTo>
                    <a:pt x="10906" y="7057"/>
                  </a:lnTo>
                  <a:cubicBezTo>
                    <a:pt x="8821" y="7271"/>
                    <a:pt x="6683" y="7485"/>
                    <a:pt x="4545" y="7645"/>
                  </a:cubicBezTo>
                  <a:cubicBezTo>
                    <a:pt x="6683" y="7324"/>
                    <a:pt x="8768" y="7004"/>
                    <a:pt x="10906" y="6736"/>
                  </a:cubicBezTo>
                  <a:lnTo>
                    <a:pt x="17214" y="5934"/>
                  </a:lnTo>
                  <a:lnTo>
                    <a:pt x="23575" y="5186"/>
                  </a:lnTo>
                  <a:cubicBezTo>
                    <a:pt x="25714" y="4972"/>
                    <a:pt x="27798" y="4758"/>
                    <a:pt x="29937" y="4598"/>
                  </a:cubicBezTo>
                  <a:close/>
                  <a:moveTo>
                    <a:pt x="36084" y="6576"/>
                  </a:moveTo>
                  <a:lnTo>
                    <a:pt x="36084" y="6576"/>
                  </a:lnTo>
                  <a:cubicBezTo>
                    <a:pt x="33465" y="7057"/>
                    <a:pt x="30792" y="7431"/>
                    <a:pt x="28119" y="7805"/>
                  </a:cubicBezTo>
                  <a:lnTo>
                    <a:pt x="20047" y="8875"/>
                  </a:lnTo>
                  <a:lnTo>
                    <a:pt x="11975" y="9837"/>
                  </a:lnTo>
                  <a:cubicBezTo>
                    <a:pt x="9302" y="10104"/>
                    <a:pt x="6576" y="10425"/>
                    <a:pt x="3903" y="10692"/>
                  </a:cubicBezTo>
                  <a:cubicBezTo>
                    <a:pt x="6576" y="10264"/>
                    <a:pt x="9249" y="9890"/>
                    <a:pt x="11922" y="9516"/>
                  </a:cubicBezTo>
                  <a:lnTo>
                    <a:pt x="19940" y="8447"/>
                  </a:lnTo>
                  <a:lnTo>
                    <a:pt x="28012" y="7485"/>
                  </a:lnTo>
                  <a:cubicBezTo>
                    <a:pt x="30685" y="7164"/>
                    <a:pt x="33358" y="6843"/>
                    <a:pt x="36084" y="6576"/>
                  </a:cubicBezTo>
                  <a:close/>
                  <a:moveTo>
                    <a:pt x="44744" y="8180"/>
                  </a:moveTo>
                  <a:lnTo>
                    <a:pt x="44744" y="8180"/>
                  </a:lnTo>
                  <a:cubicBezTo>
                    <a:pt x="43247" y="8500"/>
                    <a:pt x="41751" y="8768"/>
                    <a:pt x="40307" y="9035"/>
                  </a:cubicBezTo>
                  <a:cubicBezTo>
                    <a:pt x="38810" y="9356"/>
                    <a:pt x="37314" y="9570"/>
                    <a:pt x="35817" y="9837"/>
                  </a:cubicBezTo>
                  <a:cubicBezTo>
                    <a:pt x="34320" y="10051"/>
                    <a:pt x="32877" y="10318"/>
                    <a:pt x="31380" y="10478"/>
                  </a:cubicBezTo>
                  <a:cubicBezTo>
                    <a:pt x="29883" y="10692"/>
                    <a:pt x="28386" y="10906"/>
                    <a:pt x="26890" y="11066"/>
                  </a:cubicBezTo>
                  <a:cubicBezTo>
                    <a:pt x="28333" y="10746"/>
                    <a:pt x="29830" y="10425"/>
                    <a:pt x="31326" y="10158"/>
                  </a:cubicBezTo>
                  <a:lnTo>
                    <a:pt x="31326" y="10211"/>
                  </a:lnTo>
                  <a:cubicBezTo>
                    <a:pt x="32823" y="9944"/>
                    <a:pt x="34267" y="9676"/>
                    <a:pt x="35763" y="9409"/>
                  </a:cubicBezTo>
                  <a:cubicBezTo>
                    <a:pt x="37260" y="9195"/>
                    <a:pt x="38757" y="8981"/>
                    <a:pt x="40254" y="8768"/>
                  </a:cubicBezTo>
                  <a:cubicBezTo>
                    <a:pt x="41751" y="8554"/>
                    <a:pt x="43247" y="8340"/>
                    <a:pt x="44744" y="8180"/>
                  </a:cubicBezTo>
                  <a:close/>
                  <a:moveTo>
                    <a:pt x="47203" y="1"/>
                  </a:moveTo>
                  <a:lnTo>
                    <a:pt x="3903" y="4651"/>
                  </a:lnTo>
                  <a:cubicBezTo>
                    <a:pt x="1712" y="7378"/>
                    <a:pt x="429" y="9944"/>
                    <a:pt x="108" y="12349"/>
                  </a:cubicBezTo>
                  <a:lnTo>
                    <a:pt x="44691" y="6629"/>
                  </a:lnTo>
                  <a:lnTo>
                    <a:pt x="54" y="13098"/>
                  </a:lnTo>
                  <a:cubicBezTo>
                    <a:pt x="1" y="13525"/>
                    <a:pt x="1" y="13899"/>
                    <a:pt x="54" y="14327"/>
                  </a:cubicBezTo>
                  <a:lnTo>
                    <a:pt x="23201" y="11494"/>
                  </a:lnTo>
                  <a:lnTo>
                    <a:pt x="108" y="15076"/>
                  </a:lnTo>
                  <a:cubicBezTo>
                    <a:pt x="375" y="16572"/>
                    <a:pt x="1070" y="18016"/>
                    <a:pt x="2032" y="19192"/>
                  </a:cubicBezTo>
                  <a:lnTo>
                    <a:pt x="44637" y="11654"/>
                  </a:lnTo>
                  <a:lnTo>
                    <a:pt x="2620" y="19833"/>
                  </a:lnTo>
                  <a:lnTo>
                    <a:pt x="2834" y="20100"/>
                  </a:lnTo>
                  <a:cubicBezTo>
                    <a:pt x="24056" y="16733"/>
                    <a:pt x="43996" y="12135"/>
                    <a:pt x="47684" y="11280"/>
                  </a:cubicBezTo>
                  <a:lnTo>
                    <a:pt x="47577" y="11013"/>
                  </a:lnTo>
                  <a:lnTo>
                    <a:pt x="47524" y="11013"/>
                  </a:lnTo>
                  <a:cubicBezTo>
                    <a:pt x="47417" y="10746"/>
                    <a:pt x="47310" y="10425"/>
                    <a:pt x="47203" y="10104"/>
                  </a:cubicBezTo>
                  <a:lnTo>
                    <a:pt x="4812" y="16679"/>
                  </a:lnTo>
                  <a:lnTo>
                    <a:pt x="4812" y="16679"/>
                  </a:lnTo>
                  <a:lnTo>
                    <a:pt x="46989" y="9356"/>
                  </a:lnTo>
                  <a:cubicBezTo>
                    <a:pt x="46562" y="7752"/>
                    <a:pt x="46348" y="6095"/>
                    <a:pt x="46455" y="4438"/>
                  </a:cubicBezTo>
                  <a:lnTo>
                    <a:pt x="46455" y="4438"/>
                  </a:lnTo>
                  <a:lnTo>
                    <a:pt x="23255" y="7057"/>
                  </a:lnTo>
                  <a:lnTo>
                    <a:pt x="23255" y="7057"/>
                  </a:lnTo>
                  <a:lnTo>
                    <a:pt x="46508" y="3689"/>
                  </a:lnTo>
                  <a:cubicBezTo>
                    <a:pt x="46508" y="3369"/>
                    <a:pt x="46562" y="3101"/>
                    <a:pt x="46615" y="2781"/>
                  </a:cubicBezTo>
                  <a:lnTo>
                    <a:pt x="46615" y="2781"/>
                  </a:lnTo>
                  <a:lnTo>
                    <a:pt x="34908" y="3903"/>
                  </a:lnTo>
                  <a:lnTo>
                    <a:pt x="34908" y="3903"/>
                  </a:lnTo>
                  <a:lnTo>
                    <a:pt x="46722" y="2032"/>
                  </a:lnTo>
                  <a:cubicBezTo>
                    <a:pt x="46775" y="1765"/>
                    <a:pt x="46829" y="1444"/>
                    <a:pt x="46882" y="1177"/>
                  </a:cubicBezTo>
                  <a:lnTo>
                    <a:pt x="46882" y="1177"/>
                  </a:lnTo>
                  <a:lnTo>
                    <a:pt x="5400" y="5507"/>
                  </a:lnTo>
                  <a:lnTo>
                    <a:pt x="47096" y="428"/>
                  </a:lnTo>
                  <a:cubicBezTo>
                    <a:pt x="47096" y="268"/>
                    <a:pt x="47150" y="108"/>
                    <a:pt x="47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4"/>
            <p:cNvSpPr/>
            <p:nvPr/>
          </p:nvSpPr>
          <p:spPr>
            <a:xfrm>
              <a:off x="5410350" y="3001825"/>
              <a:ext cx="196475" cy="22750"/>
            </a:xfrm>
            <a:custGeom>
              <a:avLst/>
              <a:gdLst/>
              <a:ahLst/>
              <a:cxnLst/>
              <a:rect l="l" t="t" r="r" b="b"/>
              <a:pathLst>
                <a:path w="7859" h="910" extrusionOk="0">
                  <a:moveTo>
                    <a:pt x="7858" y="0"/>
                  </a:moveTo>
                  <a:lnTo>
                    <a:pt x="2299" y="535"/>
                  </a:lnTo>
                  <a:lnTo>
                    <a:pt x="0" y="749"/>
                  </a:lnTo>
                  <a:lnTo>
                    <a:pt x="749" y="909"/>
                  </a:lnTo>
                  <a:lnTo>
                    <a:pt x="2352" y="695"/>
                  </a:lnTo>
                  <a:lnTo>
                    <a:pt x="7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4"/>
            <p:cNvSpPr/>
            <p:nvPr/>
          </p:nvSpPr>
          <p:spPr>
            <a:xfrm>
              <a:off x="5125700" y="2658350"/>
              <a:ext cx="235225" cy="308750"/>
            </a:xfrm>
            <a:custGeom>
              <a:avLst/>
              <a:gdLst/>
              <a:ahLst/>
              <a:cxnLst/>
              <a:rect l="l" t="t" r="r" b="b"/>
              <a:pathLst>
                <a:path w="9409" h="12350" extrusionOk="0">
                  <a:moveTo>
                    <a:pt x="6789" y="1"/>
                  </a:moveTo>
                  <a:lnTo>
                    <a:pt x="0" y="536"/>
                  </a:lnTo>
                  <a:cubicBezTo>
                    <a:pt x="1764" y="2300"/>
                    <a:pt x="2726" y="4705"/>
                    <a:pt x="2673" y="7164"/>
                  </a:cubicBezTo>
                  <a:cubicBezTo>
                    <a:pt x="2619" y="8821"/>
                    <a:pt x="2138" y="10372"/>
                    <a:pt x="1336" y="11815"/>
                  </a:cubicBezTo>
                  <a:lnTo>
                    <a:pt x="7484" y="11120"/>
                  </a:lnTo>
                  <a:lnTo>
                    <a:pt x="6629" y="12349"/>
                  </a:lnTo>
                  <a:cubicBezTo>
                    <a:pt x="8500" y="10960"/>
                    <a:pt x="9408" y="8554"/>
                    <a:pt x="9408" y="6202"/>
                  </a:cubicBezTo>
                  <a:cubicBezTo>
                    <a:pt x="9408" y="3636"/>
                    <a:pt x="8500" y="1124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4"/>
            <p:cNvSpPr/>
            <p:nvPr/>
          </p:nvSpPr>
          <p:spPr>
            <a:xfrm>
              <a:off x="2621250" y="2979100"/>
              <a:ext cx="1003675" cy="195150"/>
            </a:xfrm>
            <a:custGeom>
              <a:avLst/>
              <a:gdLst/>
              <a:ahLst/>
              <a:cxnLst/>
              <a:rect l="l" t="t" r="r" b="b"/>
              <a:pathLst>
                <a:path w="40147" h="7806" extrusionOk="0">
                  <a:moveTo>
                    <a:pt x="2673" y="1"/>
                  </a:moveTo>
                  <a:cubicBezTo>
                    <a:pt x="1604" y="1"/>
                    <a:pt x="0" y="161"/>
                    <a:pt x="428" y="1016"/>
                  </a:cubicBezTo>
                  <a:cubicBezTo>
                    <a:pt x="375" y="1016"/>
                    <a:pt x="22238" y="5881"/>
                    <a:pt x="39558" y="7805"/>
                  </a:cubicBezTo>
                  <a:cubicBezTo>
                    <a:pt x="39719" y="7752"/>
                    <a:pt x="39879" y="7591"/>
                    <a:pt x="40146" y="7378"/>
                  </a:cubicBezTo>
                  <a:cubicBezTo>
                    <a:pt x="20848" y="4812"/>
                    <a:pt x="2994" y="1070"/>
                    <a:pt x="2834" y="1070"/>
                  </a:cubicBezTo>
                  <a:cubicBezTo>
                    <a:pt x="2566" y="1016"/>
                    <a:pt x="2459" y="749"/>
                    <a:pt x="2513" y="482"/>
                  </a:cubicBezTo>
                  <a:lnTo>
                    <a:pt x="2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4"/>
            <p:cNvSpPr/>
            <p:nvPr/>
          </p:nvSpPr>
          <p:spPr>
            <a:xfrm>
              <a:off x="2591850" y="2995150"/>
              <a:ext cx="17400" cy="1350"/>
            </a:xfrm>
            <a:custGeom>
              <a:avLst/>
              <a:gdLst/>
              <a:ahLst/>
              <a:cxnLst/>
              <a:rect l="l" t="t" r="r" b="b"/>
              <a:pathLst>
                <a:path w="696" h="54" extrusionOk="0">
                  <a:moveTo>
                    <a:pt x="695" y="0"/>
                  </a:moveTo>
                  <a:lnTo>
                    <a:pt x="0" y="53"/>
                  </a:lnTo>
                  <a:lnTo>
                    <a:pt x="695" y="53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B57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4"/>
            <p:cNvSpPr/>
            <p:nvPr/>
          </p:nvSpPr>
          <p:spPr>
            <a:xfrm>
              <a:off x="2706775" y="2750575"/>
              <a:ext cx="1002350" cy="395600"/>
            </a:xfrm>
            <a:custGeom>
              <a:avLst/>
              <a:gdLst/>
              <a:ahLst/>
              <a:cxnLst/>
              <a:rect l="l" t="t" r="r" b="b"/>
              <a:pathLst>
                <a:path w="40094" h="15824" extrusionOk="0">
                  <a:moveTo>
                    <a:pt x="15075" y="3475"/>
                  </a:moveTo>
                  <a:lnTo>
                    <a:pt x="15075" y="3475"/>
                  </a:lnTo>
                  <a:cubicBezTo>
                    <a:pt x="16839" y="3582"/>
                    <a:pt x="18603" y="3689"/>
                    <a:pt x="20368" y="3849"/>
                  </a:cubicBezTo>
                  <a:lnTo>
                    <a:pt x="25713" y="4330"/>
                  </a:lnTo>
                  <a:lnTo>
                    <a:pt x="31005" y="4865"/>
                  </a:lnTo>
                  <a:cubicBezTo>
                    <a:pt x="32769" y="5079"/>
                    <a:pt x="34534" y="5239"/>
                    <a:pt x="36298" y="5507"/>
                  </a:cubicBezTo>
                  <a:cubicBezTo>
                    <a:pt x="34480" y="5346"/>
                    <a:pt x="32716" y="5239"/>
                    <a:pt x="30952" y="5079"/>
                  </a:cubicBezTo>
                  <a:lnTo>
                    <a:pt x="25660" y="4598"/>
                  </a:lnTo>
                  <a:lnTo>
                    <a:pt x="20368" y="4063"/>
                  </a:lnTo>
                  <a:cubicBezTo>
                    <a:pt x="18603" y="3903"/>
                    <a:pt x="16839" y="3689"/>
                    <a:pt x="15075" y="3475"/>
                  </a:cubicBezTo>
                  <a:close/>
                  <a:moveTo>
                    <a:pt x="9837" y="5293"/>
                  </a:moveTo>
                  <a:cubicBezTo>
                    <a:pt x="12082" y="5453"/>
                    <a:pt x="14380" y="5667"/>
                    <a:pt x="16626" y="5881"/>
                  </a:cubicBezTo>
                  <a:lnTo>
                    <a:pt x="23361" y="6522"/>
                  </a:lnTo>
                  <a:lnTo>
                    <a:pt x="30097" y="7217"/>
                  </a:lnTo>
                  <a:cubicBezTo>
                    <a:pt x="32288" y="7484"/>
                    <a:pt x="34534" y="7752"/>
                    <a:pt x="36832" y="8019"/>
                  </a:cubicBezTo>
                  <a:cubicBezTo>
                    <a:pt x="34587" y="7859"/>
                    <a:pt x="32288" y="7645"/>
                    <a:pt x="30043" y="7431"/>
                  </a:cubicBezTo>
                  <a:lnTo>
                    <a:pt x="23308" y="6789"/>
                  </a:lnTo>
                  <a:lnTo>
                    <a:pt x="16572" y="6095"/>
                  </a:lnTo>
                  <a:cubicBezTo>
                    <a:pt x="14380" y="5827"/>
                    <a:pt x="12135" y="5560"/>
                    <a:pt x="9837" y="5293"/>
                  </a:cubicBezTo>
                  <a:close/>
                  <a:moveTo>
                    <a:pt x="2620" y="6736"/>
                  </a:moveTo>
                  <a:lnTo>
                    <a:pt x="2620" y="6736"/>
                  </a:lnTo>
                  <a:cubicBezTo>
                    <a:pt x="3903" y="6843"/>
                    <a:pt x="5132" y="6950"/>
                    <a:pt x="6362" y="7110"/>
                  </a:cubicBezTo>
                  <a:lnTo>
                    <a:pt x="10104" y="7591"/>
                  </a:lnTo>
                  <a:lnTo>
                    <a:pt x="13846" y="8126"/>
                  </a:lnTo>
                  <a:cubicBezTo>
                    <a:pt x="15075" y="8340"/>
                    <a:pt x="16305" y="8554"/>
                    <a:pt x="17534" y="8767"/>
                  </a:cubicBezTo>
                  <a:cubicBezTo>
                    <a:pt x="16305" y="8660"/>
                    <a:pt x="15075" y="8500"/>
                    <a:pt x="13792" y="8340"/>
                  </a:cubicBezTo>
                  <a:lnTo>
                    <a:pt x="10050" y="7859"/>
                  </a:lnTo>
                  <a:lnTo>
                    <a:pt x="6362" y="7324"/>
                  </a:lnTo>
                  <a:cubicBezTo>
                    <a:pt x="5132" y="7164"/>
                    <a:pt x="3849" y="6950"/>
                    <a:pt x="2620" y="6736"/>
                  </a:cubicBezTo>
                  <a:close/>
                  <a:moveTo>
                    <a:pt x="642" y="0"/>
                  </a:moveTo>
                  <a:cubicBezTo>
                    <a:pt x="642" y="161"/>
                    <a:pt x="696" y="268"/>
                    <a:pt x="749" y="428"/>
                  </a:cubicBezTo>
                  <a:lnTo>
                    <a:pt x="35603" y="3689"/>
                  </a:lnTo>
                  <a:lnTo>
                    <a:pt x="35603" y="3689"/>
                  </a:lnTo>
                  <a:lnTo>
                    <a:pt x="856" y="963"/>
                  </a:lnTo>
                  <a:lnTo>
                    <a:pt x="856" y="963"/>
                  </a:lnTo>
                  <a:cubicBezTo>
                    <a:pt x="909" y="1230"/>
                    <a:pt x="963" y="1497"/>
                    <a:pt x="1016" y="1765"/>
                  </a:cubicBezTo>
                  <a:lnTo>
                    <a:pt x="10852" y="3048"/>
                  </a:lnTo>
                  <a:lnTo>
                    <a:pt x="10852" y="3048"/>
                  </a:lnTo>
                  <a:lnTo>
                    <a:pt x="1070" y="2299"/>
                  </a:lnTo>
                  <a:lnTo>
                    <a:pt x="1070" y="2299"/>
                  </a:lnTo>
                  <a:cubicBezTo>
                    <a:pt x="1123" y="2566"/>
                    <a:pt x="1123" y="2834"/>
                    <a:pt x="1177" y="3154"/>
                  </a:cubicBezTo>
                  <a:lnTo>
                    <a:pt x="20581" y="5400"/>
                  </a:lnTo>
                  <a:lnTo>
                    <a:pt x="1177" y="3689"/>
                  </a:lnTo>
                  <a:lnTo>
                    <a:pt x="1177" y="3689"/>
                  </a:lnTo>
                  <a:cubicBezTo>
                    <a:pt x="1230" y="5079"/>
                    <a:pt x="1070" y="6469"/>
                    <a:pt x="696" y="7859"/>
                  </a:cubicBezTo>
                  <a:lnTo>
                    <a:pt x="35923" y="12990"/>
                  </a:lnTo>
                  <a:lnTo>
                    <a:pt x="35923" y="12990"/>
                  </a:lnTo>
                  <a:lnTo>
                    <a:pt x="482" y="8340"/>
                  </a:lnTo>
                  <a:cubicBezTo>
                    <a:pt x="428" y="8607"/>
                    <a:pt x="321" y="8928"/>
                    <a:pt x="161" y="9195"/>
                  </a:cubicBezTo>
                  <a:lnTo>
                    <a:pt x="107" y="9195"/>
                  </a:lnTo>
                  <a:lnTo>
                    <a:pt x="1" y="9462"/>
                  </a:lnTo>
                  <a:cubicBezTo>
                    <a:pt x="2941" y="10104"/>
                    <a:pt x="19673" y="13472"/>
                    <a:pt x="37527" y="15824"/>
                  </a:cubicBezTo>
                  <a:lnTo>
                    <a:pt x="37848" y="15503"/>
                  </a:lnTo>
                  <a:lnTo>
                    <a:pt x="2620" y="9623"/>
                  </a:lnTo>
                  <a:lnTo>
                    <a:pt x="38276" y="15022"/>
                  </a:lnTo>
                  <a:cubicBezTo>
                    <a:pt x="39131" y="14006"/>
                    <a:pt x="39719" y="12777"/>
                    <a:pt x="39986" y="11494"/>
                  </a:cubicBezTo>
                  <a:lnTo>
                    <a:pt x="20635" y="9035"/>
                  </a:lnTo>
                  <a:lnTo>
                    <a:pt x="20635" y="9035"/>
                  </a:lnTo>
                  <a:lnTo>
                    <a:pt x="40040" y="10959"/>
                  </a:lnTo>
                  <a:cubicBezTo>
                    <a:pt x="40093" y="10585"/>
                    <a:pt x="40093" y="10211"/>
                    <a:pt x="40040" y="9890"/>
                  </a:cubicBezTo>
                  <a:lnTo>
                    <a:pt x="2620" y="5507"/>
                  </a:lnTo>
                  <a:lnTo>
                    <a:pt x="40040" y="9302"/>
                  </a:lnTo>
                  <a:cubicBezTo>
                    <a:pt x="39772" y="7324"/>
                    <a:pt x="38757" y="5186"/>
                    <a:pt x="36939" y="2994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4"/>
            <p:cNvSpPr/>
            <p:nvPr/>
          </p:nvSpPr>
          <p:spPr>
            <a:xfrm>
              <a:off x="2356625" y="3016525"/>
              <a:ext cx="276675" cy="371550"/>
            </a:xfrm>
            <a:custGeom>
              <a:avLst/>
              <a:gdLst/>
              <a:ahLst/>
              <a:cxnLst/>
              <a:rect l="l" t="t" r="r" b="b"/>
              <a:pathLst>
                <a:path w="11067" h="14862" extrusionOk="0">
                  <a:moveTo>
                    <a:pt x="3155" y="0"/>
                  </a:moveTo>
                  <a:cubicBezTo>
                    <a:pt x="1177" y="1444"/>
                    <a:pt x="54" y="4437"/>
                    <a:pt x="54" y="7484"/>
                  </a:cubicBezTo>
                  <a:cubicBezTo>
                    <a:pt x="1" y="10317"/>
                    <a:pt x="1017" y="13204"/>
                    <a:pt x="3262" y="14861"/>
                  </a:cubicBezTo>
                  <a:lnTo>
                    <a:pt x="2246" y="13365"/>
                  </a:lnTo>
                  <a:lnTo>
                    <a:pt x="2246" y="13365"/>
                  </a:lnTo>
                  <a:lnTo>
                    <a:pt x="9409" y="14006"/>
                  </a:lnTo>
                  <a:cubicBezTo>
                    <a:pt x="8554" y="12402"/>
                    <a:pt x="8019" y="10585"/>
                    <a:pt x="7966" y="8767"/>
                  </a:cubicBezTo>
                  <a:cubicBezTo>
                    <a:pt x="7859" y="5667"/>
                    <a:pt x="8982" y="2673"/>
                    <a:pt x="11066" y="428"/>
                  </a:cubicBezTo>
                  <a:lnTo>
                    <a:pt x="3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4"/>
            <p:cNvSpPr/>
            <p:nvPr/>
          </p:nvSpPr>
          <p:spPr>
            <a:xfrm>
              <a:off x="1832750" y="2591550"/>
              <a:ext cx="3934450" cy="2615050"/>
            </a:xfrm>
            <a:custGeom>
              <a:avLst/>
              <a:gdLst/>
              <a:ahLst/>
              <a:cxnLst/>
              <a:rect l="l" t="t" r="r" b="b"/>
              <a:pathLst>
                <a:path w="157378" h="104602" extrusionOk="0">
                  <a:moveTo>
                    <a:pt x="99751" y="855"/>
                  </a:moveTo>
                  <a:lnTo>
                    <a:pt x="133910" y="2192"/>
                  </a:lnTo>
                  <a:lnTo>
                    <a:pt x="70884" y="7163"/>
                  </a:lnTo>
                  <a:lnTo>
                    <a:pt x="36458" y="4437"/>
                  </a:lnTo>
                  <a:lnTo>
                    <a:pt x="99751" y="855"/>
                  </a:lnTo>
                  <a:close/>
                  <a:moveTo>
                    <a:pt x="33907" y="5026"/>
                  </a:moveTo>
                  <a:lnTo>
                    <a:pt x="33907" y="5026"/>
                  </a:lnTo>
                  <a:cubicBezTo>
                    <a:pt x="36485" y="5205"/>
                    <a:pt x="39056" y="5391"/>
                    <a:pt x="41590" y="5613"/>
                  </a:cubicBezTo>
                  <a:lnTo>
                    <a:pt x="50892" y="6308"/>
                  </a:lnTo>
                  <a:lnTo>
                    <a:pt x="60140" y="7110"/>
                  </a:lnTo>
                  <a:cubicBezTo>
                    <a:pt x="63240" y="7431"/>
                    <a:pt x="66287" y="7698"/>
                    <a:pt x="69388" y="8019"/>
                  </a:cubicBezTo>
                  <a:cubicBezTo>
                    <a:pt x="66287" y="7805"/>
                    <a:pt x="63187" y="7591"/>
                    <a:pt x="60140" y="7324"/>
                  </a:cubicBezTo>
                  <a:lnTo>
                    <a:pt x="50838" y="6575"/>
                  </a:lnTo>
                  <a:lnTo>
                    <a:pt x="41590" y="5773"/>
                  </a:lnTo>
                  <a:cubicBezTo>
                    <a:pt x="39056" y="5551"/>
                    <a:pt x="36485" y="5292"/>
                    <a:pt x="33907" y="5026"/>
                  </a:cubicBezTo>
                  <a:close/>
                  <a:moveTo>
                    <a:pt x="130382" y="3314"/>
                  </a:moveTo>
                  <a:cubicBezTo>
                    <a:pt x="132306" y="4918"/>
                    <a:pt x="133429" y="7324"/>
                    <a:pt x="133375" y="9836"/>
                  </a:cubicBezTo>
                  <a:cubicBezTo>
                    <a:pt x="133322" y="11547"/>
                    <a:pt x="132734" y="13204"/>
                    <a:pt x="131771" y="14647"/>
                  </a:cubicBezTo>
                  <a:lnTo>
                    <a:pt x="130435" y="14808"/>
                  </a:lnTo>
                  <a:cubicBezTo>
                    <a:pt x="130702" y="14433"/>
                    <a:pt x="130970" y="14006"/>
                    <a:pt x="131183" y="13578"/>
                  </a:cubicBezTo>
                  <a:cubicBezTo>
                    <a:pt x="131825" y="12402"/>
                    <a:pt x="132146" y="11066"/>
                    <a:pt x="132146" y="9729"/>
                  </a:cubicBezTo>
                  <a:cubicBezTo>
                    <a:pt x="132199" y="8339"/>
                    <a:pt x="131878" y="7003"/>
                    <a:pt x="131183" y="5827"/>
                  </a:cubicBezTo>
                  <a:cubicBezTo>
                    <a:pt x="130714" y="4941"/>
                    <a:pt x="130042" y="4106"/>
                    <a:pt x="129216" y="3420"/>
                  </a:cubicBezTo>
                  <a:lnTo>
                    <a:pt x="129216" y="3420"/>
                  </a:lnTo>
                  <a:lnTo>
                    <a:pt x="130382" y="3314"/>
                  </a:lnTo>
                  <a:close/>
                  <a:moveTo>
                    <a:pt x="138507" y="2673"/>
                  </a:moveTo>
                  <a:cubicBezTo>
                    <a:pt x="140218" y="3796"/>
                    <a:pt x="141180" y="6308"/>
                    <a:pt x="141126" y="8874"/>
                  </a:cubicBezTo>
                  <a:cubicBezTo>
                    <a:pt x="141126" y="11226"/>
                    <a:pt x="140271" y="13632"/>
                    <a:pt x="138347" y="15021"/>
                  </a:cubicBezTo>
                  <a:lnTo>
                    <a:pt x="139255" y="13792"/>
                  </a:lnTo>
                  <a:lnTo>
                    <a:pt x="133054" y="14487"/>
                  </a:lnTo>
                  <a:cubicBezTo>
                    <a:pt x="133856" y="13097"/>
                    <a:pt x="134337" y="11493"/>
                    <a:pt x="134391" y="9890"/>
                  </a:cubicBezTo>
                  <a:cubicBezTo>
                    <a:pt x="134444" y="7377"/>
                    <a:pt x="133482" y="4972"/>
                    <a:pt x="131718" y="3208"/>
                  </a:cubicBezTo>
                  <a:lnTo>
                    <a:pt x="138507" y="2673"/>
                  </a:lnTo>
                  <a:close/>
                  <a:moveTo>
                    <a:pt x="120492" y="4063"/>
                  </a:moveTo>
                  <a:cubicBezTo>
                    <a:pt x="122470" y="5827"/>
                    <a:pt x="123593" y="8339"/>
                    <a:pt x="123539" y="10959"/>
                  </a:cubicBezTo>
                  <a:cubicBezTo>
                    <a:pt x="123486" y="12669"/>
                    <a:pt x="122951" y="14273"/>
                    <a:pt x="122096" y="15716"/>
                  </a:cubicBezTo>
                  <a:lnTo>
                    <a:pt x="120759" y="15877"/>
                  </a:lnTo>
                  <a:cubicBezTo>
                    <a:pt x="120920" y="15503"/>
                    <a:pt x="121134" y="15182"/>
                    <a:pt x="121294" y="14808"/>
                  </a:cubicBezTo>
                  <a:cubicBezTo>
                    <a:pt x="121882" y="13525"/>
                    <a:pt x="122203" y="12188"/>
                    <a:pt x="122256" y="10798"/>
                  </a:cubicBezTo>
                  <a:cubicBezTo>
                    <a:pt x="122256" y="9409"/>
                    <a:pt x="121935" y="8019"/>
                    <a:pt x="121294" y="6789"/>
                  </a:cubicBezTo>
                  <a:cubicBezTo>
                    <a:pt x="120759" y="5773"/>
                    <a:pt x="120064" y="4918"/>
                    <a:pt x="119209" y="4170"/>
                  </a:cubicBezTo>
                  <a:lnTo>
                    <a:pt x="120492" y="4063"/>
                  </a:lnTo>
                  <a:close/>
                  <a:moveTo>
                    <a:pt x="31059" y="16144"/>
                  </a:moveTo>
                  <a:lnTo>
                    <a:pt x="31059" y="16197"/>
                  </a:lnTo>
                  <a:lnTo>
                    <a:pt x="30364" y="16197"/>
                  </a:lnTo>
                  <a:lnTo>
                    <a:pt x="31059" y="16144"/>
                  </a:lnTo>
                  <a:close/>
                  <a:moveTo>
                    <a:pt x="128992" y="3421"/>
                  </a:moveTo>
                  <a:cubicBezTo>
                    <a:pt x="129633" y="4277"/>
                    <a:pt x="130168" y="5132"/>
                    <a:pt x="130595" y="6094"/>
                  </a:cubicBezTo>
                  <a:cubicBezTo>
                    <a:pt x="131077" y="7217"/>
                    <a:pt x="131290" y="8446"/>
                    <a:pt x="131290" y="9676"/>
                  </a:cubicBezTo>
                  <a:cubicBezTo>
                    <a:pt x="131290" y="10905"/>
                    <a:pt x="131023" y="12135"/>
                    <a:pt x="130542" y="13311"/>
                  </a:cubicBezTo>
                  <a:cubicBezTo>
                    <a:pt x="130114" y="14327"/>
                    <a:pt x="129526" y="15342"/>
                    <a:pt x="128778" y="16197"/>
                  </a:cubicBezTo>
                  <a:lnTo>
                    <a:pt x="129099" y="14915"/>
                  </a:lnTo>
                  <a:lnTo>
                    <a:pt x="123325" y="15556"/>
                  </a:lnTo>
                  <a:cubicBezTo>
                    <a:pt x="124074" y="14166"/>
                    <a:pt x="124501" y="12616"/>
                    <a:pt x="124555" y="11012"/>
                  </a:cubicBezTo>
                  <a:cubicBezTo>
                    <a:pt x="124608" y="8393"/>
                    <a:pt x="123646" y="5880"/>
                    <a:pt x="121882" y="4009"/>
                  </a:cubicBezTo>
                  <a:lnTo>
                    <a:pt x="128992" y="3421"/>
                  </a:lnTo>
                  <a:close/>
                  <a:moveTo>
                    <a:pt x="138774" y="15770"/>
                  </a:moveTo>
                  <a:lnTo>
                    <a:pt x="145456" y="15984"/>
                  </a:lnTo>
                  <a:lnTo>
                    <a:pt x="139897" y="16572"/>
                  </a:lnTo>
                  <a:lnTo>
                    <a:pt x="139149" y="16465"/>
                  </a:lnTo>
                  <a:lnTo>
                    <a:pt x="141126" y="16251"/>
                  </a:lnTo>
                  <a:lnTo>
                    <a:pt x="138186" y="16144"/>
                  </a:lnTo>
                  <a:cubicBezTo>
                    <a:pt x="138400" y="16037"/>
                    <a:pt x="138614" y="15930"/>
                    <a:pt x="138774" y="15770"/>
                  </a:cubicBezTo>
                  <a:close/>
                  <a:moveTo>
                    <a:pt x="108625" y="5025"/>
                  </a:moveTo>
                  <a:cubicBezTo>
                    <a:pt x="110549" y="6843"/>
                    <a:pt x="111565" y="9355"/>
                    <a:pt x="111511" y="12028"/>
                  </a:cubicBezTo>
                  <a:cubicBezTo>
                    <a:pt x="111458" y="13792"/>
                    <a:pt x="110923" y="15556"/>
                    <a:pt x="109961" y="17053"/>
                  </a:cubicBezTo>
                  <a:lnTo>
                    <a:pt x="108571" y="17213"/>
                  </a:lnTo>
                  <a:cubicBezTo>
                    <a:pt x="108839" y="16839"/>
                    <a:pt x="109106" y="16411"/>
                    <a:pt x="109320" y="15984"/>
                  </a:cubicBezTo>
                  <a:cubicBezTo>
                    <a:pt x="109908" y="14701"/>
                    <a:pt x="110228" y="13257"/>
                    <a:pt x="110282" y="11868"/>
                  </a:cubicBezTo>
                  <a:cubicBezTo>
                    <a:pt x="110282" y="10424"/>
                    <a:pt x="109961" y="9034"/>
                    <a:pt x="109320" y="7751"/>
                  </a:cubicBezTo>
                  <a:cubicBezTo>
                    <a:pt x="108839" y="6736"/>
                    <a:pt x="108144" y="5880"/>
                    <a:pt x="107342" y="5132"/>
                  </a:cubicBezTo>
                  <a:lnTo>
                    <a:pt x="108625" y="5025"/>
                  </a:lnTo>
                  <a:close/>
                  <a:moveTo>
                    <a:pt x="150962" y="16465"/>
                  </a:moveTo>
                  <a:lnTo>
                    <a:pt x="145456" y="17160"/>
                  </a:lnTo>
                  <a:lnTo>
                    <a:pt x="143853" y="17320"/>
                  </a:lnTo>
                  <a:lnTo>
                    <a:pt x="143104" y="17213"/>
                  </a:lnTo>
                  <a:lnTo>
                    <a:pt x="145403" y="16946"/>
                  </a:lnTo>
                  <a:lnTo>
                    <a:pt x="150962" y="16465"/>
                  </a:lnTo>
                  <a:close/>
                  <a:moveTo>
                    <a:pt x="119049" y="4170"/>
                  </a:moveTo>
                  <a:cubicBezTo>
                    <a:pt x="119744" y="5079"/>
                    <a:pt x="120278" y="6041"/>
                    <a:pt x="120759" y="7056"/>
                  </a:cubicBezTo>
                  <a:cubicBezTo>
                    <a:pt x="121241" y="8232"/>
                    <a:pt x="121454" y="9515"/>
                    <a:pt x="121454" y="10798"/>
                  </a:cubicBezTo>
                  <a:cubicBezTo>
                    <a:pt x="121454" y="12081"/>
                    <a:pt x="121187" y="13364"/>
                    <a:pt x="120706" y="14594"/>
                  </a:cubicBezTo>
                  <a:cubicBezTo>
                    <a:pt x="120278" y="15663"/>
                    <a:pt x="119690" y="16679"/>
                    <a:pt x="118942" y="17587"/>
                  </a:cubicBezTo>
                  <a:lnTo>
                    <a:pt x="119209" y="16037"/>
                  </a:lnTo>
                  <a:lnTo>
                    <a:pt x="119209" y="16037"/>
                  </a:lnTo>
                  <a:lnTo>
                    <a:pt x="111244" y="16892"/>
                  </a:lnTo>
                  <a:cubicBezTo>
                    <a:pt x="112046" y="15396"/>
                    <a:pt x="112474" y="13738"/>
                    <a:pt x="112527" y="12028"/>
                  </a:cubicBezTo>
                  <a:cubicBezTo>
                    <a:pt x="112634" y="9409"/>
                    <a:pt x="111672" y="6843"/>
                    <a:pt x="109908" y="4918"/>
                  </a:cubicBezTo>
                  <a:lnTo>
                    <a:pt x="119049" y="4170"/>
                  </a:lnTo>
                  <a:close/>
                  <a:moveTo>
                    <a:pt x="96490" y="5987"/>
                  </a:moveTo>
                  <a:cubicBezTo>
                    <a:pt x="98468" y="7912"/>
                    <a:pt x="99537" y="10531"/>
                    <a:pt x="99484" y="13257"/>
                  </a:cubicBezTo>
                  <a:lnTo>
                    <a:pt x="99484" y="13311"/>
                  </a:lnTo>
                  <a:cubicBezTo>
                    <a:pt x="99430" y="15128"/>
                    <a:pt x="98896" y="16892"/>
                    <a:pt x="97987" y="18443"/>
                  </a:cubicBezTo>
                  <a:lnTo>
                    <a:pt x="96597" y="18603"/>
                  </a:lnTo>
                  <a:cubicBezTo>
                    <a:pt x="96864" y="18175"/>
                    <a:pt x="97078" y="17748"/>
                    <a:pt x="97239" y="17320"/>
                  </a:cubicBezTo>
                  <a:cubicBezTo>
                    <a:pt x="97880" y="15984"/>
                    <a:pt x="98201" y="14540"/>
                    <a:pt x="98201" y="13097"/>
                  </a:cubicBezTo>
                  <a:cubicBezTo>
                    <a:pt x="98254" y="11654"/>
                    <a:pt x="97933" y="10210"/>
                    <a:pt x="97292" y="8874"/>
                  </a:cubicBezTo>
                  <a:cubicBezTo>
                    <a:pt x="96757" y="7858"/>
                    <a:pt x="96062" y="6896"/>
                    <a:pt x="95207" y="6094"/>
                  </a:cubicBezTo>
                  <a:lnTo>
                    <a:pt x="96490" y="5987"/>
                  </a:lnTo>
                  <a:close/>
                  <a:moveTo>
                    <a:pt x="107128" y="5132"/>
                  </a:moveTo>
                  <a:cubicBezTo>
                    <a:pt x="107769" y="5987"/>
                    <a:pt x="108304" y="6949"/>
                    <a:pt x="108732" y="7965"/>
                  </a:cubicBezTo>
                  <a:lnTo>
                    <a:pt x="108732" y="8019"/>
                  </a:lnTo>
                  <a:cubicBezTo>
                    <a:pt x="109213" y="9248"/>
                    <a:pt x="109480" y="10531"/>
                    <a:pt x="109427" y="11868"/>
                  </a:cubicBezTo>
                  <a:cubicBezTo>
                    <a:pt x="109373" y="14380"/>
                    <a:pt x="108518" y="16786"/>
                    <a:pt x="107021" y="18817"/>
                  </a:cubicBezTo>
                  <a:lnTo>
                    <a:pt x="107342" y="17374"/>
                  </a:lnTo>
                  <a:lnTo>
                    <a:pt x="99216" y="18282"/>
                  </a:lnTo>
                  <a:cubicBezTo>
                    <a:pt x="100018" y="16732"/>
                    <a:pt x="100446" y="15021"/>
                    <a:pt x="100499" y="13311"/>
                  </a:cubicBezTo>
                  <a:cubicBezTo>
                    <a:pt x="100606" y="10585"/>
                    <a:pt x="99644" y="7912"/>
                    <a:pt x="97827" y="5880"/>
                  </a:cubicBezTo>
                  <a:lnTo>
                    <a:pt x="107128" y="5132"/>
                  </a:lnTo>
                  <a:close/>
                  <a:moveTo>
                    <a:pt x="95047" y="6094"/>
                  </a:moveTo>
                  <a:cubicBezTo>
                    <a:pt x="95742" y="7056"/>
                    <a:pt x="96276" y="8072"/>
                    <a:pt x="96704" y="9088"/>
                  </a:cubicBezTo>
                  <a:lnTo>
                    <a:pt x="96704" y="9141"/>
                  </a:lnTo>
                  <a:cubicBezTo>
                    <a:pt x="97185" y="10424"/>
                    <a:pt x="97399" y="11761"/>
                    <a:pt x="97399" y="13097"/>
                  </a:cubicBezTo>
                  <a:cubicBezTo>
                    <a:pt x="97345" y="15556"/>
                    <a:pt x="96544" y="17962"/>
                    <a:pt x="95100" y="19993"/>
                  </a:cubicBezTo>
                  <a:lnTo>
                    <a:pt x="95368" y="18710"/>
                  </a:lnTo>
                  <a:lnTo>
                    <a:pt x="86066" y="19779"/>
                  </a:lnTo>
                  <a:cubicBezTo>
                    <a:pt x="86868" y="18175"/>
                    <a:pt x="87296" y="16411"/>
                    <a:pt x="87349" y="14647"/>
                  </a:cubicBezTo>
                  <a:cubicBezTo>
                    <a:pt x="87456" y="11814"/>
                    <a:pt x="86494" y="9088"/>
                    <a:pt x="84676" y="6949"/>
                  </a:cubicBezTo>
                  <a:lnTo>
                    <a:pt x="95047" y="6094"/>
                  </a:lnTo>
                  <a:close/>
                  <a:moveTo>
                    <a:pt x="83447" y="7003"/>
                  </a:moveTo>
                  <a:cubicBezTo>
                    <a:pt x="85425" y="9034"/>
                    <a:pt x="86494" y="11761"/>
                    <a:pt x="86387" y="14594"/>
                  </a:cubicBezTo>
                  <a:lnTo>
                    <a:pt x="86387" y="14647"/>
                  </a:lnTo>
                  <a:cubicBezTo>
                    <a:pt x="86333" y="16465"/>
                    <a:pt x="85799" y="18282"/>
                    <a:pt x="84890" y="19886"/>
                  </a:cubicBezTo>
                  <a:lnTo>
                    <a:pt x="83500" y="20046"/>
                  </a:lnTo>
                  <a:cubicBezTo>
                    <a:pt x="83767" y="19619"/>
                    <a:pt x="83981" y="19191"/>
                    <a:pt x="84195" y="18710"/>
                  </a:cubicBezTo>
                  <a:cubicBezTo>
                    <a:pt x="84783" y="17320"/>
                    <a:pt x="85104" y="15877"/>
                    <a:pt x="85157" y="14380"/>
                  </a:cubicBezTo>
                  <a:cubicBezTo>
                    <a:pt x="85157" y="11654"/>
                    <a:pt x="84088" y="8981"/>
                    <a:pt x="82110" y="7110"/>
                  </a:cubicBezTo>
                  <a:lnTo>
                    <a:pt x="83447" y="7003"/>
                  </a:lnTo>
                  <a:close/>
                  <a:moveTo>
                    <a:pt x="81896" y="7110"/>
                  </a:moveTo>
                  <a:cubicBezTo>
                    <a:pt x="82591" y="8072"/>
                    <a:pt x="83179" y="9141"/>
                    <a:pt x="83607" y="10264"/>
                  </a:cubicBezTo>
                  <a:cubicBezTo>
                    <a:pt x="84088" y="11600"/>
                    <a:pt x="84302" y="12937"/>
                    <a:pt x="84302" y="14380"/>
                  </a:cubicBezTo>
                  <a:cubicBezTo>
                    <a:pt x="84249" y="16892"/>
                    <a:pt x="83500" y="19351"/>
                    <a:pt x="82057" y="21490"/>
                  </a:cubicBezTo>
                  <a:lnTo>
                    <a:pt x="82378" y="20153"/>
                  </a:lnTo>
                  <a:lnTo>
                    <a:pt x="82378" y="20153"/>
                  </a:lnTo>
                  <a:lnTo>
                    <a:pt x="74573" y="21009"/>
                  </a:lnTo>
                  <a:cubicBezTo>
                    <a:pt x="75214" y="20046"/>
                    <a:pt x="75589" y="18924"/>
                    <a:pt x="75802" y="17801"/>
                  </a:cubicBezTo>
                  <a:cubicBezTo>
                    <a:pt x="76230" y="14701"/>
                    <a:pt x="74894" y="11386"/>
                    <a:pt x="71847" y="7912"/>
                  </a:cubicBezTo>
                  <a:lnTo>
                    <a:pt x="71793" y="7912"/>
                  </a:lnTo>
                  <a:lnTo>
                    <a:pt x="81896" y="7110"/>
                  </a:lnTo>
                  <a:close/>
                  <a:moveTo>
                    <a:pt x="35657" y="6361"/>
                  </a:moveTo>
                  <a:lnTo>
                    <a:pt x="71954" y="9355"/>
                  </a:lnTo>
                  <a:cubicBezTo>
                    <a:pt x="73771" y="11547"/>
                    <a:pt x="74787" y="13685"/>
                    <a:pt x="75001" y="15663"/>
                  </a:cubicBezTo>
                  <a:lnTo>
                    <a:pt x="37634" y="11868"/>
                  </a:lnTo>
                  <a:lnTo>
                    <a:pt x="37634" y="11868"/>
                  </a:lnTo>
                  <a:lnTo>
                    <a:pt x="75054" y="16251"/>
                  </a:lnTo>
                  <a:cubicBezTo>
                    <a:pt x="75054" y="16625"/>
                    <a:pt x="75054" y="16946"/>
                    <a:pt x="75054" y="17320"/>
                  </a:cubicBezTo>
                  <a:lnTo>
                    <a:pt x="55649" y="15396"/>
                  </a:lnTo>
                  <a:lnTo>
                    <a:pt x="55649" y="15396"/>
                  </a:lnTo>
                  <a:lnTo>
                    <a:pt x="75001" y="17855"/>
                  </a:lnTo>
                  <a:cubicBezTo>
                    <a:pt x="74733" y="19191"/>
                    <a:pt x="74145" y="20367"/>
                    <a:pt x="73290" y="21383"/>
                  </a:cubicBezTo>
                  <a:lnTo>
                    <a:pt x="37634" y="15984"/>
                  </a:lnTo>
                  <a:lnTo>
                    <a:pt x="72862" y="21864"/>
                  </a:lnTo>
                  <a:lnTo>
                    <a:pt x="72542" y="22185"/>
                  </a:lnTo>
                  <a:cubicBezTo>
                    <a:pt x="54741" y="19833"/>
                    <a:pt x="37955" y="16411"/>
                    <a:pt x="35015" y="15823"/>
                  </a:cubicBezTo>
                  <a:lnTo>
                    <a:pt x="35068" y="15556"/>
                  </a:lnTo>
                  <a:lnTo>
                    <a:pt x="35175" y="15556"/>
                  </a:lnTo>
                  <a:cubicBezTo>
                    <a:pt x="35282" y="15235"/>
                    <a:pt x="35389" y="14968"/>
                    <a:pt x="35496" y="14701"/>
                  </a:cubicBezTo>
                  <a:lnTo>
                    <a:pt x="70884" y="19351"/>
                  </a:lnTo>
                  <a:lnTo>
                    <a:pt x="70884" y="19351"/>
                  </a:lnTo>
                  <a:lnTo>
                    <a:pt x="35657" y="14166"/>
                  </a:lnTo>
                  <a:cubicBezTo>
                    <a:pt x="36084" y="12830"/>
                    <a:pt x="36245" y="11440"/>
                    <a:pt x="36191" y="10050"/>
                  </a:cubicBezTo>
                  <a:lnTo>
                    <a:pt x="36191" y="10050"/>
                  </a:lnTo>
                  <a:lnTo>
                    <a:pt x="55542" y="11761"/>
                  </a:lnTo>
                  <a:lnTo>
                    <a:pt x="36138" y="9462"/>
                  </a:lnTo>
                  <a:cubicBezTo>
                    <a:pt x="36138" y="9195"/>
                    <a:pt x="36084" y="8927"/>
                    <a:pt x="36084" y="8660"/>
                  </a:cubicBezTo>
                  <a:lnTo>
                    <a:pt x="36084" y="8660"/>
                  </a:lnTo>
                  <a:lnTo>
                    <a:pt x="45867" y="9409"/>
                  </a:lnTo>
                  <a:lnTo>
                    <a:pt x="35977" y="8126"/>
                  </a:lnTo>
                  <a:cubicBezTo>
                    <a:pt x="35924" y="7805"/>
                    <a:pt x="35870" y="7538"/>
                    <a:pt x="35817" y="7324"/>
                  </a:cubicBezTo>
                  <a:lnTo>
                    <a:pt x="35817" y="7324"/>
                  </a:lnTo>
                  <a:lnTo>
                    <a:pt x="70564" y="10050"/>
                  </a:lnTo>
                  <a:lnTo>
                    <a:pt x="70564" y="10050"/>
                  </a:lnTo>
                  <a:lnTo>
                    <a:pt x="35710" y="6789"/>
                  </a:lnTo>
                  <a:cubicBezTo>
                    <a:pt x="35710" y="6629"/>
                    <a:pt x="35657" y="6522"/>
                    <a:pt x="35657" y="6361"/>
                  </a:cubicBezTo>
                  <a:close/>
                  <a:moveTo>
                    <a:pt x="34213" y="15503"/>
                  </a:moveTo>
                  <a:lnTo>
                    <a:pt x="34213" y="15556"/>
                  </a:lnTo>
                  <a:lnTo>
                    <a:pt x="34053" y="16037"/>
                  </a:lnTo>
                  <a:cubicBezTo>
                    <a:pt x="33946" y="16251"/>
                    <a:pt x="34106" y="16518"/>
                    <a:pt x="34374" y="16572"/>
                  </a:cubicBezTo>
                  <a:cubicBezTo>
                    <a:pt x="34534" y="16625"/>
                    <a:pt x="52335" y="20367"/>
                    <a:pt x="71686" y="22933"/>
                  </a:cubicBezTo>
                  <a:cubicBezTo>
                    <a:pt x="71419" y="23147"/>
                    <a:pt x="71205" y="23254"/>
                    <a:pt x="71098" y="23361"/>
                  </a:cubicBezTo>
                  <a:cubicBezTo>
                    <a:pt x="53725" y="21436"/>
                    <a:pt x="31915" y="16572"/>
                    <a:pt x="31915" y="16572"/>
                  </a:cubicBezTo>
                  <a:cubicBezTo>
                    <a:pt x="31594" y="15663"/>
                    <a:pt x="33144" y="15503"/>
                    <a:pt x="34213" y="15503"/>
                  </a:cubicBezTo>
                  <a:close/>
                  <a:moveTo>
                    <a:pt x="33839" y="17801"/>
                  </a:moveTo>
                  <a:lnTo>
                    <a:pt x="34855" y="18015"/>
                  </a:lnTo>
                  <a:cubicBezTo>
                    <a:pt x="34106" y="18710"/>
                    <a:pt x="33465" y="19512"/>
                    <a:pt x="32930" y="20421"/>
                  </a:cubicBezTo>
                  <a:cubicBezTo>
                    <a:pt x="32770" y="20741"/>
                    <a:pt x="32556" y="21116"/>
                    <a:pt x="32396" y="21490"/>
                  </a:cubicBezTo>
                  <a:lnTo>
                    <a:pt x="32021" y="22666"/>
                  </a:lnTo>
                  <a:cubicBezTo>
                    <a:pt x="31915" y="23040"/>
                    <a:pt x="31861" y="23468"/>
                    <a:pt x="31754" y="23895"/>
                  </a:cubicBezTo>
                  <a:cubicBezTo>
                    <a:pt x="31701" y="24269"/>
                    <a:pt x="31701" y="24697"/>
                    <a:pt x="31647" y="25125"/>
                  </a:cubicBezTo>
                  <a:cubicBezTo>
                    <a:pt x="31647" y="25499"/>
                    <a:pt x="31701" y="25927"/>
                    <a:pt x="31701" y="26301"/>
                  </a:cubicBezTo>
                  <a:cubicBezTo>
                    <a:pt x="31808" y="26728"/>
                    <a:pt x="31861" y="27103"/>
                    <a:pt x="31915" y="27530"/>
                  </a:cubicBezTo>
                  <a:cubicBezTo>
                    <a:pt x="32021" y="27905"/>
                    <a:pt x="32182" y="28332"/>
                    <a:pt x="32289" y="28706"/>
                  </a:cubicBezTo>
                  <a:cubicBezTo>
                    <a:pt x="32396" y="29081"/>
                    <a:pt x="32556" y="29455"/>
                    <a:pt x="32770" y="29829"/>
                  </a:cubicBezTo>
                  <a:cubicBezTo>
                    <a:pt x="33037" y="30310"/>
                    <a:pt x="33304" y="30845"/>
                    <a:pt x="33679" y="31326"/>
                  </a:cubicBezTo>
                  <a:lnTo>
                    <a:pt x="32289" y="31165"/>
                  </a:lnTo>
                  <a:cubicBezTo>
                    <a:pt x="29295" y="26996"/>
                    <a:pt x="29937" y="21169"/>
                    <a:pt x="33839" y="17801"/>
                  </a:cubicBezTo>
                  <a:close/>
                  <a:moveTo>
                    <a:pt x="24110" y="16999"/>
                  </a:moveTo>
                  <a:lnTo>
                    <a:pt x="32021" y="17427"/>
                  </a:lnTo>
                  <a:cubicBezTo>
                    <a:pt x="29937" y="19672"/>
                    <a:pt x="28814" y="22666"/>
                    <a:pt x="28868" y="25713"/>
                  </a:cubicBezTo>
                  <a:cubicBezTo>
                    <a:pt x="28974" y="27584"/>
                    <a:pt x="29456" y="29401"/>
                    <a:pt x="30364" y="31005"/>
                  </a:cubicBezTo>
                  <a:lnTo>
                    <a:pt x="23148" y="30364"/>
                  </a:lnTo>
                  <a:lnTo>
                    <a:pt x="24217" y="31860"/>
                  </a:lnTo>
                  <a:cubicBezTo>
                    <a:pt x="21972" y="30203"/>
                    <a:pt x="20956" y="27316"/>
                    <a:pt x="21009" y="24483"/>
                  </a:cubicBezTo>
                  <a:lnTo>
                    <a:pt x="20956" y="24430"/>
                  </a:lnTo>
                  <a:cubicBezTo>
                    <a:pt x="20956" y="21436"/>
                    <a:pt x="22132" y="18443"/>
                    <a:pt x="24110" y="16999"/>
                  </a:cubicBezTo>
                  <a:close/>
                  <a:moveTo>
                    <a:pt x="44363" y="19895"/>
                  </a:moveTo>
                  <a:lnTo>
                    <a:pt x="45386" y="20100"/>
                  </a:lnTo>
                  <a:cubicBezTo>
                    <a:pt x="45118" y="20474"/>
                    <a:pt x="44905" y="20848"/>
                    <a:pt x="44637" y="21276"/>
                  </a:cubicBezTo>
                  <a:cubicBezTo>
                    <a:pt x="44477" y="21650"/>
                    <a:pt x="44263" y="22024"/>
                    <a:pt x="44103" y="22398"/>
                  </a:cubicBezTo>
                  <a:lnTo>
                    <a:pt x="43728" y="23628"/>
                  </a:lnTo>
                  <a:cubicBezTo>
                    <a:pt x="43622" y="24002"/>
                    <a:pt x="43568" y="24430"/>
                    <a:pt x="43515" y="24857"/>
                  </a:cubicBezTo>
                  <a:cubicBezTo>
                    <a:pt x="43408" y="25285"/>
                    <a:pt x="43408" y="25713"/>
                    <a:pt x="43408" y="26140"/>
                  </a:cubicBezTo>
                  <a:cubicBezTo>
                    <a:pt x="43408" y="27798"/>
                    <a:pt x="43782" y="29455"/>
                    <a:pt x="44477" y="31005"/>
                  </a:cubicBezTo>
                  <a:cubicBezTo>
                    <a:pt x="44691" y="31486"/>
                    <a:pt x="44958" y="31914"/>
                    <a:pt x="45225" y="32341"/>
                  </a:cubicBezTo>
                  <a:lnTo>
                    <a:pt x="43835" y="32234"/>
                  </a:lnTo>
                  <a:cubicBezTo>
                    <a:pt x="42820" y="30577"/>
                    <a:pt x="42232" y="28706"/>
                    <a:pt x="42178" y="26782"/>
                  </a:cubicBezTo>
                  <a:cubicBezTo>
                    <a:pt x="42071" y="24327"/>
                    <a:pt x="42871" y="21872"/>
                    <a:pt x="44363" y="19895"/>
                  </a:cubicBezTo>
                  <a:close/>
                  <a:moveTo>
                    <a:pt x="35282" y="18068"/>
                  </a:moveTo>
                  <a:cubicBezTo>
                    <a:pt x="37153" y="18496"/>
                    <a:pt x="39719" y="19031"/>
                    <a:pt x="42713" y="19619"/>
                  </a:cubicBezTo>
                  <a:cubicBezTo>
                    <a:pt x="41269" y="21704"/>
                    <a:pt x="40521" y="24269"/>
                    <a:pt x="40628" y="26835"/>
                  </a:cubicBezTo>
                  <a:cubicBezTo>
                    <a:pt x="40735" y="28653"/>
                    <a:pt x="41163" y="30417"/>
                    <a:pt x="41964" y="32021"/>
                  </a:cubicBezTo>
                  <a:lnTo>
                    <a:pt x="35282" y="31433"/>
                  </a:lnTo>
                  <a:lnTo>
                    <a:pt x="35603" y="32983"/>
                  </a:lnTo>
                  <a:cubicBezTo>
                    <a:pt x="34748" y="31914"/>
                    <a:pt x="34106" y="30738"/>
                    <a:pt x="33625" y="29455"/>
                  </a:cubicBezTo>
                  <a:cubicBezTo>
                    <a:pt x="33091" y="28065"/>
                    <a:pt x="32823" y="26568"/>
                    <a:pt x="32877" y="25125"/>
                  </a:cubicBezTo>
                  <a:cubicBezTo>
                    <a:pt x="32877" y="23628"/>
                    <a:pt x="33144" y="22185"/>
                    <a:pt x="33732" y="20795"/>
                  </a:cubicBezTo>
                  <a:cubicBezTo>
                    <a:pt x="34160" y="19833"/>
                    <a:pt x="34694" y="18924"/>
                    <a:pt x="35282" y="18068"/>
                  </a:cubicBezTo>
                  <a:close/>
                  <a:moveTo>
                    <a:pt x="57467" y="22666"/>
                  </a:moveTo>
                  <a:lnTo>
                    <a:pt x="58589" y="22933"/>
                  </a:lnTo>
                  <a:cubicBezTo>
                    <a:pt x="58536" y="23040"/>
                    <a:pt x="58482" y="23147"/>
                    <a:pt x="58482" y="23200"/>
                  </a:cubicBezTo>
                  <a:lnTo>
                    <a:pt x="58055" y="24430"/>
                  </a:lnTo>
                  <a:cubicBezTo>
                    <a:pt x="58001" y="24857"/>
                    <a:pt x="57894" y="25285"/>
                    <a:pt x="57841" y="25713"/>
                  </a:cubicBezTo>
                  <a:cubicBezTo>
                    <a:pt x="57734" y="26140"/>
                    <a:pt x="57788" y="26568"/>
                    <a:pt x="57734" y="26996"/>
                  </a:cubicBezTo>
                  <a:cubicBezTo>
                    <a:pt x="57734" y="28760"/>
                    <a:pt x="58108" y="30470"/>
                    <a:pt x="58803" y="32021"/>
                  </a:cubicBezTo>
                  <a:cubicBezTo>
                    <a:pt x="59071" y="32555"/>
                    <a:pt x="59338" y="33090"/>
                    <a:pt x="59712" y="33571"/>
                  </a:cubicBezTo>
                  <a:lnTo>
                    <a:pt x="58269" y="33464"/>
                  </a:lnTo>
                  <a:cubicBezTo>
                    <a:pt x="57200" y="31700"/>
                    <a:pt x="56558" y="29722"/>
                    <a:pt x="56505" y="27691"/>
                  </a:cubicBezTo>
                  <a:cubicBezTo>
                    <a:pt x="56451" y="25980"/>
                    <a:pt x="56772" y="24216"/>
                    <a:pt x="57467" y="22666"/>
                  </a:cubicBezTo>
                  <a:close/>
                  <a:moveTo>
                    <a:pt x="46134" y="20260"/>
                  </a:moveTo>
                  <a:cubicBezTo>
                    <a:pt x="48272" y="20634"/>
                    <a:pt x="50571" y="21062"/>
                    <a:pt x="52923" y="21490"/>
                  </a:cubicBezTo>
                  <a:lnTo>
                    <a:pt x="55970" y="22292"/>
                  </a:lnTo>
                  <a:cubicBezTo>
                    <a:pt x="55222" y="24002"/>
                    <a:pt x="54901" y="25873"/>
                    <a:pt x="54954" y="27744"/>
                  </a:cubicBezTo>
                  <a:cubicBezTo>
                    <a:pt x="55061" y="29669"/>
                    <a:pt x="55542" y="31593"/>
                    <a:pt x="56451" y="33304"/>
                  </a:cubicBezTo>
                  <a:lnTo>
                    <a:pt x="47096" y="32502"/>
                  </a:lnTo>
                  <a:lnTo>
                    <a:pt x="47364" y="34373"/>
                  </a:lnTo>
                  <a:cubicBezTo>
                    <a:pt x="46455" y="33250"/>
                    <a:pt x="45813" y="32021"/>
                    <a:pt x="45332" y="30684"/>
                  </a:cubicBezTo>
                  <a:cubicBezTo>
                    <a:pt x="44798" y="29187"/>
                    <a:pt x="44530" y="27691"/>
                    <a:pt x="44584" y="26140"/>
                  </a:cubicBezTo>
                  <a:cubicBezTo>
                    <a:pt x="44584" y="24590"/>
                    <a:pt x="44905" y="23093"/>
                    <a:pt x="45493" y="21650"/>
                  </a:cubicBezTo>
                  <a:cubicBezTo>
                    <a:pt x="45653" y="21169"/>
                    <a:pt x="45920" y="20688"/>
                    <a:pt x="46134" y="20260"/>
                  </a:cubicBezTo>
                  <a:close/>
                  <a:moveTo>
                    <a:pt x="71045" y="26034"/>
                  </a:moveTo>
                  <a:lnTo>
                    <a:pt x="72274" y="26301"/>
                  </a:lnTo>
                  <a:lnTo>
                    <a:pt x="72167" y="26835"/>
                  </a:lnTo>
                  <a:lnTo>
                    <a:pt x="72060" y="28172"/>
                  </a:lnTo>
                  <a:cubicBezTo>
                    <a:pt x="72060" y="29936"/>
                    <a:pt x="72435" y="31700"/>
                    <a:pt x="73183" y="33304"/>
                  </a:cubicBezTo>
                  <a:lnTo>
                    <a:pt x="73130" y="33304"/>
                  </a:lnTo>
                  <a:cubicBezTo>
                    <a:pt x="73343" y="33838"/>
                    <a:pt x="73664" y="34373"/>
                    <a:pt x="73985" y="34854"/>
                  </a:cubicBezTo>
                  <a:lnTo>
                    <a:pt x="72542" y="34747"/>
                  </a:lnTo>
                  <a:cubicBezTo>
                    <a:pt x="71472" y="32929"/>
                    <a:pt x="70884" y="30952"/>
                    <a:pt x="70831" y="28867"/>
                  </a:cubicBezTo>
                  <a:cubicBezTo>
                    <a:pt x="70778" y="27905"/>
                    <a:pt x="70884" y="26942"/>
                    <a:pt x="71045" y="26034"/>
                  </a:cubicBezTo>
                  <a:close/>
                  <a:moveTo>
                    <a:pt x="59552" y="23200"/>
                  </a:moveTo>
                  <a:cubicBezTo>
                    <a:pt x="63026" y="24109"/>
                    <a:pt x="66661" y="25018"/>
                    <a:pt x="69601" y="25659"/>
                  </a:cubicBezTo>
                  <a:cubicBezTo>
                    <a:pt x="69388" y="26728"/>
                    <a:pt x="69281" y="27798"/>
                    <a:pt x="69334" y="28920"/>
                  </a:cubicBezTo>
                  <a:lnTo>
                    <a:pt x="69281" y="28920"/>
                  </a:lnTo>
                  <a:cubicBezTo>
                    <a:pt x="69388" y="30845"/>
                    <a:pt x="69869" y="32823"/>
                    <a:pt x="70724" y="34587"/>
                  </a:cubicBezTo>
                  <a:lnTo>
                    <a:pt x="61262" y="33731"/>
                  </a:lnTo>
                  <a:lnTo>
                    <a:pt x="61636" y="35442"/>
                  </a:lnTo>
                  <a:cubicBezTo>
                    <a:pt x="60781" y="34266"/>
                    <a:pt x="60086" y="33036"/>
                    <a:pt x="59659" y="31700"/>
                  </a:cubicBezTo>
                  <a:cubicBezTo>
                    <a:pt x="59498" y="31326"/>
                    <a:pt x="59445" y="30898"/>
                    <a:pt x="59338" y="30524"/>
                  </a:cubicBezTo>
                  <a:lnTo>
                    <a:pt x="59071" y="29401"/>
                  </a:lnTo>
                  <a:cubicBezTo>
                    <a:pt x="59017" y="28974"/>
                    <a:pt x="58964" y="28599"/>
                    <a:pt x="58964" y="28225"/>
                  </a:cubicBezTo>
                  <a:cubicBezTo>
                    <a:pt x="58910" y="27798"/>
                    <a:pt x="58964" y="27423"/>
                    <a:pt x="58964" y="27049"/>
                  </a:cubicBezTo>
                  <a:cubicBezTo>
                    <a:pt x="58964" y="25713"/>
                    <a:pt x="59177" y="24430"/>
                    <a:pt x="59552" y="23200"/>
                  </a:cubicBezTo>
                  <a:close/>
                  <a:moveTo>
                    <a:pt x="89541" y="23040"/>
                  </a:moveTo>
                  <a:lnTo>
                    <a:pt x="89541" y="23040"/>
                  </a:lnTo>
                  <a:cubicBezTo>
                    <a:pt x="89327" y="23361"/>
                    <a:pt x="89113" y="23735"/>
                    <a:pt x="88953" y="24109"/>
                  </a:cubicBezTo>
                  <a:cubicBezTo>
                    <a:pt x="88792" y="24537"/>
                    <a:pt x="88579" y="24911"/>
                    <a:pt x="88418" y="25339"/>
                  </a:cubicBezTo>
                  <a:lnTo>
                    <a:pt x="88044" y="26675"/>
                  </a:lnTo>
                  <a:cubicBezTo>
                    <a:pt x="87937" y="27103"/>
                    <a:pt x="87884" y="27530"/>
                    <a:pt x="87777" y="28011"/>
                  </a:cubicBezTo>
                  <a:cubicBezTo>
                    <a:pt x="87723" y="28439"/>
                    <a:pt x="87723" y="28920"/>
                    <a:pt x="87723" y="29348"/>
                  </a:cubicBezTo>
                  <a:cubicBezTo>
                    <a:pt x="87670" y="31112"/>
                    <a:pt x="88044" y="32929"/>
                    <a:pt x="88739" y="34587"/>
                  </a:cubicBezTo>
                  <a:lnTo>
                    <a:pt x="88739" y="34640"/>
                  </a:lnTo>
                  <a:cubicBezTo>
                    <a:pt x="89006" y="35175"/>
                    <a:pt x="89273" y="35763"/>
                    <a:pt x="89648" y="36244"/>
                  </a:cubicBezTo>
                  <a:lnTo>
                    <a:pt x="88204" y="36137"/>
                  </a:lnTo>
                  <a:cubicBezTo>
                    <a:pt x="87135" y="34266"/>
                    <a:pt x="86547" y="32234"/>
                    <a:pt x="86440" y="30096"/>
                  </a:cubicBezTo>
                  <a:cubicBezTo>
                    <a:pt x="86387" y="27798"/>
                    <a:pt x="86921" y="25499"/>
                    <a:pt x="88044" y="23468"/>
                  </a:cubicBezTo>
                  <a:lnTo>
                    <a:pt x="89541" y="23040"/>
                  </a:lnTo>
                  <a:close/>
                  <a:moveTo>
                    <a:pt x="86066" y="24056"/>
                  </a:moveTo>
                  <a:cubicBezTo>
                    <a:pt x="85264" y="25980"/>
                    <a:pt x="84890" y="28011"/>
                    <a:pt x="84944" y="30096"/>
                  </a:cubicBezTo>
                  <a:cubicBezTo>
                    <a:pt x="85050" y="32128"/>
                    <a:pt x="85532" y="34105"/>
                    <a:pt x="86387" y="35923"/>
                  </a:cubicBezTo>
                  <a:lnTo>
                    <a:pt x="75482" y="34961"/>
                  </a:lnTo>
                  <a:lnTo>
                    <a:pt x="75749" y="36511"/>
                  </a:lnTo>
                  <a:cubicBezTo>
                    <a:pt x="75001" y="35388"/>
                    <a:pt x="74413" y="34212"/>
                    <a:pt x="73985" y="32929"/>
                  </a:cubicBezTo>
                  <a:lnTo>
                    <a:pt x="73664" y="31753"/>
                  </a:lnTo>
                  <a:lnTo>
                    <a:pt x="73397" y="30577"/>
                  </a:lnTo>
                  <a:cubicBezTo>
                    <a:pt x="73397" y="30150"/>
                    <a:pt x="73290" y="29775"/>
                    <a:pt x="73290" y="29348"/>
                  </a:cubicBezTo>
                  <a:cubicBezTo>
                    <a:pt x="73237" y="28974"/>
                    <a:pt x="73290" y="28546"/>
                    <a:pt x="73290" y="28172"/>
                  </a:cubicBezTo>
                  <a:cubicBezTo>
                    <a:pt x="73290" y="27584"/>
                    <a:pt x="73343" y="27049"/>
                    <a:pt x="73397" y="26461"/>
                  </a:cubicBezTo>
                  <a:cubicBezTo>
                    <a:pt x="73825" y="26622"/>
                    <a:pt x="74252" y="26675"/>
                    <a:pt x="74626" y="26728"/>
                  </a:cubicBezTo>
                  <a:cubicBezTo>
                    <a:pt x="74922" y="26769"/>
                    <a:pt x="75229" y="26788"/>
                    <a:pt x="75550" y="26788"/>
                  </a:cubicBezTo>
                  <a:cubicBezTo>
                    <a:pt x="78188" y="26788"/>
                    <a:pt x="81681" y="25486"/>
                    <a:pt x="86066" y="24056"/>
                  </a:cubicBezTo>
                  <a:close/>
                  <a:moveTo>
                    <a:pt x="24751" y="33517"/>
                  </a:moveTo>
                  <a:cubicBezTo>
                    <a:pt x="25072" y="33624"/>
                    <a:pt x="25339" y="33785"/>
                    <a:pt x="25660" y="33892"/>
                  </a:cubicBezTo>
                  <a:lnTo>
                    <a:pt x="23148" y="34052"/>
                  </a:lnTo>
                  <a:lnTo>
                    <a:pt x="29723" y="34480"/>
                  </a:lnTo>
                  <a:cubicBezTo>
                    <a:pt x="34267" y="34961"/>
                    <a:pt x="43408" y="35763"/>
                    <a:pt x="53778" y="36671"/>
                  </a:cubicBezTo>
                  <a:lnTo>
                    <a:pt x="17321" y="33999"/>
                  </a:lnTo>
                  <a:lnTo>
                    <a:pt x="24751" y="33517"/>
                  </a:lnTo>
                  <a:close/>
                  <a:moveTo>
                    <a:pt x="139897" y="35282"/>
                  </a:moveTo>
                  <a:lnTo>
                    <a:pt x="134284" y="36083"/>
                  </a:lnTo>
                  <a:lnTo>
                    <a:pt x="128724" y="36832"/>
                  </a:lnTo>
                  <a:lnTo>
                    <a:pt x="127869" y="36939"/>
                  </a:lnTo>
                  <a:lnTo>
                    <a:pt x="131558" y="36190"/>
                  </a:lnTo>
                  <a:lnTo>
                    <a:pt x="134284" y="35870"/>
                  </a:lnTo>
                  <a:lnTo>
                    <a:pt x="139897" y="35282"/>
                  </a:lnTo>
                  <a:close/>
                  <a:moveTo>
                    <a:pt x="99537" y="21116"/>
                  </a:moveTo>
                  <a:lnTo>
                    <a:pt x="103653" y="21329"/>
                  </a:lnTo>
                  <a:cubicBezTo>
                    <a:pt x="99911" y="25713"/>
                    <a:pt x="98254" y="29775"/>
                    <a:pt x="98842" y="33517"/>
                  </a:cubicBezTo>
                  <a:lnTo>
                    <a:pt x="98842" y="33571"/>
                  </a:lnTo>
                  <a:cubicBezTo>
                    <a:pt x="99056" y="34854"/>
                    <a:pt x="99537" y="36083"/>
                    <a:pt x="100232" y="37206"/>
                  </a:cubicBezTo>
                  <a:lnTo>
                    <a:pt x="90984" y="36404"/>
                  </a:lnTo>
                  <a:lnTo>
                    <a:pt x="90984" y="36404"/>
                  </a:lnTo>
                  <a:lnTo>
                    <a:pt x="91358" y="37954"/>
                  </a:lnTo>
                  <a:cubicBezTo>
                    <a:pt x="90610" y="36832"/>
                    <a:pt x="90022" y="35602"/>
                    <a:pt x="89594" y="34319"/>
                  </a:cubicBezTo>
                  <a:lnTo>
                    <a:pt x="89273" y="33090"/>
                  </a:lnTo>
                  <a:cubicBezTo>
                    <a:pt x="89167" y="32662"/>
                    <a:pt x="89113" y="32234"/>
                    <a:pt x="89060" y="31860"/>
                  </a:cubicBezTo>
                  <a:cubicBezTo>
                    <a:pt x="88953" y="31433"/>
                    <a:pt x="88953" y="31005"/>
                    <a:pt x="88899" y="30631"/>
                  </a:cubicBezTo>
                  <a:cubicBezTo>
                    <a:pt x="88846" y="30203"/>
                    <a:pt x="88899" y="29775"/>
                    <a:pt x="88899" y="29348"/>
                  </a:cubicBezTo>
                  <a:cubicBezTo>
                    <a:pt x="88899" y="27691"/>
                    <a:pt x="89220" y="26034"/>
                    <a:pt x="89808" y="24483"/>
                  </a:cubicBezTo>
                  <a:cubicBezTo>
                    <a:pt x="90022" y="23895"/>
                    <a:pt x="90289" y="23307"/>
                    <a:pt x="90610" y="22719"/>
                  </a:cubicBezTo>
                  <a:cubicBezTo>
                    <a:pt x="92160" y="22292"/>
                    <a:pt x="93817" y="21917"/>
                    <a:pt x="95528" y="21597"/>
                  </a:cubicBezTo>
                  <a:lnTo>
                    <a:pt x="99537" y="21116"/>
                  </a:lnTo>
                  <a:close/>
                  <a:moveTo>
                    <a:pt x="147060" y="18282"/>
                  </a:moveTo>
                  <a:lnTo>
                    <a:pt x="147060" y="18282"/>
                  </a:lnTo>
                  <a:cubicBezTo>
                    <a:pt x="147007" y="18443"/>
                    <a:pt x="147007" y="18603"/>
                    <a:pt x="146953" y="18710"/>
                  </a:cubicBezTo>
                  <a:lnTo>
                    <a:pt x="105257" y="23842"/>
                  </a:lnTo>
                  <a:lnTo>
                    <a:pt x="146739" y="19565"/>
                  </a:lnTo>
                  <a:lnTo>
                    <a:pt x="146739" y="19565"/>
                  </a:lnTo>
                  <a:cubicBezTo>
                    <a:pt x="146686" y="19833"/>
                    <a:pt x="146632" y="20100"/>
                    <a:pt x="146526" y="20421"/>
                  </a:cubicBezTo>
                  <a:lnTo>
                    <a:pt x="134765" y="22292"/>
                  </a:lnTo>
                  <a:lnTo>
                    <a:pt x="146419" y="21169"/>
                  </a:lnTo>
                  <a:lnTo>
                    <a:pt x="146419" y="21169"/>
                  </a:lnTo>
                  <a:cubicBezTo>
                    <a:pt x="146365" y="21436"/>
                    <a:pt x="146365" y="21757"/>
                    <a:pt x="146312" y="22024"/>
                  </a:cubicBezTo>
                  <a:lnTo>
                    <a:pt x="123112" y="25445"/>
                  </a:lnTo>
                  <a:lnTo>
                    <a:pt x="123112" y="25445"/>
                  </a:lnTo>
                  <a:lnTo>
                    <a:pt x="146312" y="22826"/>
                  </a:lnTo>
                  <a:lnTo>
                    <a:pt x="146312" y="22826"/>
                  </a:lnTo>
                  <a:cubicBezTo>
                    <a:pt x="146205" y="24483"/>
                    <a:pt x="146419" y="26140"/>
                    <a:pt x="146846" y="27691"/>
                  </a:cubicBezTo>
                  <a:lnTo>
                    <a:pt x="104669" y="35068"/>
                  </a:lnTo>
                  <a:lnTo>
                    <a:pt x="147060" y="28493"/>
                  </a:lnTo>
                  <a:cubicBezTo>
                    <a:pt x="147167" y="28760"/>
                    <a:pt x="147274" y="29081"/>
                    <a:pt x="147381" y="29401"/>
                  </a:cubicBezTo>
                  <a:lnTo>
                    <a:pt x="147434" y="29401"/>
                  </a:lnTo>
                  <a:lnTo>
                    <a:pt x="147541" y="29669"/>
                  </a:lnTo>
                  <a:cubicBezTo>
                    <a:pt x="143853" y="30524"/>
                    <a:pt x="123913" y="35121"/>
                    <a:pt x="102745" y="38435"/>
                  </a:cubicBezTo>
                  <a:lnTo>
                    <a:pt x="102477" y="38222"/>
                  </a:lnTo>
                  <a:lnTo>
                    <a:pt x="144548" y="30043"/>
                  </a:lnTo>
                  <a:lnTo>
                    <a:pt x="144548" y="30043"/>
                  </a:lnTo>
                  <a:lnTo>
                    <a:pt x="101889" y="37527"/>
                  </a:lnTo>
                  <a:cubicBezTo>
                    <a:pt x="100927" y="36351"/>
                    <a:pt x="100232" y="34907"/>
                    <a:pt x="99965" y="33411"/>
                  </a:cubicBezTo>
                  <a:lnTo>
                    <a:pt x="123058" y="29775"/>
                  </a:lnTo>
                  <a:lnTo>
                    <a:pt x="99911" y="32662"/>
                  </a:lnTo>
                  <a:cubicBezTo>
                    <a:pt x="99858" y="32234"/>
                    <a:pt x="99858" y="31860"/>
                    <a:pt x="99911" y="31433"/>
                  </a:cubicBezTo>
                  <a:lnTo>
                    <a:pt x="144601" y="24964"/>
                  </a:lnTo>
                  <a:lnTo>
                    <a:pt x="99965" y="30684"/>
                  </a:lnTo>
                  <a:cubicBezTo>
                    <a:pt x="100339" y="28279"/>
                    <a:pt x="101569" y="25713"/>
                    <a:pt x="103760" y="22986"/>
                  </a:cubicBezTo>
                  <a:lnTo>
                    <a:pt x="147060" y="18282"/>
                  </a:lnTo>
                  <a:close/>
                  <a:moveTo>
                    <a:pt x="148878" y="29348"/>
                  </a:moveTo>
                  <a:cubicBezTo>
                    <a:pt x="150161" y="29348"/>
                    <a:pt x="151711" y="29508"/>
                    <a:pt x="151283" y="30524"/>
                  </a:cubicBezTo>
                  <a:cubicBezTo>
                    <a:pt x="151283" y="30524"/>
                    <a:pt x="125196" y="36992"/>
                    <a:pt x="104509" y="39879"/>
                  </a:cubicBezTo>
                  <a:cubicBezTo>
                    <a:pt x="104402" y="39772"/>
                    <a:pt x="104188" y="39665"/>
                    <a:pt x="103921" y="39451"/>
                  </a:cubicBezTo>
                  <a:cubicBezTo>
                    <a:pt x="126960" y="35709"/>
                    <a:pt x="148183" y="30684"/>
                    <a:pt x="148396" y="30631"/>
                  </a:cubicBezTo>
                  <a:lnTo>
                    <a:pt x="148396" y="30684"/>
                  </a:lnTo>
                  <a:cubicBezTo>
                    <a:pt x="148717" y="30577"/>
                    <a:pt x="148931" y="30257"/>
                    <a:pt x="148824" y="29936"/>
                  </a:cubicBezTo>
                  <a:lnTo>
                    <a:pt x="148664" y="29348"/>
                  </a:lnTo>
                  <a:close/>
                  <a:moveTo>
                    <a:pt x="21437" y="35656"/>
                  </a:moveTo>
                  <a:lnTo>
                    <a:pt x="22773" y="35763"/>
                  </a:lnTo>
                  <a:cubicBezTo>
                    <a:pt x="21704" y="36832"/>
                    <a:pt x="20849" y="38061"/>
                    <a:pt x="20261" y="39451"/>
                  </a:cubicBezTo>
                  <a:cubicBezTo>
                    <a:pt x="19459" y="41215"/>
                    <a:pt x="19085" y="43086"/>
                    <a:pt x="19085" y="45011"/>
                  </a:cubicBezTo>
                  <a:cubicBezTo>
                    <a:pt x="19138" y="46935"/>
                    <a:pt x="19513" y="48806"/>
                    <a:pt x="20261" y="50570"/>
                  </a:cubicBezTo>
                  <a:cubicBezTo>
                    <a:pt x="20528" y="51212"/>
                    <a:pt x="20849" y="51907"/>
                    <a:pt x="21277" y="52495"/>
                  </a:cubicBezTo>
                  <a:lnTo>
                    <a:pt x="19833" y="52334"/>
                  </a:lnTo>
                  <a:cubicBezTo>
                    <a:pt x="17481" y="48271"/>
                    <a:pt x="16466" y="41269"/>
                    <a:pt x="21437" y="35656"/>
                  </a:cubicBezTo>
                  <a:close/>
                  <a:moveTo>
                    <a:pt x="141714" y="51746"/>
                  </a:moveTo>
                  <a:lnTo>
                    <a:pt x="146739" y="52120"/>
                  </a:lnTo>
                  <a:lnTo>
                    <a:pt x="141608" y="52762"/>
                  </a:lnTo>
                  <a:cubicBezTo>
                    <a:pt x="141714" y="52441"/>
                    <a:pt x="141768" y="52120"/>
                    <a:pt x="141714" y="51746"/>
                  </a:cubicBezTo>
                  <a:close/>
                  <a:moveTo>
                    <a:pt x="11494" y="34961"/>
                  </a:moveTo>
                  <a:lnTo>
                    <a:pt x="19566" y="35549"/>
                  </a:lnTo>
                  <a:cubicBezTo>
                    <a:pt x="15931" y="40306"/>
                    <a:pt x="15290" y="46721"/>
                    <a:pt x="17962" y="52120"/>
                  </a:cubicBezTo>
                  <a:lnTo>
                    <a:pt x="10639" y="51319"/>
                  </a:lnTo>
                  <a:lnTo>
                    <a:pt x="11654" y="53083"/>
                  </a:lnTo>
                  <a:cubicBezTo>
                    <a:pt x="9409" y="51105"/>
                    <a:pt x="8340" y="47577"/>
                    <a:pt x="8340" y="44048"/>
                  </a:cubicBezTo>
                  <a:cubicBezTo>
                    <a:pt x="8340" y="40360"/>
                    <a:pt x="9463" y="36671"/>
                    <a:pt x="11494" y="34961"/>
                  </a:cubicBezTo>
                  <a:close/>
                  <a:moveTo>
                    <a:pt x="33411" y="36511"/>
                  </a:moveTo>
                  <a:lnTo>
                    <a:pt x="34748" y="36618"/>
                  </a:lnTo>
                  <a:cubicBezTo>
                    <a:pt x="33679" y="37794"/>
                    <a:pt x="32770" y="39130"/>
                    <a:pt x="32182" y="40627"/>
                  </a:cubicBezTo>
                  <a:cubicBezTo>
                    <a:pt x="31433" y="42445"/>
                    <a:pt x="31006" y="44369"/>
                    <a:pt x="31059" y="46347"/>
                  </a:cubicBezTo>
                  <a:cubicBezTo>
                    <a:pt x="31059" y="48325"/>
                    <a:pt x="31433" y="50249"/>
                    <a:pt x="32182" y="52120"/>
                  </a:cubicBezTo>
                  <a:cubicBezTo>
                    <a:pt x="32396" y="52708"/>
                    <a:pt x="32716" y="53243"/>
                    <a:pt x="32984" y="53831"/>
                  </a:cubicBezTo>
                  <a:lnTo>
                    <a:pt x="31540" y="53671"/>
                  </a:lnTo>
                  <a:cubicBezTo>
                    <a:pt x="29349" y="49341"/>
                    <a:pt x="28547" y="42231"/>
                    <a:pt x="33411" y="36511"/>
                  </a:cubicBezTo>
                  <a:close/>
                  <a:moveTo>
                    <a:pt x="23094" y="35763"/>
                  </a:moveTo>
                  <a:lnTo>
                    <a:pt x="31540" y="36351"/>
                  </a:lnTo>
                  <a:cubicBezTo>
                    <a:pt x="27905" y="41322"/>
                    <a:pt x="27210" y="47844"/>
                    <a:pt x="29723" y="53457"/>
                  </a:cubicBezTo>
                  <a:lnTo>
                    <a:pt x="22934" y="52708"/>
                  </a:lnTo>
                  <a:lnTo>
                    <a:pt x="23255" y="54579"/>
                  </a:lnTo>
                  <a:cubicBezTo>
                    <a:pt x="22399" y="53243"/>
                    <a:pt x="21651" y="51746"/>
                    <a:pt x="21223" y="50196"/>
                  </a:cubicBezTo>
                  <a:lnTo>
                    <a:pt x="21170" y="50196"/>
                  </a:lnTo>
                  <a:lnTo>
                    <a:pt x="20849" y="48913"/>
                  </a:lnTo>
                  <a:lnTo>
                    <a:pt x="20582" y="47630"/>
                  </a:lnTo>
                  <a:lnTo>
                    <a:pt x="20421" y="46294"/>
                  </a:lnTo>
                  <a:lnTo>
                    <a:pt x="20368" y="44957"/>
                  </a:lnTo>
                  <a:cubicBezTo>
                    <a:pt x="20368" y="43193"/>
                    <a:pt x="20635" y="41429"/>
                    <a:pt x="21170" y="39772"/>
                  </a:cubicBezTo>
                  <a:cubicBezTo>
                    <a:pt x="21651" y="38382"/>
                    <a:pt x="22292" y="36992"/>
                    <a:pt x="23094" y="35763"/>
                  </a:cubicBezTo>
                  <a:close/>
                  <a:moveTo>
                    <a:pt x="47791" y="37527"/>
                  </a:moveTo>
                  <a:lnTo>
                    <a:pt x="49128" y="37634"/>
                  </a:lnTo>
                  <a:cubicBezTo>
                    <a:pt x="48112" y="38863"/>
                    <a:pt x="47257" y="40200"/>
                    <a:pt x="46669" y="41643"/>
                  </a:cubicBezTo>
                  <a:lnTo>
                    <a:pt x="46722" y="41643"/>
                  </a:lnTo>
                  <a:cubicBezTo>
                    <a:pt x="45920" y="43514"/>
                    <a:pt x="45546" y="45545"/>
                    <a:pt x="45546" y="47523"/>
                  </a:cubicBezTo>
                  <a:cubicBezTo>
                    <a:pt x="45599" y="49554"/>
                    <a:pt x="45974" y="51586"/>
                    <a:pt x="46669" y="53457"/>
                  </a:cubicBezTo>
                  <a:cubicBezTo>
                    <a:pt x="46989" y="54152"/>
                    <a:pt x="47310" y="54793"/>
                    <a:pt x="47684" y="55435"/>
                  </a:cubicBezTo>
                  <a:lnTo>
                    <a:pt x="46187" y="55274"/>
                  </a:lnTo>
                  <a:cubicBezTo>
                    <a:pt x="43942" y="50891"/>
                    <a:pt x="43034" y="43514"/>
                    <a:pt x="47791" y="37527"/>
                  </a:cubicBezTo>
                  <a:close/>
                  <a:moveTo>
                    <a:pt x="35068" y="36725"/>
                  </a:moveTo>
                  <a:lnTo>
                    <a:pt x="45974" y="37527"/>
                  </a:lnTo>
                  <a:cubicBezTo>
                    <a:pt x="42392" y="42712"/>
                    <a:pt x="41804" y="49394"/>
                    <a:pt x="44370" y="55114"/>
                  </a:cubicBezTo>
                  <a:lnTo>
                    <a:pt x="34908" y="54045"/>
                  </a:lnTo>
                  <a:lnTo>
                    <a:pt x="35229" y="56343"/>
                  </a:lnTo>
                  <a:cubicBezTo>
                    <a:pt x="34320" y="54954"/>
                    <a:pt x="33572" y="53403"/>
                    <a:pt x="33144" y="51746"/>
                  </a:cubicBezTo>
                  <a:lnTo>
                    <a:pt x="32770" y="50410"/>
                  </a:lnTo>
                  <a:lnTo>
                    <a:pt x="32556" y="49073"/>
                  </a:lnTo>
                  <a:lnTo>
                    <a:pt x="32396" y="47737"/>
                  </a:lnTo>
                  <a:lnTo>
                    <a:pt x="32342" y="46400"/>
                  </a:lnTo>
                  <a:cubicBezTo>
                    <a:pt x="32289" y="44583"/>
                    <a:pt x="32556" y="42765"/>
                    <a:pt x="33144" y="41001"/>
                  </a:cubicBezTo>
                  <a:cubicBezTo>
                    <a:pt x="33625" y="39505"/>
                    <a:pt x="34267" y="38115"/>
                    <a:pt x="35068" y="36725"/>
                  </a:cubicBezTo>
                  <a:close/>
                  <a:moveTo>
                    <a:pt x="62438" y="38649"/>
                  </a:moveTo>
                  <a:lnTo>
                    <a:pt x="63828" y="38756"/>
                  </a:lnTo>
                  <a:cubicBezTo>
                    <a:pt x="62706" y="39986"/>
                    <a:pt x="61850" y="41429"/>
                    <a:pt x="61262" y="42979"/>
                  </a:cubicBezTo>
                  <a:cubicBezTo>
                    <a:pt x="60460" y="44904"/>
                    <a:pt x="60086" y="46935"/>
                    <a:pt x="60086" y="49020"/>
                  </a:cubicBezTo>
                  <a:cubicBezTo>
                    <a:pt x="60140" y="51105"/>
                    <a:pt x="60514" y="53136"/>
                    <a:pt x="61209" y="55060"/>
                  </a:cubicBezTo>
                  <a:cubicBezTo>
                    <a:pt x="61476" y="55755"/>
                    <a:pt x="61797" y="56397"/>
                    <a:pt x="62171" y="57092"/>
                  </a:cubicBezTo>
                  <a:lnTo>
                    <a:pt x="60728" y="56931"/>
                  </a:lnTo>
                  <a:cubicBezTo>
                    <a:pt x="58482" y="52388"/>
                    <a:pt x="57574" y="44797"/>
                    <a:pt x="62385" y="38649"/>
                  </a:cubicBezTo>
                  <a:close/>
                  <a:moveTo>
                    <a:pt x="49502" y="37687"/>
                  </a:moveTo>
                  <a:lnTo>
                    <a:pt x="60621" y="38489"/>
                  </a:lnTo>
                  <a:cubicBezTo>
                    <a:pt x="56398" y="44530"/>
                    <a:pt x="56718" y="51746"/>
                    <a:pt x="58857" y="56771"/>
                  </a:cubicBezTo>
                  <a:lnTo>
                    <a:pt x="49234" y="55648"/>
                  </a:lnTo>
                  <a:lnTo>
                    <a:pt x="49662" y="57733"/>
                  </a:lnTo>
                  <a:cubicBezTo>
                    <a:pt x="48753" y="56290"/>
                    <a:pt x="48112" y="54740"/>
                    <a:pt x="47631" y="53136"/>
                  </a:cubicBezTo>
                  <a:lnTo>
                    <a:pt x="47310" y="51746"/>
                  </a:lnTo>
                  <a:lnTo>
                    <a:pt x="47043" y="50356"/>
                  </a:lnTo>
                  <a:lnTo>
                    <a:pt x="46882" y="48966"/>
                  </a:lnTo>
                  <a:lnTo>
                    <a:pt x="46829" y="47523"/>
                  </a:lnTo>
                  <a:cubicBezTo>
                    <a:pt x="46829" y="45652"/>
                    <a:pt x="47096" y="43781"/>
                    <a:pt x="47631" y="41964"/>
                  </a:cubicBezTo>
                  <a:cubicBezTo>
                    <a:pt x="48112" y="40467"/>
                    <a:pt x="48753" y="39023"/>
                    <a:pt x="49502" y="37687"/>
                  </a:cubicBezTo>
                  <a:close/>
                  <a:moveTo>
                    <a:pt x="78261" y="39772"/>
                  </a:moveTo>
                  <a:lnTo>
                    <a:pt x="78261" y="39825"/>
                  </a:lnTo>
                  <a:lnTo>
                    <a:pt x="79705" y="39932"/>
                  </a:lnTo>
                  <a:cubicBezTo>
                    <a:pt x="78582" y="41269"/>
                    <a:pt x="77673" y="42765"/>
                    <a:pt x="77085" y="44369"/>
                  </a:cubicBezTo>
                  <a:cubicBezTo>
                    <a:pt x="76337" y="46347"/>
                    <a:pt x="75909" y="48485"/>
                    <a:pt x="75909" y="50570"/>
                  </a:cubicBezTo>
                  <a:cubicBezTo>
                    <a:pt x="75963" y="52708"/>
                    <a:pt x="76337" y="54793"/>
                    <a:pt x="77032" y="56825"/>
                  </a:cubicBezTo>
                  <a:cubicBezTo>
                    <a:pt x="77299" y="57519"/>
                    <a:pt x="77620" y="58268"/>
                    <a:pt x="77994" y="58909"/>
                  </a:cubicBezTo>
                  <a:lnTo>
                    <a:pt x="76551" y="58749"/>
                  </a:lnTo>
                  <a:cubicBezTo>
                    <a:pt x="74359" y="54152"/>
                    <a:pt x="73290" y="46400"/>
                    <a:pt x="78261" y="39772"/>
                  </a:cubicBezTo>
                  <a:close/>
                  <a:moveTo>
                    <a:pt x="64095" y="38756"/>
                  </a:moveTo>
                  <a:lnTo>
                    <a:pt x="76497" y="39665"/>
                  </a:lnTo>
                  <a:cubicBezTo>
                    <a:pt x="72328" y="45866"/>
                    <a:pt x="72648" y="53403"/>
                    <a:pt x="74787" y="58535"/>
                  </a:cubicBezTo>
                  <a:lnTo>
                    <a:pt x="63668" y="57306"/>
                  </a:lnTo>
                  <a:lnTo>
                    <a:pt x="63935" y="59123"/>
                  </a:lnTo>
                  <a:cubicBezTo>
                    <a:pt x="63187" y="57787"/>
                    <a:pt x="62545" y="56290"/>
                    <a:pt x="62118" y="54740"/>
                  </a:cubicBezTo>
                  <a:lnTo>
                    <a:pt x="61797" y="53350"/>
                  </a:lnTo>
                  <a:cubicBezTo>
                    <a:pt x="61743" y="52869"/>
                    <a:pt x="61636" y="52388"/>
                    <a:pt x="61583" y="51907"/>
                  </a:cubicBezTo>
                  <a:lnTo>
                    <a:pt x="61423" y="50463"/>
                  </a:lnTo>
                  <a:lnTo>
                    <a:pt x="61369" y="49020"/>
                  </a:lnTo>
                  <a:cubicBezTo>
                    <a:pt x="61316" y="47095"/>
                    <a:pt x="61583" y="45171"/>
                    <a:pt x="62171" y="43300"/>
                  </a:cubicBezTo>
                  <a:cubicBezTo>
                    <a:pt x="62652" y="41750"/>
                    <a:pt x="63294" y="40200"/>
                    <a:pt x="64095" y="38756"/>
                  </a:cubicBezTo>
                  <a:close/>
                  <a:moveTo>
                    <a:pt x="79919" y="39932"/>
                  </a:moveTo>
                  <a:lnTo>
                    <a:pt x="92053" y="40788"/>
                  </a:lnTo>
                  <a:cubicBezTo>
                    <a:pt x="88097" y="46240"/>
                    <a:pt x="86547" y="51319"/>
                    <a:pt x="87296" y="55969"/>
                  </a:cubicBezTo>
                  <a:cubicBezTo>
                    <a:pt x="87509" y="57413"/>
                    <a:pt x="87991" y="58856"/>
                    <a:pt x="88685" y="60139"/>
                  </a:cubicBezTo>
                  <a:lnTo>
                    <a:pt x="79437" y="59070"/>
                  </a:lnTo>
                  <a:lnTo>
                    <a:pt x="79758" y="60994"/>
                  </a:lnTo>
                  <a:cubicBezTo>
                    <a:pt x="79010" y="59551"/>
                    <a:pt x="78368" y="58054"/>
                    <a:pt x="77994" y="56504"/>
                  </a:cubicBezTo>
                  <a:lnTo>
                    <a:pt x="77620" y="55007"/>
                  </a:lnTo>
                  <a:cubicBezTo>
                    <a:pt x="77566" y="54526"/>
                    <a:pt x="77460" y="54045"/>
                    <a:pt x="77406" y="53564"/>
                  </a:cubicBezTo>
                  <a:lnTo>
                    <a:pt x="77246" y="52067"/>
                  </a:lnTo>
                  <a:lnTo>
                    <a:pt x="77192" y="50570"/>
                  </a:lnTo>
                  <a:cubicBezTo>
                    <a:pt x="77192" y="48592"/>
                    <a:pt x="77460" y="46614"/>
                    <a:pt x="77994" y="44690"/>
                  </a:cubicBezTo>
                  <a:cubicBezTo>
                    <a:pt x="78475" y="43033"/>
                    <a:pt x="79117" y="41429"/>
                    <a:pt x="79919" y="39932"/>
                  </a:cubicBezTo>
                  <a:close/>
                  <a:moveTo>
                    <a:pt x="26195" y="57359"/>
                  </a:moveTo>
                  <a:cubicBezTo>
                    <a:pt x="35015" y="58375"/>
                    <a:pt x="47417" y="59765"/>
                    <a:pt x="59124" y="61101"/>
                  </a:cubicBezTo>
                  <a:lnTo>
                    <a:pt x="56291" y="61422"/>
                  </a:lnTo>
                  <a:lnTo>
                    <a:pt x="22987" y="57680"/>
                  </a:lnTo>
                  <a:lnTo>
                    <a:pt x="26195" y="57359"/>
                  </a:lnTo>
                  <a:close/>
                  <a:moveTo>
                    <a:pt x="135460" y="41269"/>
                  </a:moveTo>
                  <a:cubicBezTo>
                    <a:pt x="135460" y="41536"/>
                    <a:pt x="135407" y="41803"/>
                    <a:pt x="135353" y="42071"/>
                  </a:cubicBezTo>
                  <a:lnTo>
                    <a:pt x="111886" y="46026"/>
                  </a:lnTo>
                  <a:lnTo>
                    <a:pt x="111886" y="46026"/>
                  </a:lnTo>
                  <a:lnTo>
                    <a:pt x="135353" y="42926"/>
                  </a:lnTo>
                  <a:lnTo>
                    <a:pt x="135353" y="42926"/>
                  </a:lnTo>
                  <a:cubicBezTo>
                    <a:pt x="135246" y="45011"/>
                    <a:pt x="135460" y="47042"/>
                    <a:pt x="135941" y="49020"/>
                  </a:cubicBezTo>
                  <a:lnTo>
                    <a:pt x="93283" y="57573"/>
                  </a:lnTo>
                  <a:lnTo>
                    <a:pt x="136048" y="49822"/>
                  </a:lnTo>
                  <a:cubicBezTo>
                    <a:pt x="136155" y="50142"/>
                    <a:pt x="136262" y="50463"/>
                    <a:pt x="136422" y="50837"/>
                  </a:cubicBezTo>
                  <a:lnTo>
                    <a:pt x="136583" y="51372"/>
                  </a:lnTo>
                  <a:cubicBezTo>
                    <a:pt x="132841" y="52388"/>
                    <a:pt x="112794" y="57787"/>
                    <a:pt x="91412" y="61743"/>
                  </a:cubicBezTo>
                  <a:lnTo>
                    <a:pt x="91091" y="61368"/>
                  </a:lnTo>
                  <a:lnTo>
                    <a:pt x="133536" y="51746"/>
                  </a:lnTo>
                  <a:lnTo>
                    <a:pt x="133536" y="51746"/>
                  </a:lnTo>
                  <a:lnTo>
                    <a:pt x="90556" y="60620"/>
                  </a:lnTo>
                  <a:cubicBezTo>
                    <a:pt x="89541" y="59177"/>
                    <a:pt x="88846" y="57466"/>
                    <a:pt x="88579" y="55755"/>
                  </a:cubicBezTo>
                  <a:lnTo>
                    <a:pt x="88579" y="55488"/>
                  </a:lnTo>
                  <a:lnTo>
                    <a:pt x="111832" y="51319"/>
                  </a:lnTo>
                  <a:lnTo>
                    <a:pt x="111832" y="51319"/>
                  </a:lnTo>
                  <a:lnTo>
                    <a:pt x="88472" y="54686"/>
                  </a:lnTo>
                  <a:cubicBezTo>
                    <a:pt x="88418" y="54152"/>
                    <a:pt x="88418" y="53671"/>
                    <a:pt x="88472" y="53136"/>
                  </a:cubicBezTo>
                  <a:lnTo>
                    <a:pt x="133589" y="45599"/>
                  </a:lnTo>
                  <a:lnTo>
                    <a:pt x="133589" y="45599"/>
                  </a:lnTo>
                  <a:lnTo>
                    <a:pt x="88525" y="52281"/>
                  </a:lnTo>
                  <a:cubicBezTo>
                    <a:pt x="88846" y="49341"/>
                    <a:pt x="90075" y="46187"/>
                    <a:pt x="92214" y="42926"/>
                  </a:cubicBezTo>
                  <a:lnTo>
                    <a:pt x="95956" y="42445"/>
                  </a:lnTo>
                  <a:cubicBezTo>
                    <a:pt x="96864" y="42819"/>
                    <a:pt x="97773" y="43086"/>
                    <a:pt x="98735" y="43247"/>
                  </a:cubicBezTo>
                  <a:lnTo>
                    <a:pt x="93764" y="43941"/>
                  </a:lnTo>
                  <a:lnTo>
                    <a:pt x="99110" y="43300"/>
                  </a:lnTo>
                  <a:cubicBezTo>
                    <a:pt x="99537" y="43407"/>
                    <a:pt x="100072" y="43460"/>
                    <a:pt x="100606" y="43514"/>
                  </a:cubicBezTo>
                  <a:cubicBezTo>
                    <a:pt x="101562" y="43632"/>
                    <a:pt x="102842" y="43684"/>
                    <a:pt x="104350" y="43684"/>
                  </a:cubicBezTo>
                  <a:cubicBezTo>
                    <a:pt x="113719" y="43684"/>
                    <a:pt x="131868" y="41683"/>
                    <a:pt x="135460" y="41269"/>
                  </a:cubicBezTo>
                  <a:close/>
                  <a:moveTo>
                    <a:pt x="137866" y="50891"/>
                  </a:moveTo>
                  <a:cubicBezTo>
                    <a:pt x="139149" y="50891"/>
                    <a:pt x="140806" y="51105"/>
                    <a:pt x="140378" y="52334"/>
                  </a:cubicBezTo>
                  <a:cubicBezTo>
                    <a:pt x="140378" y="52334"/>
                    <a:pt x="114077" y="60085"/>
                    <a:pt x="93122" y="63400"/>
                  </a:cubicBezTo>
                  <a:cubicBezTo>
                    <a:pt x="92962" y="63293"/>
                    <a:pt x="92748" y="63132"/>
                    <a:pt x="92427" y="62865"/>
                  </a:cubicBezTo>
                  <a:cubicBezTo>
                    <a:pt x="115788" y="58535"/>
                    <a:pt x="137331" y="52495"/>
                    <a:pt x="137545" y="52441"/>
                  </a:cubicBezTo>
                  <a:cubicBezTo>
                    <a:pt x="137866" y="52334"/>
                    <a:pt x="138026" y="52013"/>
                    <a:pt x="137972" y="51693"/>
                  </a:cubicBezTo>
                  <a:lnTo>
                    <a:pt x="137759" y="50891"/>
                  </a:lnTo>
                  <a:close/>
                  <a:moveTo>
                    <a:pt x="18337" y="56450"/>
                  </a:moveTo>
                  <a:lnTo>
                    <a:pt x="21811" y="56825"/>
                  </a:lnTo>
                  <a:lnTo>
                    <a:pt x="13953" y="57626"/>
                  </a:lnTo>
                  <a:lnTo>
                    <a:pt x="56237" y="62598"/>
                  </a:lnTo>
                  <a:lnTo>
                    <a:pt x="63935" y="61636"/>
                  </a:lnTo>
                  <a:lnTo>
                    <a:pt x="70510" y="62384"/>
                  </a:lnTo>
                  <a:lnTo>
                    <a:pt x="56772" y="64255"/>
                  </a:lnTo>
                  <a:lnTo>
                    <a:pt x="7218" y="57573"/>
                  </a:lnTo>
                  <a:lnTo>
                    <a:pt x="18337" y="56450"/>
                  </a:lnTo>
                  <a:close/>
                  <a:moveTo>
                    <a:pt x="2488" y="58558"/>
                  </a:moveTo>
                  <a:cubicBezTo>
                    <a:pt x="6809" y="59087"/>
                    <a:pt x="11129" y="59666"/>
                    <a:pt x="15396" y="60246"/>
                  </a:cubicBezTo>
                  <a:lnTo>
                    <a:pt x="28493" y="62010"/>
                  </a:lnTo>
                  <a:lnTo>
                    <a:pt x="41537" y="63934"/>
                  </a:lnTo>
                  <a:lnTo>
                    <a:pt x="48058" y="64950"/>
                  </a:lnTo>
                  <a:lnTo>
                    <a:pt x="54580" y="66019"/>
                  </a:lnTo>
                  <a:lnTo>
                    <a:pt x="48058" y="65164"/>
                  </a:lnTo>
                  <a:lnTo>
                    <a:pt x="41483" y="64308"/>
                  </a:lnTo>
                  <a:lnTo>
                    <a:pt x="28440" y="62544"/>
                  </a:lnTo>
                  <a:lnTo>
                    <a:pt x="15343" y="60620"/>
                  </a:lnTo>
                  <a:cubicBezTo>
                    <a:pt x="11110" y="59932"/>
                    <a:pt x="6825" y="59297"/>
                    <a:pt x="2488" y="58558"/>
                  </a:cubicBezTo>
                  <a:close/>
                  <a:moveTo>
                    <a:pt x="141073" y="81415"/>
                  </a:moveTo>
                  <a:lnTo>
                    <a:pt x="141073" y="82270"/>
                  </a:lnTo>
                  <a:lnTo>
                    <a:pt x="140645" y="82377"/>
                  </a:lnTo>
                  <a:cubicBezTo>
                    <a:pt x="140806" y="82056"/>
                    <a:pt x="140913" y="81735"/>
                    <a:pt x="141073" y="81415"/>
                  </a:cubicBezTo>
                  <a:close/>
                  <a:moveTo>
                    <a:pt x="151925" y="52922"/>
                  </a:moveTo>
                  <a:cubicBezTo>
                    <a:pt x="154437" y="55542"/>
                    <a:pt x="155827" y="61689"/>
                    <a:pt x="155774" y="67997"/>
                  </a:cubicBezTo>
                  <a:cubicBezTo>
                    <a:pt x="155774" y="73770"/>
                    <a:pt x="154544" y="79597"/>
                    <a:pt x="151871" y="82965"/>
                  </a:cubicBezTo>
                  <a:lnTo>
                    <a:pt x="153101" y="79971"/>
                  </a:lnTo>
                  <a:lnTo>
                    <a:pt x="143478" y="81789"/>
                  </a:lnTo>
                  <a:cubicBezTo>
                    <a:pt x="145563" y="76122"/>
                    <a:pt x="146526" y="67783"/>
                    <a:pt x="144067" y="60085"/>
                  </a:cubicBezTo>
                  <a:lnTo>
                    <a:pt x="147007" y="59444"/>
                  </a:lnTo>
                  <a:cubicBezTo>
                    <a:pt x="147808" y="59230"/>
                    <a:pt x="146686" y="55488"/>
                    <a:pt x="144548" y="53884"/>
                  </a:cubicBezTo>
                  <a:lnTo>
                    <a:pt x="151925" y="52922"/>
                  </a:lnTo>
                  <a:close/>
                  <a:moveTo>
                    <a:pt x="128831" y="63400"/>
                  </a:moveTo>
                  <a:cubicBezTo>
                    <a:pt x="130702" y="70456"/>
                    <a:pt x="130435" y="77886"/>
                    <a:pt x="128030" y="84782"/>
                  </a:cubicBezTo>
                  <a:lnTo>
                    <a:pt x="128030" y="84836"/>
                  </a:lnTo>
                  <a:lnTo>
                    <a:pt x="127014" y="84996"/>
                  </a:lnTo>
                  <a:cubicBezTo>
                    <a:pt x="127121" y="84675"/>
                    <a:pt x="127281" y="84355"/>
                    <a:pt x="127388" y="84034"/>
                  </a:cubicBezTo>
                  <a:cubicBezTo>
                    <a:pt x="127655" y="83339"/>
                    <a:pt x="127869" y="82591"/>
                    <a:pt x="128083" y="81896"/>
                  </a:cubicBezTo>
                  <a:cubicBezTo>
                    <a:pt x="128885" y="78956"/>
                    <a:pt x="129312" y="75909"/>
                    <a:pt x="129366" y="72862"/>
                  </a:cubicBezTo>
                  <a:cubicBezTo>
                    <a:pt x="129366" y="72113"/>
                    <a:pt x="129312" y="71311"/>
                    <a:pt x="129259" y="70563"/>
                  </a:cubicBezTo>
                  <a:cubicBezTo>
                    <a:pt x="129259" y="69815"/>
                    <a:pt x="129152" y="69066"/>
                    <a:pt x="129045" y="68264"/>
                  </a:cubicBezTo>
                  <a:lnTo>
                    <a:pt x="128992" y="67730"/>
                  </a:lnTo>
                  <a:lnTo>
                    <a:pt x="128885" y="67142"/>
                  </a:lnTo>
                  <a:lnTo>
                    <a:pt x="128671" y="66019"/>
                  </a:lnTo>
                  <a:cubicBezTo>
                    <a:pt x="128564" y="65645"/>
                    <a:pt x="128511" y="65271"/>
                    <a:pt x="128404" y="64896"/>
                  </a:cubicBezTo>
                  <a:lnTo>
                    <a:pt x="128083" y="63827"/>
                  </a:lnTo>
                  <a:lnTo>
                    <a:pt x="128030" y="63560"/>
                  </a:lnTo>
                  <a:lnTo>
                    <a:pt x="128831" y="63400"/>
                  </a:lnTo>
                  <a:close/>
                  <a:moveTo>
                    <a:pt x="140645" y="60887"/>
                  </a:moveTo>
                  <a:cubicBezTo>
                    <a:pt x="140699" y="61208"/>
                    <a:pt x="140806" y="61475"/>
                    <a:pt x="140859" y="61796"/>
                  </a:cubicBezTo>
                  <a:cubicBezTo>
                    <a:pt x="140913" y="62063"/>
                    <a:pt x="141019" y="62437"/>
                    <a:pt x="141073" y="62758"/>
                  </a:cubicBezTo>
                  <a:lnTo>
                    <a:pt x="141073" y="77192"/>
                  </a:lnTo>
                  <a:lnTo>
                    <a:pt x="140806" y="78528"/>
                  </a:lnTo>
                  <a:cubicBezTo>
                    <a:pt x="140325" y="81094"/>
                    <a:pt x="139469" y="83553"/>
                    <a:pt x="138347" y="85851"/>
                  </a:cubicBezTo>
                  <a:lnTo>
                    <a:pt x="138774" y="82751"/>
                  </a:lnTo>
                  <a:lnTo>
                    <a:pt x="138774" y="82751"/>
                  </a:lnTo>
                  <a:lnTo>
                    <a:pt x="131558" y="84141"/>
                  </a:lnTo>
                  <a:cubicBezTo>
                    <a:pt x="133642" y="77192"/>
                    <a:pt x="133749" y="69761"/>
                    <a:pt x="131932" y="62758"/>
                  </a:cubicBezTo>
                  <a:cubicBezTo>
                    <a:pt x="135193" y="62063"/>
                    <a:pt x="138186" y="61422"/>
                    <a:pt x="140645" y="60887"/>
                  </a:cubicBezTo>
                  <a:close/>
                  <a:moveTo>
                    <a:pt x="112153" y="66767"/>
                  </a:moveTo>
                  <a:lnTo>
                    <a:pt x="112153" y="66767"/>
                  </a:lnTo>
                  <a:cubicBezTo>
                    <a:pt x="113757" y="73824"/>
                    <a:pt x="113329" y="81201"/>
                    <a:pt x="110923" y="88043"/>
                  </a:cubicBezTo>
                  <a:lnTo>
                    <a:pt x="110923" y="88097"/>
                  </a:lnTo>
                  <a:lnTo>
                    <a:pt x="109908" y="88310"/>
                  </a:lnTo>
                  <a:cubicBezTo>
                    <a:pt x="110122" y="87829"/>
                    <a:pt x="110282" y="87348"/>
                    <a:pt x="110442" y="86867"/>
                  </a:cubicBezTo>
                  <a:cubicBezTo>
                    <a:pt x="110710" y="86119"/>
                    <a:pt x="110923" y="85370"/>
                    <a:pt x="111137" y="84622"/>
                  </a:cubicBezTo>
                  <a:cubicBezTo>
                    <a:pt x="111939" y="81628"/>
                    <a:pt x="112367" y="78474"/>
                    <a:pt x="112367" y="75374"/>
                  </a:cubicBezTo>
                  <a:cubicBezTo>
                    <a:pt x="112367" y="74572"/>
                    <a:pt x="112367" y="73770"/>
                    <a:pt x="112313" y="73022"/>
                  </a:cubicBezTo>
                  <a:cubicBezTo>
                    <a:pt x="112313" y="72220"/>
                    <a:pt x="112206" y="71472"/>
                    <a:pt x="112099" y="70670"/>
                  </a:cubicBezTo>
                  <a:lnTo>
                    <a:pt x="112046" y="70082"/>
                  </a:lnTo>
                  <a:lnTo>
                    <a:pt x="111939" y="69494"/>
                  </a:lnTo>
                  <a:lnTo>
                    <a:pt x="111725" y="68371"/>
                  </a:lnTo>
                  <a:cubicBezTo>
                    <a:pt x="111618" y="67944"/>
                    <a:pt x="111618" y="67569"/>
                    <a:pt x="111458" y="67195"/>
                  </a:cubicBezTo>
                  <a:lnTo>
                    <a:pt x="111405" y="66928"/>
                  </a:lnTo>
                  <a:lnTo>
                    <a:pt x="112153" y="66767"/>
                  </a:lnTo>
                  <a:close/>
                  <a:moveTo>
                    <a:pt x="126907" y="63774"/>
                  </a:moveTo>
                  <a:cubicBezTo>
                    <a:pt x="126907" y="63881"/>
                    <a:pt x="126960" y="63988"/>
                    <a:pt x="126960" y="64095"/>
                  </a:cubicBezTo>
                  <a:cubicBezTo>
                    <a:pt x="127121" y="64843"/>
                    <a:pt x="127281" y="65538"/>
                    <a:pt x="127388" y="66286"/>
                  </a:cubicBezTo>
                  <a:lnTo>
                    <a:pt x="127548" y="67355"/>
                  </a:lnTo>
                  <a:lnTo>
                    <a:pt x="127602" y="67890"/>
                  </a:lnTo>
                  <a:lnTo>
                    <a:pt x="127655" y="68478"/>
                  </a:lnTo>
                  <a:cubicBezTo>
                    <a:pt x="127709" y="69173"/>
                    <a:pt x="127816" y="69921"/>
                    <a:pt x="127816" y="70670"/>
                  </a:cubicBezTo>
                  <a:cubicBezTo>
                    <a:pt x="127816" y="71365"/>
                    <a:pt x="127869" y="72113"/>
                    <a:pt x="127869" y="72862"/>
                  </a:cubicBezTo>
                  <a:lnTo>
                    <a:pt x="127762" y="75053"/>
                  </a:lnTo>
                  <a:lnTo>
                    <a:pt x="127602" y="77245"/>
                  </a:lnTo>
                  <a:cubicBezTo>
                    <a:pt x="127548" y="77940"/>
                    <a:pt x="127442" y="78688"/>
                    <a:pt x="127335" y="79437"/>
                  </a:cubicBezTo>
                  <a:lnTo>
                    <a:pt x="126960" y="81575"/>
                  </a:lnTo>
                  <a:cubicBezTo>
                    <a:pt x="126436" y="84194"/>
                    <a:pt x="125656" y="86711"/>
                    <a:pt x="124518" y="89075"/>
                  </a:cubicBezTo>
                  <a:lnTo>
                    <a:pt x="124518" y="89075"/>
                  </a:lnTo>
                  <a:lnTo>
                    <a:pt x="124822" y="85424"/>
                  </a:lnTo>
                  <a:lnTo>
                    <a:pt x="114505" y="87402"/>
                  </a:lnTo>
                  <a:cubicBezTo>
                    <a:pt x="116590" y="80506"/>
                    <a:pt x="116857" y="73182"/>
                    <a:pt x="115307" y="66126"/>
                  </a:cubicBezTo>
                  <a:cubicBezTo>
                    <a:pt x="119209" y="65378"/>
                    <a:pt x="123165" y="64576"/>
                    <a:pt x="126907" y="63774"/>
                  </a:cubicBezTo>
                  <a:close/>
                  <a:moveTo>
                    <a:pt x="95314" y="69868"/>
                  </a:moveTo>
                  <a:lnTo>
                    <a:pt x="95314" y="69868"/>
                  </a:lnTo>
                  <a:cubicBezTo>
                    <a:pt x="96757" y="77031"/>
                    <a:pt x="96330" y="84408"/>
                    <a:pt x="93978" y="91304"/>
                  </a:cubicBezTo>
                  <a:lnTo>
                    <a:pt x="93015" y="91464"/>
                  </a:lnTo>
                  <a:cubicBezTo>
                    <a:pt x="93176" y="91037"/>
                    <a:pt x="93336" y="90556"/>
                    <a:pt x="93497" y="90128"/>
                  </a:cubicBezTo>
                  <a:cubicBezTo>
                    <a:pt x="93764" y="89380"/>
                    <a:pt x="93978" y="88631"/>
                    <a:pt x="94191" y="87829"/>
                  </a:cubicBezTo>
                  <a:cubicBezTo>
                    <a:pt x="94993" y="84729"/>
                    <a:pt x="95421" y="81522"/>
                    <a:pt x="95474" y="78261"/>
                  </a:cubicBezTo>
                  <a:cubicBezTo>
                    <a:pt x="95474" y="77459"/>
                    <a:pt x="95421" y="76657"/>
                    <a:pt x="95368" y="75855"/>
                  </a:cubicBezTo>
                  <a:cubicBezTo>
                    <a:pt x="95368" y="75053"/>
                    <a:pt x="95261" y="74251"/>
                    <a:pt x="95154" y="73450"/>
                  </a:cubicBezTo>
                  <a:lnTo>
                    <a:pt x="95100" y="72862"/>
                  </a:lnTo>
                  <a:lnTo>
                    <a:pt x="94993" y="72274"/>
                  </a:lnTo>
                  <a:lnTo>
                    <a:pt x="94780" y="71097"/>
                  </a:lnTo>
                  <a:cubicBezTo>
                    <a:pt x="94726" y="70723"/>
                    <a:pt x="94673" y="70349"/>
                    <a:pt x="94566" y="70028"/>
                  </a:cubicBezTo>
                  <a:lnTo>
                    <a:pt x="95314" y="69868"/>
                  </a:lnTo>
                  <a:close/>
                  <a:moveTo>
                    <a:pt x="110175" y="67142"/>
                  </a:moveTo>
                  <a:cubicBezTo>
                    <a:pt x="110282" y="67623"/>
                    <a:pt x="110389" y="68104"/>
                    <a:pt x="110442" y="68585"/>
                  </a:cubicBezTo>
                  <a:lnTo>
                    <a:pt x="110603" y="69708"/>
                  </a:lnTo>
                  <a:lnTo>
                    <a:pt x="110656" y="70242"/>
                  </a:lnTo>
                  <a:lnTo>
                    <a:pt x="110710" y="70830"/>
                  </a:lnTo>
                  <a:cubicBezTo>
                    <a:pt x="110710" y="71579"/>
                    <a:pt x="110817" y="72327"/>
                    <a:pt x="110870" y="73075"/>
                  </a:cubicBezTo>
                  <a:cubicBezTo>
                    <a:pt x="110870" y="73824"/>
                    <a:pt x="110870" y="74572"/>
                    <a:pt x="110870" y="75374"/>
                  </a:cubicBezTo>
                  <a:lnTo>
                    <a:pt x="110817" y="77619"/>
                  </a:lnTo>
                  <a:lnTo>
                    <a:pt x="110656" y="79864"/>
                  </a:lnTo>
                  <a:cubicBezTo>
                    <a:pt x="110549" y="80613"/>
                    <a:pt x="110442" y="81361"/>
                    <a:pt x="110389" y="82110"/>
                  </a:cubicBezTo>
                  <a:lnTo>
                    <a:pt x="110015" y="84355"/>
                  </a:lnTo>
                  <a:cubicBezTo>
                    <a:pt x="109480" y="87028"/>
                    <a:pt x="108678" y="89593"/>
                    <a:pt x="107609" y="92106"/>
                  </a:cubicBezTo>
                  <a:lnTo>
                    <a:pt x="108090" y="88631"/>
                  </a:lnTo>
                  <a:lnTo>
                    <a:pt x="108090" y="88631"/>
                  </a:lnTo>
                  <a:lnTo>
                    <a:pt x="97613" y="90663"/>
                  </a:lnTo>
                  <a:cubicBezTo>
                    <a:pt x="99644" y="83713"/>
                    <a:pt x="99911" y="76443"/>
                    <a:pt x="98468" y="69387"/>
                  </a:cubicBezTo>
                  <a:cubicBezTo>
                    <a:pt x="101943" y="68745"/>
                    <a:pt x="105952" y="67997"/>
                    <a:pt x="110175" y="67142"/>
                  </a:cubicBezTo>
                  <a:close/>
                  <a:moveTo>
                    <a:pt x="77299" y="63827"/>
                  </a:moveTo>
                  <a:cubicBezTo>
                    <a:pt x="80560" y="65164"/>
                    <a:pt x="83607" y="67035"/>
                    <a:pt x="86280" y="69333"/>
                  </a:cubicBezTo>
                  <a:cubicBezTo>
                    <a:pt x="87228" y="70236"/>
                    <a:pt x="88518" y="70720"/>
                    <a:pt x="89830" y="70720"/>
                  </a:cubicBezTo>
                  <a:cubicBezTo>
                    <a:pt x="90072" y="70720"/>
                    <a:pt x="90315" y="70703"/>
                    <a:pt x="90556" y="70670"/>
                  </a:cubicBezTo>
                  <a:cubicBezTo>
                    <a:pt x="91305" y="70563"/>
                    <a:pt x="92267" y="70403"/>
                    <a:pt x="93336" y="70242"/>
                  </a:cubicBezTo>
                  <a:cubicBezTo>
                    <a:pt x="93390" y="70616"/>
                    <a:pt x="93443" y="70991"/>
                    <a:pt x="93497" y="71365"/>
                  </a:cubicBezTo>
                  <a:lnTo>
                    <a:pt x="93603" y="72487"/>
                  </a:lnTo>
                  <a:lnTo>
                    <a:pt x="93710" y="73075"/>
                  </a:lnTo>
                  <a:lnTo>
                    <a:pt x="93764" y="73663"/>
                  </a:lnTo>
                  <a:cubicBezTo>
                    <a:pt x="93764" y="74412"/>
                    <a:pt x="93871" y="75214"/>
                    <a:pt x="93924" y="75962"/>
                  </a:cubicBezTo>
                  <a:cubicBezTo>
                    <a:pt x="93924" y="76764"/>
                    <a:pt x="93924" y="77512"/>
                    <a:pt x="93924" y="78314"/>
                  </a:cubicBezTo>
                  <a:lnTo>
                    <a:pt x="93871" y="80613"/>
                  </a:lnTo>
                  <a:lnTo>
                    <a:pt x="93710" y="82965"/>
                  </a:lnTo>
                  <a:cubicBezTo>
                    <a:pt x="93603" y="83713"/>
                    <a:pt x="93497" y="84462"/>
                    <a:pt x="93443" y="85263"/>
                  </a:cubicBezTo>
                  <a:lnTo>
                    <a:pt x="93069" y="87562"/>
                  </a:lnTo>
                  <a:cubicBezTo>
                    <a:pt x="92588" y="90075"/>
                    <a:pt x="91893" y="92534"/>
                    <a:pt x="90931" y="94886"/>
                  </a:cubicBezTo>
                  <a:lnTo>
                    <a:pt x="91305" y="91839"/>
                  </a:lnTo>
                  <a:lnTo>
                    <a:pt x="79117" y="94137"/>
                  </a:lnTo>
                  <a:cubicBezTo>
                    <a:pt x="81469" y="86119"/>
                    <a:pt x="82271" y="74305"/>
                    <a:pt x="77299" y="63827"/>
                  </a:cubicBezTo>
                  <a:close/>
                  <a:moveTo>
                    <a:pt x="73397" y="63507"/>
                  </a:moveTo>
                  <a:cubicBezTo>
                    <a:pt x="79331" y="74251"/>
                    <a:pt x="78048" y="87241"/>
                    <a:pt x="75428" y="94832"/>
                  </a:cubicBezTo>
                  <a:lnTo>
                    <a:pt x="75482" y="94832"/>
                  </a:lnTo>
                  <a:lnTo>
                    <a:pt x="74519" y="95046"/>
                  </a:lnTo>
                  <a:cubicBezTo>
                    <a:pt x="74680" y="94565"/>
                    <a:pt x="74894" y="94084"/>
                    <a:pt x="75054" y="93603"/>
                  </a:cubicBezTo>
                  <a:cubicBezTo>
                    <a:pt x="75268" y="92854"/>
                    <a:pt x="75535" y="92052"/>
                    <a:pt x="75696" y="91251"/>
                  </a:cubicBezTo>
                  <a:cubicBezTo>
                    <a:pt x="76497" y="88043"/>
                    <a:pt x="76925" y="84729"/>
                    <a:pt x="76978" y="81415"/>
                  </a:cubicBezTo>
                  <a:lnTo>
                    <a:pt x="76872" y="78956"/>
                  </a:lnTo>
                  <a:cubicBezTo>
                    <a:pt x="76872" y="78100"/>
                    <a:pt x="76765" y="77298"/>
                    <a:pt x="76658" y="76443"/>
                  </a:cubicBezTo>
                  <a:lnTo>
                    <a:pt x="76604" y="75855"/>
                  </a:lnTo>
                  <a:lnTo>
                    <a:pt x="76497" y="75214"/>
                  </a:lnTo>
                  <a:lnTo>
                    <a:pt x="76284" y="73984"/>
                  </a:lnTo>
                  <a:cubicBezTo>
                    <a:pt x="76177" y="73610"/>
                    <a:pt x="76177" y="73182"/>
                    <a:pt x="76016" y="72808"/>
                  </a:cubicBezTo>
                  <a:lnTo>
                    <a:pt x="75696" y="71579"/>
                  </a:lnTo>
                  <a:cubicBezTo>
                    <a:pt x="75001" y="68799"/>
                    <a:pt x="73878" y="66126"/>
                    <a:pt x="72381" y="63667"/>
                  </a:cubicBezTo>
                  <a:lnTo>
                    <a:pt x="73397" y="63507"/>
                  </a:lnTo>
                  <a:close/>
                  <a:moveTo>
                    <a:pt x="72167" y="63667"/>
                  </a:moveTo>
                  <a:cubicBezTo>
                    <a:pt x="73237" y="66340"/>
                    <a:pt x="74038" y="69066"/>
                    <a:pt x="74573" y="71846"/>
                  </a:cubicBezTo>
                  <a:cubicBezTo>
                    <a:pt x="74733" y="72648"/>
                    <a:pt x="74894" y="73396"/>
                    <a:pt x="75001" y="74198"/>
                  </a:cubicBezTo>
                  <a:lnTo>
                    <a:pt x="75161" y="75427"/>
                  </a:lnTo>
                  <a:lnTo>
                    <a:pt x="75214" y="76015"/>
                  </a:lnTo>
                  <a:lnTo>
                    <a:pt x="75268" y="76603"/>
                  </a:lnTo>
                  <a:cubicBezTo>
                    <a:pt x="75321" y="77405"/>
                    <a:pt x="75375" y="78207"/>
                    <a:pt x="75428" y="79009"/>
                  </a:cubicBezTo>
                  <a:lnTo>
                    <a:pt x="75482" y="81415"/>
                  </a:lnTo>
                  <a:lnTo>
                    <a:pt x="75375" y="83820"/>
                  </a:lnTo>
                  <a:lnTo>
                    <a:pt x="75214" y="86226"/>
                  </a:lnTo>
                  <a:cubicBezTo>
                    <a:pt x="75161" y="87028"/>
                    <a:pt x="75054" y="87776"/>
                    <a:pt x="74947" y="88578"/>
                  </a:cubicBezTo>
                  <a:lnTo>
                    <a:pt x="74573" y="90983"/>
                  </a:lnTo>
                  <a:cubicBezTo>
                    <a:pt x="74092" y="93549"/>
                    <a:pt x="73397" y="96062"/>
                    <a:pt x="72488" y="98521"/>
                  </a:cubicBezTo>
                  <a:lnTo>
                    <a:pt x="72916" y="95313"/>
                  </a:lnTo>
                  <a:lnTo>
                    <a:pt x="62011" y="97398"/>
                  </a:lnTo>
                  <a:cubicBezTo>
                    <a:pt x="62385" y="96382"/>
                    <a:pt x="62759" y="95367"/>
                    <a:pt x="63026" y="94351"/>
                  </a:cubicBezTo>
                  <a:cubicBezTo>
                    <a:pt x="64523" y="88364"/>
                    <a:pt x="64844" y="78581"/>
                    <a:pt x="57948" y="65591"/>
                  </a:cubicBezTo>
                  <a:lnTo>
                    <a:pt x="72167" y="63667"/>
                  </a:lnTo>
                  <a:close/>
                  <a:moveTo>
                    <a:pt x="6950" y="62117"/>
                  </a:moveTo>
                  <a:lnTo>
                    <a:pt x="58055" y="69280"/>
                  </a:lnTo>
                  <a:cubicBezTo>
                    <a:pt x="60407" y="74091"/>
                    <a:pt x="61850" y="79330"/>
                    <a:pt x="62278" y="84675"/>
                  </a:cubicBezTo>
                  <a:lnTo>
                    <a:pt x="9730" y="75321"/>
                  </a:lnTo>
                  <a:lnTo>
                    <a:pt x="62331" y="85745"/>
                  </a:lnTo>
                  <a:cubicBezTo>
                    <a:pt x="62385" y="86760"/>
                    <a:pt x="62331" y="87776"/>
                    <a:pt x="62331" y="88685"/>
                  </a:cubicBezTo>
                  <a:lnTo>
                    <a:pt x="35175" y="83927"/>
                  </a:lnTo>
                  <a:lnTo>
                    <a:pt x="62278" y="89647"/>
                  </a:lnTo>
                  <a:cubicBezTo>
                    <a:pt x="62118" y="91037"/>
                    <a:pt x="61904" y="92480"/>
                    <a:pt x="61530" y="93870"/>
                  </a:cubicBezTo>
                  <a:cubicBezTo>
                    <a:pt x="61156" y="95416"/>
                    <a:pt x="60571" y="96962"/>
                    <a:pt x="59878" y="98455"/>
                  </a:cubicBezTo>
                  <a:lnTo>
                    <a:pt x="59878" y="98455"/>
                  </a:lnTo>
                  <a:lnTo>
                    <a:pt x="9784" y="85370"/>
                  </a:lnTo>
                  <a:lnTo>
                    <a:pt x="59445" y="99376"/>
                  </a:lnTo>
                  <a:cubicBezTo>
                    <a:pt x="59284" y="99750"/>
                    <a:pt x="59071" y="100124"/>
                    <a:pt x="58857" y="100445"/>
                  </a:cubicBezTo>
                  <a:cubicBezTo>
                    <a:pt x="41056" y="96276"/>
                    <a:pt x="23468" y="91197"/>
                    <a:pt x="6202" y="85157"/>
                  </a:cubicBezTo>
                  <a:lnTo>
                    <a:pt x="6469" y="83927"/>
                  </a:lnTo>
                  <a:cubicBezTo>
                    <a:pt x="6576" y="83339"/>
                    <a:pt x="6736" y="82698"/>
                    <a:pt x="6843" y="82110"/>
                  </a:cubicBezTo>
                  <a:lnTo>
                    <a:pt x="56772" y="93389"/>
                  </a:lnTo>
                  <a:lnTo>
                    <a:pt x="56772" y="93389"/>
                  </a:lnTo>
                  <a:lnTo>
                    <a:pt x="7057" y="81147"/>
                  </a:lnTo>
                  <a:cubicBezTo>
                    <a:pt x="7645" y="77726"/>
                    <a:pt x="7859" y="74251"/>
                    <a:pt x="7752" y="70830"/>
                  </a:cubicBezTo>
                  <a:lnTo>
                    <a:pt x="7752" y="70830"/>
                  </a:lnTo>
                  <a:lnTo>
                    <a:pt x="35122" y="75107"/>
                  </a:lnTo>
                  <a:lnTo>
                    <a:pt x="35122" y="75107"/>
                  </a:lnTo>
                  <a:lnTo>
                    <a:pt x="7699" y="69761"/>
                  </a:lnTo>
                  <a:cubicBezTo>
                    <a:pt x="7699" y="69013"/>
                    <a:pt x="7645" y="68211"/>
                    <a:pt x="7592" y="67516"/>
                  </a:cubicBezTo>
                  <a:lnTo>
                    <a:pt x="7592" y="67516"/>
                  </a:lnTo>
                  <a:lnTo>
                    <a:pt x="21384" y="69387"/>
                  </a:lnTo>
                  <a:lnTo>
                    <a:pt x="21384" y="69387"/>
                  </a:lnTo>
                  <a:lnTo>
                    <a:pt x="7485" y="66554"/>
                  </a:lnTo>
                  <a:cubicBezTo>
                    <a:pt x="7431" y="65698"/>
                    <a:pt x="7325" y="64950"/>
                    <a:pt x="7271" y="64255"/>
                  </a:cubicBezTo>
                  <a:lnTo>
                    <a:pt x="7271" y="64255"/>
                  </a:lnTo>
                  <a:lnTo>
                    <a:pt x="56237" y="71044"/>
                  </a:lnTo>
                  <a:lnTo>
                    <a:pt x="7111" y="63239"/>
                  </a:lnTo>
                  <a:cubicBezTo>
                    <a:pt x="7057" y="62812"/>
                    <a:pt x="7004" y="62437"/>
                    <a:pt x="6950" y="62117"/>
                  </a:cubicBezTo>
                  <a:close/>
                  <a:moveTo>
                    <a:pt x="4866" y="84141"/>
                  </a:moveTo>
                  <a:lnTo>
                    <a:pt x="4598" y="85531"/>
                  </a:lnTo>
                  <a:cubicBezTo>
                    <a:pt x="4491" y="85905"/>
                    <a:pt x="4705" y="86279"/>
                    <a:pt x="5079" y="86386"/>
                  </a:cubicBezTo>
                  <a:cubicBezTo>
                    <a:pt x="22399" y="92480"/>
                    <a:pt x="40093" y="97612"/>
                    <a:pt x="58001" y="101782"/>
                  </a:cubicBezTo>
                  <a:cubicBezTo>
                    <a:pt x="57627" y="102316"/>
                    <a:pt x="57306" y="102690"/>
                    <a:pt x="57039" y="103011"/>
                  </a:cubicBezTo>
                  <a:cubicBezTo>
                    <a:pt x="32556" y="98307"/>
                    <a:pt x="1765" y="86600"/>
                    <a:pt x="1765" y="86600"/>
                  </a:cubicBezTo>
                  <a:cubicBezTo>
                    <a:pt x="1284" y="84569"/>
                    <a:pt x="3315" y="84194"/>
                    <a:pt x="4866" y="84141"/>
                  </a:cubicBezTo>
                  <a:close/>
                  <a:moveTo>
                    <a:pt x="99751" y="0"/>
                  </a:moveTo>
                  <a:lnTo>
                    <a:pt x="31915" y="3849"/>
                  </a:lnTo>
                  <a:cubicBezTo>
                    <a:pt x="31647" y="3902"/>
                    <a:pt x="31380" y="4063"/>
                    <a:pt x="31220" y="4330"/>
                  </a:cubicBezTo>
                  <a:cubicBezTo>
                    <a:pt x="31059" y="4758"/>
                    <a:pt x="31059" y="5239"/>
                    <a:pt x="31273" y="5667"/>
                  </a:cubicBezTo>
                  <a:cubicBezTo>
                    <a:pt x="31599" y="6085"/>
                    <a:pt x="32126" y="6382"/>
                    <a:pt x="32645" y="6382"/>
                  </a:cubicBezTo>
                  <a:cubicBezTo>
                    <a:pt x="32723" y="6382"/>
                    <a:pt x="32800" y="6375"/>
                    <a:pt x="32877" y="6361"/>
                  </a:cubicBezTo>
                  <a:cubicBezTo>
                    <a:pt x="33518" y="6361"/>
                    <a:pt x="34106" y="6361"/>
                    <a:pt x="34748" y="6255"/>
                  </a:cubicBezTo>
                  <a:lnTo>
                    <a:pt x="34748" y="6255"/>
                  </a:lnTo>
                  <a:cubicBezTo>
                    <a:pt x="35657" y="9034"/>
                    <a:pt x="35603" y="11974"/>
                    <a:pt x="34694" y="14701"/>
                  </a:cubicBezTo>
                  <a:lnTo>
                    <a:pt x="34320" y="14701"/>
                  </a:lnTo>
                  <a:cubicBezTo>
                    <a:pt x="34197" y="14691"/>
                    <a:pt x="34076" y="14687"/>
                    <a:pt x="33956" y="14687"/>
                  </a:cubicBezTo>
                  <a:cubicBezTo>
                    <a:pt x="33398" y="14687"/>
                    <a:pt x="32870" y="14783"/>
                    <a:pt x="32342" y="14915"/>
                  </a:cubicBezTo>
                  <a:lnTo>
                    <a:pt x="24858" y="15396"/>
                  </a:lnTo>
                  <a:cubicBezTo>
                    <a:pt x="24698" y="15396"/>
                    <a:pt x="24538" y="15449"/>
                    <a:pt x="24431" y="15503"/>
                  </a:cubicBezTo>
                  <a:cubicBezTo>
                    <a:pt x="21758" y="16839"/>
                    <a:pt x="19887" y="20421"/>
                    <a:pt x="19887" y="24483"/>
                  </a:cubicBezTo>
                  <a:cubicBezTo>
                    <a:pt x="19887" y="27210"/>
                    <a:pt x="20742" y="30417"/>
                    <a:pt x="23041" y="32395"/>
                  </a:cubicBezTo>
                  <a:lnTo>
                    <a:pt x="12136" y="33197"/>
                  </a:lnTo>
                  <a:cubicBezTo>
                    <a:pt x="11922" y="33197"/>
                    <a:pt x="11708" y="33250"/>
                    <a:pt x="11548" y="33357"/>
                  </a:cubicBezTo>
                  <a:cubicBezTo>
                    <a:pt x="8821" y="34961"/>
                    <a:pt x="7057" y="39184"/>
                    <a:pt x="7111" y="44102"/>
                  </a:cubicBezTo>
                  <a:cubicBezTo>
                    <a:pt x="7111" y="48432"/>
                    <a:pt x="8714" y="53617"/>
                    <a:pt x="12991" y="55435"/>
                  </a:cubicBezTo>
                  <a:lnTo>
                    <a:pt x="1658" y="56557"/>
                  </a:lnTo>
                  <a:cubicBezTo>
                    <a:pt x="1017" y="56611"/>
                    <a:pt x="482" y="57038"/>
                    <a:pt x="322" y="57680"/>
                  </a:cubicBezTo>
                  <a:cubicBezTo>
                    <a:pt x="1" y="58642"/>
                    <a:pt x="161" y="59711"/>
                    <a:pt x="749" y="60567"/>
                  </a:cubicBezTo>
                  <a:cubicBezTo>
                    <a:pt x="1250" y="61268"/>
                    <a:pt x="2033" y="61641"/>
                    <a:pt x="2878" y="61641"/>
                  </a:cubicBezTo>
                  <a:cubicBezTo>
                    <a:pt x="2934" y="61641"/>
                    <a:pt x="2991" y="61639"/>
                    <a:pt x="3048" y="61636"/>
                  </a:cubicBezTo>
                  <a:cubicBezTo>
                    <a:pt x="3796" y="61636"/>
                    <a:pt x="4545" y="61582"/>
                    <a:pt x="5293" y="61475"/>
                  </a:cubicBezTo>
                  <a:lnTo>
                    <a:pt x="5293" y="61475"/>
                  </a:lnTo>
                  <a:cubicBezTo>
                    <a:pt x="5881" y="64843"/>
                    <a:pt x="7164" y="73717"/>
                    <a:pt x="5186" y="82644"/>
                  </a:cubicBezTo>
                  <a:lnTo>
                    <a:pt x="5079" y="82644"/>
                  </a:lnTo>
                  <a:cubicBezTo>
                    <a:pt x="3048" y="82644"/>
                    <a:pt x="1605" y="83179"/>
                    <a:pt x="803" y="84141"/>
                  </a:cubicBezTo>
                  <a:cubicBezTo>
                    <a:pt x="215" y="84943"/>
                    <a:pt x="54" y="86012"/>
                    <a:pt x="322" y="86974"/>
                  </a:cubicBezTo>
                  <a:cubicBezTo>
                    <a:pt x="429" y="87455"/>
                    <a:pt x="803" y="87829"/>
                    <a:pt x="1284" y="88043"/>
                  </a:cubicBezTo>
                  <a:cubicBezTo>
                    <a:pt x="1551" y="88150"/>
                    <a:pt x="32877" y="100017"/>
                    <a:pt x="57253" y="104561"/>
                  </a:cubicBezTo>
                  <a:cubicBezTo>
                    <a:pt x="57306" y="104588"/>
                    <a:pt x="57360" y="104601"/>
                    <a:pt x="57413" y="104601"/>
                  </a:cubicBezTo>
                  <a:cubicBezTo>
                    <a:pt x="57467" y="104601"/>
                    <a:pt x="57520" y="104588"/>
                    <a:pt x="57574" y="104561"/>
                  </a:cubicBezTo>
                  <a:lnTo>
                    <a:pt x="57788" y="104561"/>
                  </a:lnTo>
                  <a:cubicBezTo>
                    <a:pt x="61102" y="103973"/>
                    <a:pt x="137972" y="89593"/>
                    <a:pt x="148129" y="87188"/>
                  </a:cubicBezTo>
                  <a:cubicBezTo>
                    <a:pt x="154865" y="85638"/>
                    <a:pt x="157324" y="76283"/>
                    <a:pt x="157324" y="68050"/>
                  </a:cubicBezTo>
                  <a:cubicBezTo>
                    <a:pt x="157377" y="62170"/>
                    <a:pt x="156041" y="54205"/>
                    <a:pt x="152299" y="51212"/>
                  </a:cubicBezTo>
                  <a:cubicBezTo>
                    <a:pt x="152032" y="51051"/>
                    <a:pt x="151764" y="50944"/>
                    <a:pt x="151444" y="50891"/>
                  </a:cubicBezTo>
                  <a:lnTo>
                    <a:pt x="140645" y="50142"/>
                  </a:lnTo>
                  <a:cubicBezTo>
                    <a:pt x="139895" y="49767"/>
                    <a:pt x="139063" y="49598"/>
                    <a:pt x="138221" y="49598"/>
                  </a:cubicBezTo>
                  <a:cubicBezTo>
                    <a:pt x="138102" y="49598"/>
                    <a:pt x="137984" y="49601"/>
                    <a:pt x="137866" y="49608"/>
                  </a:cubicBezTo>
                  <a:lnTo>
                    <a:pt x="137384" y="49608"/>
                  </a:lnTo>
                  <a:cubicBezTo>
                    <a:pt x="135834" y="44530"/>
                    <a:pt x="136796" y="39505"/>
                    <a:pt x="137331" y="37420"/>
                  </a:cubicBezTo>
                  <a:cubicBezTo>
                    <a:pt x="137759" y="37420"/>
                    <a:pt x="138347" y="37473"/>
                    <a:pt x="138935" y="37473"/>
                  </a:cubicBezTo>
                  <a:lnTo>
                    <a:pt x="139309" y="37473"/>
                  </a:lnTo>
                  <a:cubicBezTo>
                    <a:pt x="139359" y="37477"/>
                    <a:pt x="139410" y="37478"/>
                    <a:pt x="139460" y="37478"/>
                  </a:cubicBezTo>
                  <a:cubicBezTo>
                    <a:pt x="140210" y="37478"/>
                    <a:pt x="140943" y="37109"/>
                    <a:pt x="141394" y="36458"/>
                  </a:cubicBezTo>
                  <a:cubicBezTo>
                    <a:pt x="141768" y="35870"/>
                    <a:pt x="141821" y="35068"/>
                    <a:pt x="141554" y="34426"/>
                  </a:cubicBezTo>
                  <a:cubicBezTo>
                    <a:pt x="141501" y="34266"/>
                    <a:pt x="141394" y="34105"/>
                    <a:pt x="141287" y="33999"/>
                  </a:cubicBezTo>
                  <a:cubicBezTo>
                    <a:pt x="147381" y="32609"/>
                    <a:pt x="151444" y="31593"/>
                    <a:pt x="151550" y="31593"/>
                  </a:cubicBezTo>
                  <a:cubicBezTo>
                    <a:pt x="151871" y="31486"/>
                    <a:pt x="152192" y="31272"/>
                    <a:pt x="152352" y="30898"/>
                  </a:cubicBezTo>
                  <a:cubicBezTo>
                    <a:pt x="152566" y="30364"/>
                    <a:pt x="152513" y="29722"/>
                    <a:pt x="152192" y="29241"/>
                  </a:cubicBezTo>
                  <a:cubicBezTo>
                    <a:pt x="151711" y="28493"/>
                    <a:pt x="150642" y="28118"/>
                    <a:pt x="148878" y="28118"/>
                  </a:cubicBezTo>
                  <a:lnTo>
                    <a:pt x="148183" y="28118"/>
                  </a:lnTo>
                  <a:cubicBezTo>
                    <a:pt x="146793" y="24056"/>
                    <a:pt x="147755" y="19993"/>
                    <a:pt x="148290" y="18336"/>
                  </a:cubicBezTo>
                  <a:cubicBezTo>
                    <a:pt x="148771" y="18336"/>
                    <a:pt x="149305" y="18389"/>
                    <a:pt x="149947" y="18389"/>
                  </a:cubicBezTo>
                  <a:lnTo>
                    <a:pt x="150428" y="18389"/>
                  </a:lnTo>
                  <a:cubicBezTo>
                    <a:pt x="150479" y="18393"/>
                    <a:pt x="150529" y="18394"/>
                    <a:pt x="150580" y="18394"/>
                  </a:cubicBezTo>
                  <a:cubicBezTo>
                    <a:pt x="151330" y="18394"/>
                    <a:pt x="152059" y="18028"/>
                    <a:pt x="152459" y="17427"/>
                  </a:cubicBezTo>
                  <a:cubicBezTo>
                    <a:pt x="152780" y="16892"/>
                    <a:pt x="152833" y="16197"/>
                    <a:pt x="152566" y="15663"/>
                  </a:cubicBezTo>
                  <a:cubicBezTo>
                    <a:pt x="152352" y="15289"/>
                    <a:pt x="151978" y="15021"/>
                    <a:pt x="151550" y="14968"/>
                  </a:cubicBezTo>
                  <a:lnTo>
                    <a:pt x="140004" y="14647"/>
                  </a:lnTo>
                  <a:cubicBezTo>
                    <a:pt x="141287" y="12990"/>
                    <a:pt x="141982" y="10959"/>
                    <a:pt x="141982" y="8820"/>
                  </a:cubicBezTo>
                  <a:cubicBezTo>
                    <a:pt x="141982" y="5720"/>
                    <a:pt x="140752" y="2994"/>
                    <a:pt x="138774" y="1818"/>
                  </a:cubicBezTo>
                  <a:cubicBezTo>
                    <a:pt x="138614" y="1764"/>
                    <a:pt x="138507" y="1657"/>
                    <a:pt x="138347" y="1604"/>
                  </a:cubicBezTo>
                  <a:cubicBezTo>
                    <a:pt x="138240" y="1550"/>
                    <a:pt x="138133" y="1550"/>
                    <a:pt x="138026" y="1550"/>
                  </a:cubicBezTo>
                  <a:lnTo>
                    <a:pt x="99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4"/>
            <p:cNvSpPr/>
            <p:nvPr/>
          </p:nvSpPr>
          <p:spPr>
            <a:xfrm>
              <a:off x="2077325" y="4549400"/>
              <a:ext cx="526575" cy="122975"/>
            </a:xfrm>
            <a:custGeom>
              <a:avLst/>
              <a:gdLst/>
              <a:ahLst/>
              <a:cxnLst/>
              <a:rect l="l" t="t" r="r" b="b"/>
              <a:pathLst>
                <a:path w="21063" h="4919" extrusionOk="0">
                  <a:moveTo>
                    <a:pt x="1" y="0"/>
                  </a:moveTo>
                  <a:cubicBezTo>
                    <a:pt x="1711" y="481"/>
                    <a:pt x="3475" y="962"/>
                    <a:pt x="5186" y="1390"/>
                  </a:cubicBezTo>
                  <a:cubicBezTo>
                    <a:pt x="6950" y="1871"/>
                    <a:pt x="8714" y="2299"/>
                    <a:pt x="10425" y="2673"/>
                  </a:cubicBezTo>
                  <a:cubicBezTo>
                    <a:pt x="12189" y="3101"/>
                    <a:pt x="13953" y="3475"/>
                    <a:pt x="15717" y="3849"/>
                  </a:cubicBezTo>
                  <a:lnTo>
                    <a:pt x="18390" y="4384"/>
                  </a:lnTo>
                  <a:cubicBezTo>
                    <a:pt x="19245" y="4544"/>
                    <a:pt x="20154" y="4758"/>
                    <a:pt x="21062" y="4918"/>
                  </a:cubicBezTo>
                  <a:cubicBezTo>
                    <a:pt x="20207" y="4651"/>
                    <a:pt x="19298" y="4437"/>
                    <a:pt x="18443" y="4170"/>
                  </a:cubicBezTo>
                  <a:lnTo>
                    <a:pt x="15824" y="3475"/>
                  </a:lnTo>
                  <a:cubicBezTo>
                    <a:pt x="14060" y="3047"/>
                    <a:pt x="12296" y="2619"/>
                    <a:pt x="10585" y="2192"/>
                  </a:cubicBezTo>
                  <a:cubicBezTo>
                    <a:pt x="8821" y="1764"/>
                    <a:pt x="7057" y="1390"/>
                    <a:pt x="5293" y="1016"/>
                  </a:cubicBezTo>
                  <a:cubicBezTo>
                    <a:pt x="3529" y="642"/>
                    <a:pt x="1765" y="32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4"/>
            <p:cNvSpPr/>
            <p:nvPr/>
          </p:nvSpPr>
          <p:spPr>
            <a:xfrm>
              <a:off x="2331250" y="4462525"/>
              <a:ext cx="950200" cy="163075"/>
            </a:xfrm>
            <a:custGeom>
              <a:avLst/>
              <a:gdLst/>
              <a:ahLst/>
              <a:cxnLst/>
              <a:rect l="l" t="t" r="r" b="b"/>
              <a:pathLst>
                <a:path w="38008" h="6523" extrusionOk="0">
                  <a:moveTo>
                    <a:pt x="0" y="0"/>
                  </a:moveTo>
                  <a:lnTo>
                    <a:pt x="0" y="0"/>
                  </a:lnTo>
                  <a:cubicBezTo>
                    <a:pt x="3154" y="642"/>
                    <a:pt x="6308" y="1230"/>
                    <a:pt x="9462" y="1818"/>
                  </a:cubicBezTo>
                  <a:cubicBezTo>
                    <a:pt x="12616" y="2406"/>
                    <a:pt x="15770" y="2994"/>
                    <a:pt x="18977" y="3529"/>
                  </a:cubicBezTo>
                  <a:cubicBezTo>
                    <a:pt x="22131" y="4063"/>
                    <a:pt x="25285" y="4598"/>
                    <a:pt x="28493" y="5132"/>
                  </a:cubicBezTo>
                  <a:lnTo>
                    <a:pt x="33250" y="5881"/>
                  </a:lnTo>
                  <a:cubicBezTo>
                    <a:pt x="34854" y="6094"/>
                    <a:pt x="36404" y="6362"/>
                    <a:pt x="38008" y="6522"/>
                  </a:cubicBezTo>
                  <a:cubicBezTo>
                    <a:pt x="36458" y="6201"/>
                    <a:pt x="34854" y="5934"/>
                    <a:pt x="33304" y="5613"/>
                  </a:cubicBezTo>
                  <a:lnTo>
                    <a:pt x="28546" y="4705"/>
                  </a:lnTo>
                  <a:cubicBezTo>
                    <a:pt x="25392" y="4117"/>
                    <a:pt x="22238" y="3582"/>
                    <a:pt x="19031" y="2994"/>
                  </a:cubicBezTo>
                  <a:cubicBezTo>
                    <a:pt x="15877" y="2459"/>
                    <a:pt x="12723" y="1925"/>
                    <a:pt x="9516" y="1444"/>
                  </a:cubicBezTo>
                  <a:cubicBezTo>
                    <a:pt x="6362" y="909"/>
                    <a:pt x="3208" y="42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4"/>
            <p:cNvSpPr/>
            <p:nvPr/>
          </p:nvSpPr>
          <p:spPr>
            <a:xfrm>
              <a:off x="2514325" y="4352925"/>
              <a:ext cx="748425" cy="120325"/>
            </a:xfrm>
            <a:custGeom>
              <a:avLst/>
              <a:gdLst/>
              <a:ahLst/>
              <a:cxnLst/>
              <a:rect l="l" t="t" r="r" b="b"/>
              <a:pathLst>
                <a:path w="29937" h="4813" extrusionOk="0">
                  <a:moveTo>
                    <a:pt x="1" y="1"/>
                  </a:moveTo>
                  <a:lnTo>
                    <a:pt x="1" y="1"/>
                  </a:lnTo>
                  <a:cubicBezTo>
                    <a:pt x="2513" y="482"/>
                    <a:pt x="4972" y="963"/>
                    <a:pt x="7485" y="1391"/>
                  </a:cubicBezTo>
                  <a:cubicBezTo>
                    <a:pt x="9944" y="1819"/>
                    <a:pt x="12456" y="2246"/>
                    <a:pt x="14915" y="2674"/>
                  </a:cubicBezTo>
                  <a:cubicBezTo>
                    <a:pt x="17428" y="3101"/>
                    <a:pt x="19940" y="3476"/>
                    <a:pt x="22453" y="3796"/>
                  </a:cubicBezTo>
                  <a:lnTo>
                    <a:pt x="26195" y="4331"/>
                  </a:lnTo>
                  <a:cubicBezTo>
                    <a:pt x="27424" y="4491"/>
                    <a:pt x="28707" y="4705"/>
                    <a:pt x="29937" y="4812"/>
                  </a:cubicBezTo>
                  <a:cubicBezTo>
                    <a:pt x="28707" y="4598"/>
                    <a:pt x="27478" y="4331"/>
                    <a:pt x="26248" y="4117"/>
                  </a:cubicBezTo>
                  <a:lnTo>
                    <a:pt x="22506" y="3422"/>
                  </a:lnTo>
                  <a:cubicBezTo>
                    <a:pt x="19994" y="2995"/>
                    <a:pt x="17535" y="2567"/>
                    <a:pt x="15022" y="2139"/>
                  </a:cubicBezTo>
                  <a:cubicBezTo>
                    <a:pt x="12510" y="1712"/>
                    <a:pt x="10051" y="1391"/>
                    <a:pt x="7538" y="1017"/>
                  </a:cubicBezTo>
                  <a:cubicBezTo>
                    <a:pt x="5026" y="642"/>
                    <a:pt x="2567" y="26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4"/>
            <p:cNvSpPr/>
            <p:nvPr/>
          </p:nvSpPr>
          <p:spPr>
            <a:xfrm>
              <a:off x="4720750" y="3776950"/>
              <a:ext cx="450400" cy="85550"/>
            </a:xfrm>
            <a:custGeom>
              <a:avLst/>
              <a:gdLst/>
              <a:ahLst/>
              <a:cxnLst/>
              <a:rect l="l" t="t" r="r" b="b"/>
              <a:pathLst>
                <a:path w="18016" h="3422" extrusionOk="0">
                  <a:moveTo>
                    <a:pt x="18016" y="0"/>
                  </a:moveTo>
                  <a:cubicBezTo>
                    <a:pt x="16519" y="214"/>
                    <a:pt x="15022" y="481"/>
                    <a:pt x="13472" y="695"/>
                  </a:cubicBezTo>
                  <a:cubicBezTo>
                    <a:pt x="11975" y="909"/>
                    <a:pt x="10478" y="1230"/>
                    <a:pt x="8981" y="1497"/>
                  </a:cubicBezTo>
                  <a:cubicBezTo>
                    <a:pt x="7485" y="1764"/>
                    <a:pt x="5988" y="2085"/>
                    <a:pt x="4491" y="2406"/>
                  </a:cubicBezTo>
                  <a:cubicBezTo>
                    <a:pt x="2994" y="2726"/>
                    <a:pt x="1497" y="3047"/>
                    <a:pt x="1" y="3421"/>
                  </a:cubicBezTo>
                  <a:cubicBezTo>
                    <a:pt x="1497" y="3208"/>
                    <a:pt x="2994" y="2940"/>
                    <a:pt x="4544" y="2726"/>
                  </a:cubicBezTo>
                  <a:cubicBezTo>
                    <a:pt x="6041" y="2513"/>
                    <a:pt x="7538" y="2192"/>
                    <a:pt x="9035" y="1925"/>
                  </a:cubicBezTo>
                  <a:cubicBezTo>
                    <a:pt x="10532" y="1657"/>
                    <a:pt x="12028" y="1337"/>
                    <a:pt x="13525" y="1016"/>
                  </a:cubicBezTo>
                  <a:cubicBezTo>
                    <a:pt x="15022" y="695"/>
                    <a:pt x="16519" y="374"/>
                    <a:pt x="18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4"/>
            <p:cNvSpPr/>
            <p:nvPr/>
          </p:nvSpPr>
          <p:spPr>
            <a:xfrm>
              <a:off x="4138075" y="3730175"/>
              <a:ext cx="815250" cy="117625"/>
            </a:xfrm>
            <a:custGeom>
              <a:avLst/>
              <a:gdLst/>
              <a:ahLst/>
              <a:cxnLst/>
              <a:rect l="l" t="t" r="r" b="b"/>
              <a:pathLst>
                <a:path w="32610" h="4705" extrusionOk="0">
                  <a:moveTo>
                    <a:pt x="32609" y="0"/>
                  </a:moveTo>
                  <a:lnTo>
                    <a:pt x="32609" y="0"/>
                  </a:lnTo>
                  <a:cubicBezTo>
                    <a:pt x="29883" y="267"/>
                    <a:pt x="27157" y="642"/>
                    <a:pt x="24430" y="1016"/>
                  </a:cubicBezTo>
                  <a:lnTo>
                    <a:pt x="16305" y="2138"/>
                  </a:lnTo>
                  <a:lnTo>
                    <a:pt x="8126" y="3368"/>
                  </a:lnTo>
                  <a:cubicBezTo>
                    <a:pt x="5453" y="3796"/>
                    <a:pt x="2727" y="4277"/>
                    <a:pt x="1" y="4704"/>
                  </a:cubicBezTo>
                  <a:cubicBezTo>
                    <a:pt x="2727" y="4437"/>
                    <a:pt x="5453" y="4063"/>
                    <a:pt x="8179" y="3689"/>
                  </a:cubicBezTo>
                  <a:lnTo>
                    <a:pt x="16358" y="2566"/>
                  </a:lnTo>
                  <a:lnTo>
                    <a:pt x="24484" y="1337"/>
                  </a:lnTo>
                  <a:cubicBezTo>
                    <a:pt x="27210" y="909"/>
                    <a:pt x="29883" y="428"/>
                    <a:pt x="32609" y="0"/>
                  </a:cubicBezTo>
                  <a:close/>
                </a:path>
              </a:pathLst>
            </a:custGeom>
            <a:solidFill>
              <a:srgbClr val="423B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4"/>
            <p:cNvSpPr/>
            <p:nvPr/>
          </p:nvSpPr>
          <p:spPr>
            <a:xfrm>
              <a:off x="4154125" y="3666025"/>
              <a:ext cx="641500" cy="89550"/>
            </a:xfrm>
            <a:custGeom>
              <a:avLst/>
              <a:gdLst/>
              <a:ahLst/>
              <a:cxnLst/>
              <a:rect l="l" t="t" r="r" b="b"/>
              <a:pathLst>
                <a:path w="25660" h="3582" extrusionOk="0">
                  <a:moveTo>
                    <a:pt x="25659" y="0"/>
                  </a:moveTo>
                  <a:cubicBezTo>
                    <a:pt x="23521" y="214"/>
                    <a:pt x="21383" y="481"/>
                    <a:pt x="19244" y="749"/>
                  </a:cubicBezTo>
                  <a:cubicBezTo>
                    <a:pt x="17106" y="1016"/>
                    <a:pt x="14968" y="1283"/>
                    <a:pt x="12830" y="1551"/>
                  </a:cubicBezTo>
                  <a:cubicBezTo>
                    <a:pt x="10691" y="1871"/>
                    <a:pt x="8553" y="2192"/>
                    <a:pt x="6415" y="2513"/>
                  </a:cubicBezTo>
                  <a:cubicBezTo>
                    <a:pt x="4277" y="2833"/>
                    <a:pt x="2138" y="3154"/>
                    <a:pt x="0" y="3582"/>
                  </a:cubicBezTo>
                  <a:cubicBezTo>
                    <a:pt x="2192" y="3368"/>
                    <a:pt x="4330" y="3101"/>
                    <a:pt x="6468" y="2833"/>
                  </a:cubicBezTo>
                  <a:cubicBezTo>
                    <a:pt x="8607" y="2566"/>
                    <a:pt x="10745" y="2299"/>
                    <a:pt x="12883" y="1978"/>
                  </a:cubicBezTo>
                  <a:cubicBezTo>
                    <a:pt x="15021" y="1657"/>
                    <a:pt x="17160" y="1390"/>
                    <a:pt x="19298" y="1069"/>
                  </a:cubicBezTo>
                  <a:cubicBezTo>
                    <a:pt x="21383" y="695"/>
                    <a:pt x="23521" y="374"/>
                    <a:pt x="25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4"/>
            <p:cNvSpPr/>
            <p:nvPr/>
          </p:nvSpPr>
          <p:spPr>
            <a:xfrm>
              <a:off x="5001400" y="3253075"/>
              <a:ext cx="445050" cy="72175"/>
            </a:xfrm>
            <a:custGeom>
              <a:avLst/>
              <a:gdLst/>
              <a:ahLst/>
              <a:cxnLst/>
              <a:rect l="l" t="t" r="r" b="b"/>
              <a:pathLst>
                <a:path w="17802" h="2887" extrusionOk="0">
                  <a:moveTo>
                    <a:pt x="17802" y="0"/>
                  </a:moveTo>
                  <a:cubicBezTo>
                    <a:pt x="16305" y="161"/>
                    <a:pt x="14808" y="374"/>
                    <a:pt x="13365" y="588"/>
                  </a:cubicBezTo>
                  <a:cubicBezTo>
                    <a:pt x="11868" y="802"/>
                    <a:pt x="10371" y="1069"/>
                    <a:pt x="8874" y="1283"/>
                  </a:cubicBezTo>
                  <a:cubicBezTo>
                    <a:pt x="7378" y="1497"/>
                    <a:pt x="5881" y="1764"/>
                    <a:pt x="4437" y="2032"/>
                  </a:cubicBezTo>
                  <a:cubicBezTo>
                    <a:pt x="2941" y="2299"/>
                    <a:pt x="1444" y="2566"/>
                    <a:pt x="1" y="2887"/>
                  </a:cubicBezTo>
                  <a:cubicBezTo>
                    <a:pt x="1497" y="2726"/>
                    <a:pt x="2994" y="2566"/>
                    <a:pt x="4437" y="2352"/>
                  </a:cubicBezTo>
                  <a:cubicBezTo>
                    <a:pt x="5934" y="2138"/>
                    <a:pt x="7431" y="1871"/>
                    <a:pt x="8928" y="1657"/>
                  </a:cubicBezTo>
                  <a:cubicBezTo>
                    <a:pt x="10425" y="1390"/>
                    <a:pt x="11921" y="1176"/>
                    <a:pt x="13365" y="909"/>
                  </a:cubicBezTo>
                  <a:cubicBezTo>
                    <a:pt x="14862" y="642"/>
                    <a:pt x="16358" y="321"/>
                    <a:pt x="17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4"/>
            <p:cNvSpPr/>
            <p:nvPr/>
          </p:nvSpPr>
          <p:spPr>
            <a:xfrm>
              <a:off x="4428075" y="3215650"/>
              <a:ext cx="804550" cy="102925"/>
            </a:xfrm>
            <a:custGeom>
              <a:avLst/>
              <a:gdLst/>
              <a:ahLst/>
              <a:cxnLst/>
              <a:rect l="l" t="t" r="r" b="b"/>
              <a:pathLst>
                <a:path w="32182" h="4117" extrusionOk="0">
                  <a:moveTo>
                    <a:pt x="32182" y="0"/>
                  </a:moveTo>
                  <a:lnTo>
                    <a:pt x="32182" y="0"/>
                  </a:lnTo>
                  <a:cubicBezTo>
                    <a:pt x="29509" y="268"/>
                    <a:pt x="26782" y="588"/>
                    <a:pt x="24056" y="909"/>
                  </a:cubicBezTo>
                  <a:lnTo>
                    <a:pt x="16038" y="1871"/>
                  </a:lnTo>
                  <a:lnTo>
                    <a:pt x="8019" y="2941"/>
                  </a:lnTo>
                  <a:cubicBezTo>
                    <a:pt x="5346" y="3315"/>
                    <a:pt x="2674" y="3689"/>
                    <a:pt x="1" y="4117"/>
                  </a:cubicBezTo>
                  <a:cubicBezTo>
                    <a:pt x="2674" y="3849"/>
                    <a:pt x="5400" y="3529"/>
                    <a:pt x="8073" y="3208"/>
                  </a:cubicBezTo>
                  <a:lnTo>
                    <a:pt x="16145" y="2246"/>
                  </a:lnTo>
                  <a:lnTo>
                    <a:pt x="24163" y="1176"/>
                  </a:lnTo>
                  <a:cubicBezTo>
                    <a:pt x="26836" y="802"/>
                    <a:pt x="29509" y="428"/>
                    <a:pt x="32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4"/>
            <p:cNvSpPr/>
            <p:nvPr/>
          </p:nvSpPr>
          <p:spPr>
            <a:xfrm>
              <a:off x="4442775" y="3164875"/>
              <a:ext cx="634825" cy="76200"/>
            </a:xfrm>
            <a:custGeom>
              <a:avLst/>
              <a:gdLst/>
              <a:ahLst/>
              <a:cxnLst/>
              <a:rect l="l" t="t" r="r" b="b"/>
              <a:pathLst>
                <a:path w="25393" h="3048" extrusionOk="0">
                  <a:moveTo>
                    <a:pt x="25393" y="0"/>
                  </a:moveTo>
                  <a:lnTo>
                    <a:pt x="25393" y="0"/>
                  </a:lnTo>
                  <a:cubicBezTo>
                    <a:pt x="23254" y="160"/>
                    <a:pt x="21116" y="374"/>
                    <a:pt x="19031" y="588"/>
                  </a:cubicBezTo>
                  <a:lnTo>
                    <a:pt x="12670" y="1336"/>
                  </a:lnTo>
                  <a:lnTo>
                    <a:pt x="6362" y="2138"/>
                  </a:lnTo>
                  <a:cubicBezTo>
                    <a:pt x="4224" y="2406"/>
                    <a:pt x="2139" y="2726"/>
                    <a:pt x="1" y="3047"/>
                  </a:cubicBezTo>
                  <a:cubicBezTo>
                    <a:pt x="2139" y="2887"/>
                    <a:pt x="4277" y="2673"/>
                    <a:pt x="6362" y="2459"/>
                  </a:cubicBezTo>
                  <a:lnTo>
                    <a:pt x="12723" y="1711"/>
                  </a:lnTo>
                  <a:lnTo>
                    <a:pt x="19085" y="909"/>
                  </a:lnTo>
                  <a:cubicBezTo>
                    <a:pt x="21170" y="588"/>
                    <a:pt x="23254" y="321"/>
                    <a:pt x="25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4"/>
            <p:cNvSpPr/>
            <p:nvPr/>
          </p:nvSpPr>
          <p:spPr>
            <a:xfrm>
              <a:off x="2773600" y="2918975"/>
              <a:ext cx="372875" cy="50800"/>
            </a:xfrm>
            <a:custGeom>
              <a:avLst/>
              <a:gdLst/>
              <a:ahLst/>
              <a:cxnLst/>
              <a:rect l="l" t="t" r="r" b="b"/>
              <a:pathLst>
                <a:path w="14915" h="2032" extrusionOk="0">
                  <a:moveTo>
                    <a:pt x="0" y="0"/>
                  </a:moveTo>
                  <a:lnTo>
                    <a:pt x="0" y="0"/>
                  </a:lnTo>
                  <a:cubicBezTo>
                    <a:pt x="1230" y="214"/>
                    <a:pt x="2459" y="428"/>
                    <a:pt x="3689" y="588"/>
                  </a:cubicBezTo>
                  <a:lnTo>
                    <a:pt x="7431" y="1123"/>
                  </a:lnTo>
                  <a:lnTo>
                    <a:pt x="11173" y="1604"/>
                  </a:lnTo>
                  <a:cubicBezTo>
                    <a:pt x="12402" y="1764"/>
                    <a:pt x="13632" y="1924"/>
                    <a:pt x="14915" y="2031"/>
                  </a:cubicBezTo>
                  <a:cubicBezTo>
                    <a:pt x="13685" y="1818"/>
                    <a:pt x="12402" y="1604"/>
                    <a:pt x="11173" y="1390"/>
                  </a:cubicBezTo>
                  <a:lnTo>
                    <a:pt x="7484" y="855"/>
                  </a:lnTo>
                  <a:lnTo>
                    <a:pt x="3742" y="374"/>
                  </a:lnTo>
                  <a:cubicBezTo>
                    <a:pt x="2459" y="267"/>
                    <a:pt x="1230" y="1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4"/>
            <p:cNvSpPr/>
            <p:nvPr/>
          </p:nvSpPr>
          <p:spPr>
            <a:xfrm>
              <a:off x="2952675" y="2882875"/>
              <a:ext cx="674925" cy="68175"/>
            </a:xfrm>
            <a:custGeom>
              <a:avLst/>
              <a:gdLst/>
              <a:ahLst/>
              <a:cxnLst/>
              <a:rect l="l" t="t" r="r" b="b"/>
              <a:pathLst>
                <a:path w="26997" h="2727" extrusionOk="0">
                  <a:moveTo>
                    <a:pt x="1" y="1"/>
                  </a:moveTo>
                  <a:lnTo>
                    <a:pt x="1" y="1"/>
                  </a:lnTo>
                  <a:cubicBezTo>
                    <a:pt x="2246" y="268"/>
                    <a:pt x="4491" y="535"/>
                    <a:pt x="6736" y="803"/>
                  </a:cubicBezTo>
                  <a:lnTo>
                    <a:pt x="13472" y="1497"/>
                  </a:lnTo>
                  <a:lnTo>
                    <a:pt x="20207" y="2192"/>
                  </a:lnTo>
                  <a:cubicBezTo>
                    <a:pt x="22452" y="2353"/>
                    <a:pt x="24698" y="2567"/>
                    <a:pt x="26996" y="2727"/>
                  </a:cubicBezTo>
                  <a:cubicBezTo>
                    <a:pt x="24751" y="2460"/>
                    <a:pt x="22506" y="2192"/>
                    <a:pt x="20261" y="1979"/>
                  </a:cubicBezTo>
                  <a:lnTo>
                    <a:pt x="13525" y="1230"/>
                  </a:lnTo>
                  <a:lnTo>
                    <a:pt x="6790" y="589"/>
                  </a:lnTo>
                  <a:cubicBezTo>
                    <a:pt x="4544" y="375"/>
                    <a:pt x="2299" y="1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4"/>
            <p:cNvSpPr/>
            <p:nvPr/>
          </p:nvSpPr>
          <p:spPr>
            <a:xfrm>
              <a:off x="3083650" y="2837450"/>
              <a:ext cx="530575" cy="50800"/>
            </a:xfrm>
            <a:custGeom>
              <a:avLst/>
              <a:gdLst/>
              <a:ahLst/>
              <a:cxnLst/>
              <a:rect l="l" t="t" r="r" b="b"/>
              <a:pathLst>
                <a:path w="21223" h="2032" extrusionOk="0">
                  <a:moveTo>
                    <a:pt x="0" y="0"/>
                  </a:moveTo>
                  <a:lnTo>
                    <a:pt x="0" y="0"/>
                  </a:lnTo>
                  <a:cubicBezTo>
                    <a:pt x="1764" y="214"/>
                    <a:pt x="3528" y="428"/>
                    <a:pt x="5293" y="588"/>
                  </a:cubicBezTo>
                  <a:lnTo>
                    <a:pt x="10585" y="1123"/>
                  </a:lnTo>
                  <a:lnTo>
                    <a:pt x="15877" y="1604"/>
                  </a:lnTo>
                  <a:cubicBezTo>
                    <a:pt x="17694" y="1764"/>
                    <a:pt x="19459" y="1925"/>
                    <a:pt x="21223" y="2032"/>
                  </a:cubicBezTo>
                  <a:cubicBezTo>
                    <a:pt x="19405" y="1818"/>
                    <a:pt x="17641" y="1604"/>
                    <a:pt x="15930" y="1390"/>
                  </a:cubicBezTo>
                  <a:lnTo>
                    <a:pt x="10638" y="855"/>
                  </a:lnTo>
                  <a:lnTo>
                    <a:pt x="5293" y="374"/>
                  </a:lnTo>
                  <a:cubicBezTo>
                    <a:pt x="3528" y="267"/>
                    <a:pt x="1764" y="1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4"/>
            <p:cNvSpPr/>
            <p:nvPr/>
          </p:nvSpPr>
          <p:spPr>
            <a:xfrm>
              <a:off x="2847100" y="2615600"/>
              <a:ext cx="2207775" cy="140350"/>
            </a:xfrm>
            <a:custGeom>
              <a:avLst/>
              <a:gdLst/>
              <a:ahLst/>
              <a:cxnLst/>
              <a:rect l="l" t="t" r="r" b="b"/>
              <a:pathLst>
                <a:path w="88311" h="5614" extrusionOk="0">
                  <a:moveTo>
                    <a:pt x="59177" y="481"/>
                  </a:moveTo>
                  <a:lnTo>
                    <a:pt x="80346" y="1444"/>
                  </a:lnTo>
                  <a:lnTo>
                    <a:pt x="29990" y="5079"/>
                  </a:lnTo>
                  <a:lnTo>
                    <a:pt x="7431" y="3582"/>
                  </a:lnTo>
                  <a:lnTo>
                    <a:pt x="59177" y="481"/>
                  </a:lnTo>
                  <a:close/>
                  <a:moveTo>
                    <a:pt x="59230" y="0"/>
                  </a:moveTo>
                  <a:lnTo>
                    <a:pt x="1" y="3528"/>
                  </a:lnTo>
                  <a:lnTo>
                    <a:pt x="29990" y="5613"/>
                  </a:lnTo>
                  <a:lnTo>
                    <a:pt x="88311" y="1337"/>
                  </a:lnTo>
                  <a:lnTo>
                    <a:pt x="592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4"/>
            <p:cNvSpPr/>
            <p:nvPr/>
          </p:nvSpPr>
          <p:spPr>
            <a:xfrm>
              <a:off x="3817350" y="2213325"/>
              <a:ext cx="346150" cy="59075"/>
            </a:xfrm>
            <a:custGeom>
              <a:avLst/>
              <a:gdLst/>
              <a:ahLst/>
              <a:cxnLst/>
              <a:rect l="l" t="t" r="r" b="b"/>
              <a:pathLst>
                <a:path w="13846" h="2363" extrusionOk="0">
                  <a:moveTo>
                    <a:pt x="11654" y="1404"/>
                  </a:moveTo>
                  <a:cubicBezTo>
                    <a:pt x="12188" y="1404"/>
                    <a:pt x="12723" y="1418"/>
                    <a:pt x="13257" y="1444"/>
                  </a:cubicBezTo>
                  <a:cubicBezTo>
                    <a:pt x="12188" y="1712"/>
                    <a:pt x="11172" y="1925"/>
                    <a:pt x="10103" y="2032"/>
                  </a:cubicBezTo>
                  <a:cubicBezTo>
                    <a:pt x="9034" y="2139"/>
                    <a:pt x="7965" y="2246"/>
                    <a:pt x="6896" y="2246"/>
                  </a:cubicBezTo>
                  <a:cubicBezTo>
                    <a:pt x="5827" y="2246"/>
                    <a:pt x="4758" y="2193"/>
                    <a:pt x="3742" y="2032"/>
                  </a:cubicBezTo>
                  <a:cubicBezTo>
                    <a:pt x="2673" y="1925"/>
                    <a:pt x="1604" y="1712"/>
                    <a:pt x="588" y="1444"/>
                  </a:cubicBezTo>
                  <a:lnTo>
                    <a:pt x="588" y="1444"/>
                  </a:lnTo>
                  <a:lnTo>
                    <a:pt x="3742" y="1498"/>
                  </a:lnTo>
                  <a:lnTo>
                    <a:pt x="6896" y="1498"/>
                  </a:lnTo>
                  <a:cubicBezTo>
                    <a:pt x="7965" y="1498"/>
                    <a:pt x="9034" y="1498"/>
                    <a:pt x="10050" y="1444"/>
                  </a:cubicBezTo>
                  <a:cubicBezTo>
                    <a:pt x="10584" y="1418"/>
                    <a:pt x="11119" y="1404"/>
                    <a:pt x="11654" y="1404"/>
                  </a:cubicBezTo>
                  <a:close/>
                  <a:moveTo>
                    <a:pt x="748" y="1"/>
                  </a:moveTo>
                  <a:cubicBezTo>
                    <a:pt x="321" y="108"/>
                    <a:pt x="0" y="482"/>
                    <a:pt x="0" y="963"/>
                  </a:cubicBezTo>
                  <a:lnTo>
                    <a:pt x="0" y="1765"/>
                  </a:lnTo>
                  <a:cubicBezTo>
                    <a:pt x="2020" y="2188"/>
                    <a:pt x="4081" y="2363"/>
                    <a:pt x="6111" y="2363"/>
                  </a:cubicBezTo>
                  <a:cubicBezTo>
                    <a:pt x="6391" y="2363"/>
                    <a:pt x="6671" y="2359"/>
                    <a:pt x="6949" y="2353"/>
                  </a:cubicBezTo>
                  <a:cubicBezTo>
                    <a:pt x="11333" y="2353"/>
                    <a:pt x="13257" y="1925"/>
                    <a:pt x="13845" y="1712"/>
                  </a:cubicBezTo>
                  <a:lnTo>
                    <a:pt x="13845" y="963"/>
                  </a:lnTo>
                  <a:cubicBezTo>
                    <a:pt x="13845" y="482"/>
                    <a:pt x="13525" y="108"/>
                    <a:pt x="13097" y="1"/>
                  </a:cubicBezTo>
                  <a:cubicBezTo>
                    <a:pt x="11066" y="375"/>
                    <a:pt x="9007" y="562"/>
                    <a:pt x="6943" y="562"/>
                  </a:cubicBezTo>
                  <a:cubicBezTo>
                    <a:pt x="4878" y="562"/>
                    <a:pt x="2806" y="375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4"/>
            <p:cNvSpPr/>
            <p:nvPr/>
          </p:nvSpPr>
          <p:spPr>
            <a:xfrm>
              <a:off x="4008450" y="2083700"/>
              <a:ext cx="104250" cy="17400"/>
            </a:xfrm>
            <a:custGeom>
              <a:avLst/>
              <a:gdLst/>
              <a:ahLst/>
              <a:cxnLst/>
              <a:rect l="l" t="t" r="r" b="b"/>
              <a:pathLst>
                <a:path w="4170" h="696" extrusionOk="0">
                  <a:moveTo>
                    <a:pt x="535" y="1"/>
                  </a:moveTo>
                  <a:cubicBezTo>
                    <a:pt x="375" y="214"/>
                    <a:pt x="161" y="482"/>
                    <a:pt x="0" y="696"/>
                  </a:cubicBezTo>
                  <a:cubicBezTo>
                    <a:pt x="1390" y="696"/>
                    <a:pt x="2780" y="589"/>
                    <a:pt x="4170" y="375"/>
                  </a:cubicBezTo>
                  <a:cubicBezTo>
                    <a:pt x="2940" y="161"/>
                    <a:pt x="1764" y="54"/>
                    <a:pt x="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4"/>
            <p:cNvSpPr/>
            <p:nvPr/>
          </p:nvSpPr>
          <p:spPr>
            <a:xfrm>
              <a:off x="3953650" y="2175925"/>
              <a:ext cx="184450" cy="28325"/>
            </a:xfrm>
            <a:custGeom>
              <a:avLst/>
              <a:gdLst/>
              <a:ahLst/>
              <a:cxnLst/>
              <a:rect l="l" t="t" r="r" b="b"/>
              <a:pathLst>
                <a:path w="7378" h="1133" extrusionOk="0">
                  <a:moveTo>
                    <a:pt x="7378" y="0"/>
                  </a:moveTo>
                  <a:cubicBezTo>
                    <a:pt x="4972" y="642"/>
                    <a:pt x="2513" y="1016"/>
                    <a:pt x="1" y="1123"/>
                  </a:cubicBezTo>
                  <a:cubicBezTo>
                    <a:pt x="303" y="1129"/>
                    <a:pt x="606" y="1133"/>
                    <a:pt x="909" y="1133"/>
                  </a:cubicBezTo>
                  <a:cubicBezTo>
                    <a:pt x="3065" y="1133"/>
                    <a:pt x="5221" y="963"/>
                    <a:pt x="7378" y="588"/>
                  </a:cubicBezTo>
                  <a:lnTo>
                    <a:pt x="7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4"/>
            <p:cNvSpPr/>
            <p:nvPr/>
          </p:nvSpPr>
          <p:spPr>
            <a:xfrm>
              <a:off x="3890850" y="2393750"/>
              <a:ext cx="348825" cy="28100"/>
            </a:xfrm>
            <a:custGeom>
              <a:avLst/>
              <a:gdLst/>
              <a:ahLst/>
              <a:cxnLst/>
              <a:rect l="l" t="t" r="r" b="b"/>
              <a:pathLst>
                <a:path w="13953" h="1124" extrusionOk="0">
                  <a:moveTo>
                    <a:pt x="13952" y="1"/>
                  </a:moveTo>
                  <a:cubicBezTo>
                    <a:pt x="13364" y="54"/>
                    <a:pt x="12776" y="161"/>
                    <a:pt x="12242" y="214"/>
                  </a:cubicBezTo>
                  <a:cubicBezTo>
                    <a:pt x="11654" y="268"/>
                    <a:pt x="11066" y="321"/>
                    <a:pt x="10478" y="375"/>
                  </a:cubicBezTo>
                  <a:cubicBezTo>
                    <a:pt x="9355" y="535"/>
                    <a:pt x="8179" y="642"/>
                    <a:pt x="7003" y="695"/>
                  </a:cubicBezTo>
                  <a:cubicBezTo>
                    <a:pt x="5827" y="749"/>
                    <a:pt x="4651" y="802"/>
                    <a:pt x="3528" y="856"/>
                  </a:cubicBezTo>
                  <a:lnTo>
                    <a:pt x="1764" y="909"/>
                  </a:lnTo>
                  <a:cubicBezTo>
                    <a:pt x="1176" y="909"/>
                    <a:pt x="588" y="909"/>
                    <a:pt x="0" y="963"/>
                  </a:cubicBezTo>
                  <a:cubicBezTo>
                    <a:pt x="1176" y="1070"/>
                    <a:pt x="2352" y="1123"/>
                    <a:pt x="3528" y="1123"/>
                  </a:cubicBezTo>
                  <a:cubicBezTo>
                    <a:pt x="4704" y="1123"/>
                    <a:pt x="5827" y="1123"/>
                    <a:pt x="7003" y="1070"/>
                  </a:cubicBezTo>
                  <a:cubicBezTo>
                    <a:pt x="9355" y="909"/>
                    <a:pt x="11707" y="589"/>
                    <a:pt x="13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4"/>
            <p:cNvSpPr/>
            <p:nvPr/>
          </p:nvSpPr>
          <p:spPr>
            <a:xfrm>
              <a:off x="3842725" y="2137150"/>
              <a:ext cx="295375" cy="42575"/>
            </a:xfrm>
            <a:custGeom>
              <a:avLst/>
              <a:gdLst/>
              <a:ahLst/>
              <a:cxnLst/>
              <a:rect l="l" t="t" r="r" b="b"/>
              <a:pathLst>
                <a:path w="11815" h="1703" extrusionOk="0">
                  <a:moveTo>
                    <a:pt x="11815" y="1"/>
                  </a:moveTo>
                  <a:cubicBezTo>
                    <a:pt x="9013" y="701"/>
                    <a:pt x="6126" y="1062"/>
                    <a:pt x="3237" y="1062"/>
                  </a:cubicBezTo>
                  <a:cubicBezTo>
                    <a:pt x="2157" y="1062"/>
                    <a:pt x="1077" y="1011"/>
                    <a:pt x="1" y="910"/>
                  </a:cubicBezTo>
                  <a:lnTo>
                    <a:pt x="1" y="1551"/>
                  </a:lnTo>
                  <a:cubicBezTo>
                    <a:pt x="1066" y="1652"/>
                    <a:pt x="2135" y="1702"/>
                    <a:pt x="3203" y="1702"/>
                  </a:cubicBezTo>
                  <a:cubicBezTo>
                    <a:pt x="6104" y="1702"/>
                    <a:pt x="9002" y="1331"/>
                    <a:pt x="11815" y="589"/>
                  </a:cubicBezTo>
                  <a:lnTo>
                    <a:pt x="11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4"/>
            <p:cNvSpPr/>
            <p:nvPr/>
          </p:nvSpPr>
          <p:spPr>
            <a:xfrm>
              <a:off x="4166150" y="2285500"/>
              <a:ext cx="136325" cy="371550"/>
            </a:xfrm>
            <a:custGeom>
              <a:avLst/>
              <a:gdLst/>
              <a:ahLst/>
              <a:cxnLst/>
              <a:rect l="l" t="t" r="r" b="b"/>
              <a:pathLst>
                <a:path w="5453" h="14862" extrusionOk="0">
                  <a:moveTo>
                    <a:pt x="2566" y="1"/>
                  </a:moveTo>
                  <a:cubicBezTo>
                    <a:pt x="3047" y="214"/>
                    <a:pt x="3475" y="535"/>
                    <a:pt x="3849" y="856"/>
                  </a:cubicBezTo>
                  <a:lnTo>
                    <a:pt x="3635" y="963"/>
                  </a:lnTo>
                  <a:cubicBezTo>
                    <a:pt x="3475" y="1070"/>
                    <a:pt x="3315" y="1177"/>
                    <a:pt x="3154" y="1230"/>
                  </a:cubicBezTo>
                  <a:cubicBezTo>
                    <a:pt x="2833" y="1390"/>
                    <a:pt x="2513" y="1551"/>
                    <a:pt x="2138" y="1711"/>
                  </a:cubicBezTo>
                  <a:cubicBezTo>
                    <a:pt x="1497" y="1978"/>
                    <a:pt x="749" y="2246"/>
                    <a:pt x="0" y="2460"/>
                  </a:cubicBezTo>
                  <a:cubicBezTo>
                    <a:pt x="802" y="2406"/>
                    <a:pt x="1550" y="2353"/>
                    <a:pt x="2299" y="2246"/>
                  </a:cubicBezTo>
                  <a:cubicBezTo>
                    <a:pt x="2620" y="2192"/>
                    <a:pt x="2994" y="2139"/>
                    <a:pt x="3368" y="2032"/>
                  </a:cubicBezTo>
                  <a:cubicBezTo>
                    <a:pt x="3582" y="1978"/>
                    <a:pt x="3796" y="1925"/>
                    <a:pt x="3956" y="1872"/>
                  </a:cubicBezTo>
                  <a:lnTo>
                    <a:pt x="4277" y="1765"/>
                  </a:lnTo>
                  <a:lnTo>
                    <a:pt x="4437" y="1711"/>
                  </a:lnTo>
                  <a:cubicBezTo>
                    <a:pt x="4651" y="2085"/>
                    <a:pt x="4758" y="2460"/>
                    <a:pt x="4758" y="2887"/>
                  </a:cubicBezTo>
                  <a:cubicBezTo>
                    <a:pt x="4758" y="2994"/>
                    <a:pt x="4758" y="3155"/>
                    <a:pt x="4758" y="3315"/>
                  </a:cubicBezTo>
                  <a:lnTo>
                    <a:pt x="4758" y="3849"/>
                  </a:lnTo>
                  <a:lnTo>
                    <a:pt x="4758" y="4865"/>
                  </a:lnTo>
                  <a:lnTo>
                    <a:pt x="4758" y="6843"/>
                  </a:lnTo>
                  <a:lnTo>
                    <a:pt x="4758" y="8874"/>
                  </a:lnTo>
                  <a:cubicBezTo>
                    <a:pt x="4758" y="9516"/>
                    <a:pt x="4758" y="10211"/>
                    <a:pt x="4811" y="10852"/>
                  </a:cubicBezTo>
                  <a:cubicBezTo>
                    <a:pt x="4865" y="12189"/>
                    <a:pt x="4972" y="13525"/>
                    <a:pt x="5132" y="14862"/>
                  </a:cubicBezTo>
                  <a:cubicBezTo>
                    <a:pt x="5292" y="13525"/>
                    <a:pt x="5346" y="12189"/>
                    <a:pt x="5399" y="10852"/>
                  </a:cubicBezTo>
                  <a:cubicBezTo>
                    <a:pt x="5453" y="10211"/>
                    <a:pt x="5453" y="9516"/>
                    <a:pt x="5453" y="8874"/>
                  </a:cubicBezTo>
                  <a:lnTo>
                    <a:pt x="5453" y="6843"/>
                  </a:lnTo>
                  <a:lnTo>
                    <a:pt x="5453" y="4865"/>
                  </a:lnTo>
                  <a:lnTo>
                    <a:pt x="5453" y="3849"/>
                  </a:lnTo>
                  <a:cubicBezTo>
                    <a:pt x="5453" y="3475"/>
                    <a:pt x="5453" y="3155"/>
                    <a:pt x="5399" y="2780"/>
                  </a:cubicBezTo>
                  <a:cubicBezTo>
                    <a:pt x="5292" y="2085"/>
                    <a:pt x="4972" y="1390"/>
                    <a:pt x="4384" y="909"/>
                  </a:cubicBezTo>
                  <a:cubicBezTo>
                    <a:pt x="3849" y="482"/>
                    <a:pt x="3208" y="161"/>
                    <a:pt x="2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4"/>
            <p:cNvSpPr/>
            <p:nvPr/>
          </p:nvSpPr>
          <p:spPr>
            <a:xfrm>
              <a:off x="3868125" y="2085050"/>
              <a:ext cx="92225" cy="16050"/>
            </a:xfrm>
            <a:custGeom>
              <a:avLst/>
              <a:gdLst/>
              <a:ahLst/>
              <a:cxnLst/>
              <a:rect l="l" t="t" r="r" b="b"/>
              <a:pathLst>
                <a:path w="3689" h="642" extrusionOk="0">
                  <a:moveTo>
                    <a:pt x="3475" y="0"/>
                  </a:moveTo>
                  <a:cubicBezTo>
                    <a:pt x="2299" y="0"/>
                    <a:pt x="1123" y="107"/>
                    <a:pt x="0" y="321"/>
                  </a:cubicBezTo>
                  <a:cubicBezTo>
                    <a:pt x="1230" y="481"/>
                    <a:pt x="2459" y="588"/>
                    <a:pt x="3689" y="642"/>
                  </a:cubicBezTo>
                  <a:cubicBezTo>
                    <a:pt x="3635" y="481"/>
                    <a:pt x="3582" y="321"/>
                    <a:pt x="3529" y="160"/>
                  </a:cubicBez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4"/>
            <p:cNvSpPr/>
            <p:nvPr/>
          </p:nvSpPr>
          <p:spPr>
            <a:xfrm>
              <a:off x="3842725" y="2118450"/>
              <a:ext cx="212525" cy="21050"/>
            </a:xfrm>
            <a:custGeom>
              <a:avLst/>
              <a:gdLst/>
              <a:ahLst/>
              <a:cxnLst/>
              <a:rect l="l" t="t" r="r" b="b"/>
              <a:pathLst>
                <a:path w="8501" h="842" extrusionOk="0">
                  <a:moveTo>
                    <a:pt x="1" y="0"/>
                  </a:moveTo>
                  <a:lnTo>
                    <a:pt x="1" y="695"/>
                  </a:lnTo>
                  <a:cubicBezTo>
                    <a:pt x="1040" y="793"/>
                    <a:pt x="2079" y="841"/>
                    <a:pt x="3118" y="841"/>
                  </a:cubicBezTo>
                  <a:cubicBezTo>
                    <a:pt x="4912" y="841"/>
                    <a:pt x="6706" y="699"/>
                    <a:pt x="8500" y="428"/>
                  </a:cubicBezTo>
                  <a:lnTo>
                    <a:pt x="8500" y="428"/>
                  </a:lnTo>
                  <a:cubicBezTo>
                    <a:pt x="7752" y="482"/>
                    <a:pt x="6843" y="482"/>
                    <a:pt x="5881" y="482"/>
                  </a:cubicBezTo>
                  <a:cubicBezTo>
                    <a:pt x="5677" y="487"/>
                    <a:pt x="5473" y="490"/>
                    <a:pt x="5269" y="490"/>
                  </a:cubicBezTo>
                  <a:cubicBezTo>
                    <a:pt x="3495" y="490"/>
                    <a:pt x="1727" y="28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4"/>
            <p:cNvSpPr/>
            <p:nvPr/>
          </p:nvSpPr>
          <p:spPr>
            <a:xfrm>
              <a:off x="3830700" y="2617600"/>
              <a:ext cx="319425" cy="26075"/>
            </a:xfrm>
            <a:custGeom>
              <a:avLst/>
              <a:gdLst/>
              <a:ahLst/>
              <a:cxnLst/>
              <a:rect l="l" t="t" r="r" b="b"/>
              <a:pathLst>
                <a:path w="12777" h="1043" extrusionOk="0">
                  <a:moveTo>
                    <a:pt x="6362" y="1"/>
                  </a:moveTo>
                  <a:cubicBezTo>
                    <a:pt x="5293" y="1"/>
                    <a:pt x="4224" y="81"/>
                    <a:pt x="3155" y="241"/>
                  </a:cubicBezTo>
                  <a:cubicBezTo>
                    <a:pt x="2085" y="401"/>
                    <a:pt x="1016" y="669"/>
                    <a:pt x="1" y="1043"/>
                  </a:cubicBezTo>
                  <a:cubicBezTo>
                    <a:pt x="1070" y="936"/>
                    <a:pt x="2085" y="829"/>
                    <a:pt x="3155" y="776"/>
                  </a:cubicBezTo>
                  <a:cubicBezTo>
                    <a:pt x="4224" y="722"/>
                    <a:pt x="5293" y="669"/>
                    <a:pt x="6362" y="669"/>
                  </a:cubicBezTo>
                  <a:cubicBezTo>
                    <a:pt x="7431" y="669"/>
                    <a:pt x="8500" y="722"/>
                    <a:pt x="9569" y="776"/>
                  </a:cubicBezTo>
                  <a:cubicBezTo>
                    <a:pt x="10638" y="829"/>
                    <a:pt x="11708" y="936"/>
                    <a:pt x="12777" y="1043"/>
                  </a:cubicBezTo>
                  <a:cubicBezTo>
                    <a:pt x="11708" y="669"/>
                    <a:pt x="10638" y="401"/>
                    <a:pt x="9569" y="241"/>
                  </a:cubicBezTo>
                  <a:cubicBezTo>
                    <a:pt x="8500" y="81"/>
                    <a:pt x="7431" y="1"/>
                    <a:pt x="63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4"/>
            <p:cNvSpPr/>
            <p:nvPr/>
          </p:nvSpPr>
          <p:spPr>
            <a:xfrm>
              <a:off x="3687700" y="2277475"/>
              <a:ext cx="304725" cy="372900"/>
            </a:xfrm>
            <a:custGeom>
              <a:avLst/>
              <a:gdLst/>
              <a:ahLst/>
              <a:cxnLst/>
              <a:rect l="l" t="t" r="r" b="b"/>
              <a:pathLst>
                <a:path w="12189" h="14916" extrusionOk="0">
                  <a:moveTo>
                    <a:pt x="4063" y="1"/>
                  </a:moveTo>
                  <a:lnTo>
                    <a:pt x="4063" y="1"/>
                  </a:lnTo>
                  <a:cubicBezTo>
                    <a:pt x="2513" y="215"/>
                    <a:pt x="1" y="963"/>
                    <a:pt x="1" y="3529"/>
                  </a:cubicBezTo>
                  <a:lnTo>
                    <a:pt x="1" y="14915"/>
                  </a:lnTo>
                  <a:cubicBezTo>
                    <a:pt x="963" y="12135"/>
                    <a:pt x="1498" y="9249"/>
                    <a:pt x="1658" y="6309"/>
                  </a:cubicBezTo>
                  <a:cubicBezTo>
                    <a:pt x="1658" y="5614"/>
                    <a:pt x="1711" y="4919"/>
                    <a:pt x="1872" y="4224"/>
                  </a:cubicBezTo>
                  <a:cubicBezTo>
                    <a:pt x="2353" y="4331"/>
                    <a:pt x="2834" y="4384"/>
                    <a:pt x="3315" y="4438"/>
                  </a:cubicBezTo>
                  <a:cubicBezTo>
                    <a:pt x="4331" y="4598"/>
                    <a:pt x="5293" y="4652"/>
                    <a:pt x="6309" y="4652"/>
                  </a:cubicBezTo>
                  <a:cubicBezTo>
                    <a:pt x="7324" y="4652"/>
                    <a:pt x="8287" y="4598"/>
                    <a:pt x="9249" y="4598"/>
                  </a:cubicBezTo>
                  <a:cubicBezTo>
                    <a:pt x="10264" y="4545"/>
                    <a:pt x="11227" y="4491"/>
                    <a:pt x="12189" y="4384"/>
                  </a:cubicBezTo>
                  <a:cubicBezTo>
                    <a:pt x="11227" y="4331"/>
                    <a:pt x="10264" y="4224"/>
                    <a:pt x="9302" y="4117"/>
                  </a:cubicBezTo>
                  <a:cubicBezTo>
                    <a:pt x="8287" y="4010"/>
                    <a:pt x="7324" y="3850"/>
                    <a:pt x="6416" y="3689"/>
                  </a:cubicBezTo>
                  <a:cubicBezTo>
                    <a:pt x="5453" y="3529"/>
                    <a:pt x="4491" y="3369"/>
                    <a:pt x="3582" y="3101"/>
                  </a:cubicBezTo>
                  <a:cubicBezTo>
                    <a:pt x="3101" y="2994"/>
                    <a:pt x="2674" y="2834"/>
                    <a:pt x="2246" y="2674"/>
                  </a:cubicBezTo>
                  <a:cubicBezTo>
                    <a:pt x="2941" y="642"/>
                    <a:pt x="4063" y="1"/>
                    <a:pt x="4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4"/>
            <p:cNvSpPr/>
            <p:nvPr/>
          </p:nvSpPr>
          <p:spPr>
            <a:xfrm>
              <a:off x="3739825" y="2643650"/>
              <a:ext cx="499850" cy="26775"/>
            </a:xfrm>
            <a:custGeom>
              <a:avLst/>
              <a:gdLst/>
              <a:ahLst/>
              <a:cxnLst/>
              <a:rect l="l" t="t" r="r" b="b"/>
              <a:pathLst>
                <a:path w="19994" h="1071" extrusionOk="0">
                  <a:moveTo>
                    <a:pt x="9997" y="1"/>
                  </a:moveTo>
                  <a:cubicBezTo>
                    <a:pt x="8340" y="1"/>
                    <a:pt x="6683" y="108"/>
                    <a:pt x="4972" y="268"/>
                  </a:cubicBezTo>
                  <a:cubicBezTo>
                    <a:pt x="3315" y="429"/>
                    <a:pt x="1658" y="696"/>
                    <a:pt x="1" y="1070"/>
                  </a:cubicBezTo>
                  <a:cubicBezTo>
                    <a:pt x="1711" y="963"/>
                    <a:pt x="3368" y="856"/>
                    <a:pt x="5025" y="803"/>
                  </a:cubicBezTo>
                  <a:cubicBezTo>
                    <a:pt x="6683" y="696"/>
                    <a:pt x="8393" y="696"/>
                    <a:pt x="9997" y="696"/>
                  </a:cubicBezTo>
                  <a:cubicBezTo>
                    <a:pt x="11654" y="696"/>
                    <a:pt x="13365" y="749"/>
                    <a:pt x="15022" y="803"/>
                  </a:cubicBezTo>
                  <a:cubicBezTo>
                    <a:pt x="16626" y="856"/>
                    <a:pt x="18336" y="963"/>
                    <a:pt x="19993" y="1070"/>
                  </a:cubicBezTo>
                  <a:cubicBezTo>
                    <a:pt x="18336" y="696"/>
                    <a:pt x="16679" y="429"/>
                    <a:pt x="15022" y="268"/>
                  </a:cubicBezTo>
                  <a:cubicBezTo>
                    <a:pt x="13365" y="54"/>
                    <a:pt x="11708" y="1"/>
                    <a:pt x="9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4"/>
            <p:cNvSpPr/>
            <p:nvPr/>
          </p:nvSpPr>
          <p:spPr>
            <a:xfrm>
              <a:off x="3987075" y="760650"/>
              <a:ext cx="120300" cy="1343125"/>
            </a:xfrm>
            <a:custGeom>
              <a:avLst/>
              <a:gdLst/>
              <a:ahLst/>
              <a:cxnLst/>
              <a:rect l="l" t="t" r="r" b="b"/>
              <a:pathLst>
                <a:path w="4812" h="53725" extrusionOk="0">
                  <a:moveTo>
                    <a:pt x="4811" y="1"/>
                  </a:moveTo>
                  <a:lnTo>
                    <a:pt x="4811" y="1"/>
                  </a:lnTo>
                  <a:cubicBezTo>
                    <a:pt x="4063" y="2673"/>
                    <a:pt x="3742" y="5453"/>
                    <a:pt x="3742" y="8179"/>
                  </a:cubicBezTo>
                  <a:cubicBezTo>
                    <a:pt x="3742" y="11013"/>
                    <a:pt x="3849" y="13792"/>
                    <a:pt x="3956" y="16572"/>
                  </a:cubicBezTo>
                  <a:cubicBezTo>
                    <a:pt x="4277" y="22132"/>
                    <a:pt x="4170" y="27691"/>
                    <a:pt x="3795" y="33251"/>
                  </a:cubicBezTo>
                  <a:cubicBezTo>
                    <a:pt x="3689" y="34640"/>
                    <a:pt x="3528" y="36030"/>
                    <a:pt x="3421" y="37420"/>
                  </a:cubicBezTo>
                  <a:cubicBezTo>
                    <a:pt x="3207" y="38757"/>
                    <a:pt x="3047" y="40146"/>
                    <a:pt x="2833" y="41483"/>
                  </a:cubicBezTo>
                  <a:cubicBezTo>
                    <a:pt x="2352" y="44156"/>
                    <a:pt x="1818" y="46829"/>
                    <a:pt x="1176" y="49448"/>
                  </a:cubicBezTo>
                  <a:cubicBezTo>
                    <a:pt x="802" y="50891"/>
                    <a:pt x="428" y="52335"/>
                    <a:pt x="0" y="53724"/>
                  </a:cubicBezTo>
                  <a:lnTo>
                    <a:pt x="214" y="53724"/>
                  </a:lnTo>
                  <a:cubicBezTo>
                    <a:pt x="588" y="52388"/>
                    <a:pt x="1016" y="50998"/>
                    <a:pt x="1390" y="49608"/>
                  </a:cubicBezTo>
                  <a:cubicBezTo>
                    <a:pt x="2031" y="46989"/>
                    <a:pt x="2619" y="44316"/>
                    <a:pt x="3100" y="41590"/>
                  </a:cubicBezTo>
                  <a:cubicBezTo>
                    <a:pt x="3314" y="40253"/>
                    <a:pt x="3475" y="38864"/>
                    <a:pt x="3689" y="37474"/>
                  </a:cubicBezTo>
                  <a:cubicBezTo>
                    <a:pt x="3849" y="36084"/>
                    <a:pt x="3956" y="34694"/>
                    <a:pt x="4063" y="33304"/>
                  </a:cubicBezTo>
                  <a:cubicBezTo>
                    <a:pt x="4490" y="27691"/>
                    <a:pt x="4544" y="22132"/>
                    <a:pt x="4223" y="16519"/>
                  </a:cubicBezTo>
                  <a:cubicBezTo>
                    <a:pt x="4063" y="13739"/>
                    <a:pt x="3902" y="10959"/>
                    <a:pt x="3849" y="8179"/>
                  </a:cubicBezTo>
                  <a:cubicBezTo>
                    <a:pt x="3849" y="5453"/>
                    <a:pt x="4116" y="2673"/>
                    <a:pt x="4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34"/>
            <p:cNvSpPr/>
            <p:nvPr/>
          </p:nvSpPr>
          <p:spPr>
            <a:xfrm>
              <a:off x="3894850" y="529250"/>
              <a:ext cx="408975" cy="1559825"/>
            </a:xfrm>
            <a:custGeom>
              <a:avLst/>
              <a:gdLst/>
              <a:ahLst/>
              <a:cxnLst/>
              <a:rect l="l" t="t" r="r" b="b"/>
              <a:pathLst>
                <a:path w="16359" h="62393" extrusionOk="0">
                  <a:moveTo>
                    <a:pt x="11601" y="4445"/>
                  </a:moveTo>
                  <a:lnTo>
                    <a:pt x="11440" y="4980"/>
                  </a:lnTo>
                  <a:cubicBezTo>
                    <a:pt x="11333" y="5247"/>
                    <a:pt x="11173" y="5728"/>
                    <a:pt x="11013" y="6316"/>
                  </a:cubicBezTo>
                  <a:cubicBezTo>
                    <a:pt x="10852" y="6851"/>
                    <a:pt x="10692" y="7492"/>
                    <a:pt x="10478" y="8187"/>
                  </a:cubicBezTo>
                  <a:cubicBezTo>
                    <a:pt x="10264" y="8882"/>
                    <a:pt x="10050" y="9577"/>
                    <a:pt x="9890" y="10379"/>
                  </a:cubicBezTo>
                  <a:cubicBezTo>
                    <a:pt x="9730" y="11128"/>
                    <a:pt x="9516" y="11876"/>
                    <a:pt x="9409" y="12571"/>
                  </a:cubicBezTo>
                  <a:cubicBezTo>
                    <a:pt x="9248" y="13319"/>
                    <a:pt x="9142" y="13961"/>
                    <a:pt x="9035" y="14602"/>
                  </a:cubicBezTo>
                  <a:cubicBezTo>
                    <a:pt x="8928" y="15190"/>
                    <a:pt x="8821" y="15671"/>
                    <a:pt x="8767" y="15992"/>
                  </a:cubicBezTo>
                  <a:lnTo>
                    <a:pt x="8714" y="16580"/>
                  </a:lnTo>
                  <a:lnTo>
                    <a:pt x="8714" y="15939"/>
                  </a:lnTo>
                  <a:cubicBezTo>
                    <a:pt x="8714" y="15564"/>
                    <a:pt x="8767" y="15030"/>
                    <a:pt x="8874" y="14442"/>
                  </a:cubicBezTo>
                  <a:cubicBezTo>
                    <a:pt x="8928" y="13854"/>
                    <a:pt x="9035" y="13159"/>
                    <a:pt x="9142" y="12464"/>
                  </a:cubicBezTo>
                  <a:cubicBezTo>
                    <a:pt x="9248" y="11769"/>
                    <a:pt x="9462" y="10967"/>
                    <a:pt x="9623" y="10165"/>
                  </a:cubicBezTo>
                  <a:cubicBezTo>
                    <a:pt x="9783" y="9417"/>
                    <a:pt x="9997" y="8669"/>
                    <a:pt x="10211" y="7974"/>
                  </a:cubicBezTo>
                  <a:cubicBezTo>
                    <a:pt x="10425" y="7279"/>
                    <a:pt x="10638" y="6637"/>
                    <a:pt x="10906" y="6156"/>
                  </a:cubicBezTo>
                  <a:cubicBezTo>
                    <a:pt x="11119" y="5675"/>
                    <a:pt x="11280" y="5194"/>
                    <a:pt x="11387" y="4927"/>
                  </a:cubicBezTo>
                  <a:lnTo>
                    <a:pt x="11601" y="4445"/>
                  </a:lnTo>
                  <a:close/>
                  <a:moveTo>
                    <a:pt x="5827" y="11983"/>
                  </a:moveTo>
                  <a:lnTo>
                    <a:pt x="5934" y="12731"/>
                  </a:lnTo>
                  <a:cubicBezTo>
                    <a:pt x="5934" y="13052"/>
                    <a:pt x="5988" y="13373"/>
                    <a:pt x="6041" y="13800"/>
                  </a:cubicBezTo>
                  <a:cubicBezTo>
                    <a:pt x="6041" y="14175"/>
                    <a:pt x="6095" y="14602"/>
                    <a:pt x="6148" y="15030"/>
                  </a:cubicBezTo>
                  <a:cubicBezTo>
                    <a:pt x="6201" y="15404"/>
                    <a:pt x="6255" y="15832"/>
                    <a:pt x="6308" y="16206"/>
                  </a:cubicBezTo>
                  <a:cubicBezTo>
                    <a:pt x="6362" y="16634"/>
                    <a:pt x="6362" y="16954"/>
                    <a:pt x="6415" y="17275"/>
                  </a:cubicBezTo>
                  <a:lnTo>
                    <a:pt x="6522" y="18023"/>
                  </a:lnTo>
                  <a:lnTo>
                    <a:pt x="6522" y="18344"/>
                  </a:lnTo>
                  <a:lnTo>
                    <a:pt x="6415" y="18077"/>
                  </a:lnTo>
                  <a:cubicBezTo>
                    <a:pt x="6362" y="17917"/>
                    <a:pt x="6308" y="17649"/>
                    <a:pt x="6255" y="17382"/>
                  </a:cubicBezTo>
                  <a:cubicBezTo>
                    <a:pt x="6148" y="17061"/>
                    <a:pt x="6095" y="16687"/>
                    <a:pt x="6041" y="16313"/>
                  </a:cubicBezTo>
                  <a:cubicBezTo>
                    <a:pt x="5934" y="15939"/>
                    <a:pt x="5881" y="15511"/>
                    <a:pt x="5827" y="15083"/>
                  </a:cubicBezTo>
                  <a:cubicBezTo>
                    <a:pt x="5774" y="14656"/>
                    <a:pt x="5774" y="14228"/>
                    <a:pt x="5774" y="13854"/>
                  </a:cubicBezTo>
                  <a:cubicBezTo>
                    <a:pt x="5720" y="13426"/>
                    <a:pt x="5827" y="13105"/>
                    <a:pt x="5827" y="12731"/>
                  </a:cubicBezTo>
                  <a:lnTo>
                    <a:pt x="5827" y="11983"/>
                  </a:lnTo>
                  <a:close/>
                  <a:moveTo>
                    <a:pt x="2406" y="14068"/>
                  </a:moveTo>
                  <a:lnTo>
                    <a:pt x="2406" y="14228"/>
                  </a:lnTo>
                  <a:lnTo>
                    <a:pt x="2406" y="14656"/>
                  </a:lnTo>
                  <a:cubicBezTo>
                    <a:pt x="2353" y="15190"/>
                    <a:pt x="2406" y="15671"/>
                    <a:pt x="2460" y="16206"/>
                  </a:cubicBezTo>
                  <a:cubicBezTo>
                    <a:pt x="2513" y="16901"/>
                    <a:pt x="2673" y="17542"/>
                    <a:pt x="2887" y="18184"/>
                  </a:cubicBezTo>
                  <a:cubicBezTo>
                    <a:pt x="3101" y="18825"/>
                    <a:pt x="3422" y="19413"/>
                    <a:pt x="3849" y="19948"/>
                  </a:cubicBezTo>
                  <a:cubicBezTo>
                    <a:pt x="4224" y="20482"/>
                    <a:pt x="4651" y="20964"/>
                    <a:pt x="5079" y="21391"/>
                  </a:cubicBezTo>
                  <a:cubicBezTo>
                    <a:pt x="5453" y="21872"/>
                    <a:pt x="5827" y="22300"/>
                    <a:pt x="6148" y="22835"/>
                  </a:cubicBezTo>
                  <a:cubicBezTo>
                    <a:pt x="6415" y="23262"/>
                    <a:pt x="6576" y="23690"/>
                    <a:pt x="6736" y="24171"/>
                  </a:cubicBezTo>
                  <a:cubicBezTo>
                    <a:pt x="6789" y="24331"/>
                    <a:pt x="6843" y="24545"/>
                    <a:pt x="6843" y="24759"/>
                  </a:cubicBezTo>
                  <a:cubicBezTo>
                    <a:pt x="6789" y="24545"/>
                    <a:pt x="6683" y="24385"/>
                    <a:pt x="6576" y="24278"/>
                  </a:cubicBezTo>
                  <a:lnTo>
                    <a:pt x="6576" y="24224"/>
                  </a:lnTo>
                  <a:cubicBezTo>
                    <a:pt x="6415" y="23904"/>
                    <a:pt x="6201" y="23529"/>
                    <a:pt x="5934" y="23209"/>
                  </a:cubicBezTo>
                  <a:cubicBezTo>
                    <a:pt x="5560" y="22835"/>
                    <a:pt x="5186" y="22407"/>
                    <a:pt x="4758" y="22086"/>
                  </a:cubicBezTo>
                  <a:cubicBezTo>
                    <a:pt x="4277" y="21658"/>
                    <a:pt x="3849" y="21177"/>
                    <a:pt x="3422" y="20696"/>
                  </a:cubicBezTo>
                  <a:cubicBezTo>
                    <a:pt x="2994" y="20055"/>
                    <a:pt x="2620" y="19306"/>
                    <a:pt x="2406" y="18558"/>
                  </a:cubicBezTo>
                  <a:cubicBezTo>
                    <a:pt x="2192" y="17810"/>
                    <a:pt x="2085" y="17008"/>
                    <a:pt x="2085" y="16259"/>
                  </a:cubicBezTo>
                  <a:cubicBezTo>
                    <a:pt x="2085" y="15725"/>
                    <a:pt x="2139" y="15190"/>
                    <a:pt x="2246" y="14656"/>
                  </a:cubicBezTo>
                  <a:cubicBezTo>
                    <a:pt x="2299" y="14442"/>
                    <a:pt x="2353" y="14281"/>
                    <a:pt x="2353" y="14228"/>
                  </a:cubicBezTo>
                  <a:lnTo>
                    <a:pt x="2406" y="14068"/>
                  </a:lnTo>
                  <a:close/>
                  <a:moveTo>
                    <a:pt x="13365" y="18237"/>
                  </a:moveTo>
                  <a:lnTo>
                    <a:pt x="13151" y="18986"/>
                  </a:lnTo>
                  <a:cubicBezTo>
                    <a:pt x="13097" y="19253"/>
                    <a:pt x="12990" y="19520"/>
                    <a:pt x="12937" y="19894"/>
                  </a:cubicBezTo>
                  <a:cubicBezTo>
                    <a:pt x="12830" y="20269"/>
                    <a:pt x="12723" y="20643"/>
                    <a:pt x="12670" y="21070"/>
                  </a:cubicBezTo>
                  <a:cubicBezTo>
                    <a:pt x="12456" y="21926"/>
                    <a:pt x="12296" y="22995"/>
                    <a:pt x="12135" y="24117"/>
                  </a:cubicBezTo>
                  <a:cubicBezTo>
                    <a:pt x="11975" y="25187"/>
                    <a:pt x="11761" y="26416"/>
                    <a:pt x="11601" y="27592"/>
                  </a:cubicBezTo>
                  <a:cubicBezTo>
                    <a:pt x="11440" y="28822"/>
                    <a:pt x="11226" y="29998"/>
                    <a:pt x="11013" y="31120"/>
                  </a:cubicBezTo>
                  <a:cubicBezTo>
                    <a:pt x="10799" y="32243"/>
                    <a:pt x="10531" y="33259"/>
                    <a:pt x="10264" y="34114"/>
                  </a:cubicBezTo>
                  <a:cubicBezTo>
                    <a:pt x="10104" y="34542"/>
                    <a:pt x="9997" y="34916"/>
                    <a:pt x="9837" y="35236"/>
                  </a:cubicBezTo>
                  <a:lnTo>
                    <a:pt x="9676" y="35664"/>
                  </a:lnTo>
                  <a:lnTo>
                    <a:pt x="9516" y="36038"/>
                  </a:lnTo>
                  <a:lnTo>
                    <a:pt x="9195" y="36733"/>
                  </a:lnTo>
                  <a:lnTo>
                    <a:pt x="9409" y="35931"/>
                  </a:lnTo>
                  <a:lnTo>
                    <a:pt x="9516" y="35557"/>
                  </a:lnTo>
                  <a:lnTo>
                    <a:pt x="9676" y="35076"/>
                  </a:lnTo>
                  <a:cubicBezTo>
                    <a:pt x="9783" y="34702"/>
                    <a:pt x="9837" y="34328"/>
                    <a:pt x="9943" y="33900"/>
                  </a:cubicBezTo>
                  <a:cubicBezTo>
                    <a:pt x="10157" y="33045"/>
                    <a:pt x="10371" y="32029"/>
                    <a:pt x="10531" y="30906"/>
                  </a:cubicBezTo>
                  <a:cubicBezTo>
                    <a:pt x="10692" y="29784"/>
                    <a:pt x="10852" y="28608"/>
                    <a:pt x="11013" y="27432"/>
                  </a:cubicBezTo>
                  <a:lnTo>
                    <a:pt x="11066" y="27432"/>
                  </a:lnTo>
                  <a:cubicBezTo>
                    <a:pt x="11226" y="26202"/>
                    <a:pt x="11440" y="25026"/>
                    <a:pt x="11654" y="23904"/>
                  </a:cubicBezTo>
                  <a:cubicBezTo>
                    <a:pt x="11868" y="22781"/>
                    <a:pt x="12135" y="21765"/>
                    <a:pt x="12349" y="20910"/>
                  </a:cubicBezTo>
                  <a:cubicBezTo>
                    <a:pt x="12509" y="20482"/>
                    <a:pt x="12616" y="20108"/>
                    <a:pt x="12723" y="19734"/>
                  </a:cubicBezTo>
                  <a:cubicBezTo>
                    <a:pt x="12884" y="19413"/>
                    <a:pt x="12937" y="19146"/>
                    <a:pt x="13044" y="18932"/>
                  </a:cubicBezTo>
                  <a:lnTo>
                    <a:pt x="13365" y="18237"/>
                  </a:lnTo>
                  <a:close/>
                  <a:moveTo>
                    <a:pt x="2780" y="26363"/>
                  </a:moveTo>
                  <a:lnTo>
                    <a:pt x="3048" y="26737"/>
                  </a:lnTo>
                  <a:cubicBezTo>
                    <a:pt x="3208" y="27004"/>
                    <a:pt x="3422" y="27325"/>
                    <a:pt x="3689" y="27806"/>
                  </a:cubicBezTo>
                  <a:cubicBezTo>
                    <a:pt x="3903" y="28234"/>
                    <a:pt x="4170" y="28768"/>
                    <a:pt x="4437" y="29410"/>
                  </a:cubicBezTo>
                  <a:cubicBezTo>
                    <a:pt x="4705" y="29998"/>
                    <a:pt x="4972" y="30693"/>
                    <a:pt x="5239" y="31388"/>
                  </a:cubicBezTo>
                  <a:cubicBezTo>
                    <a:pt x="5453" y="32136"/>
                    <a:pt x="5667" y="32831"/>
                    <a:pt x="5827" y="33579"/>
                  </a:cubicBezTo>
                  <a:cubicBezTo>
                    <a:pt x="5988" y="34274"/>
                    <a:pt x="6148" y="34916"/>
                    <a:pt x="6255" y="35504"/>
                  </a:cubicBezTo>
                  <a:cubicBezTo>
                    <a:pt x="6308" y="36092"/>
                    <a:pt x="6362" y="36626"/>
                    <a:pt x="6415" y="36947"/>
                  </a:cubicBezTo>
                  <a:cubicBezTo>
                    <a:pt x="6362" y="36626"/>
                    <a:pt x="6255" y="36145"/>
                    <a:pt x="6148" y="35611"/>
                  </a:cubicBezTo>
                  <a:cubicBezTo>
                    <a:pt x="5988" y="35076"/>
                    <a:pt x="5827" y="34381"/>
                    <a:pt x="5667" y="33740"/>
                  </a:cubicBezTo>
                  <a:cubicBezTo>
                    <a:pt x="5453" y="33045"/>
                    <a:pt x="5239" y="32350"/>
                    <a:pt x="4972" y="31655"/>
                  </a:cubicBezTo>
                  <a:cubicBezTo>
                    <a:pt x="4705" y="30960"/>
                    <a:pt x="4491" y="30265"/>
                    <a:pt x="4277" y="29624"/>
                  </a:cubicBezTo>
                  <a:cubicBezTo>
                    <a:pt x="4010" y="28982"/>
                    <a:pt x="3796" y="28447"/>
                    <a:pt x="3529" y="27966"/>
                  </a:cubicBezTo>
                  <a:cubicBezTo>
                    <a:pt x="3315" y="27485"/>
                    <a:pt x="3154" y="27058"/>
                    <a:pt x="2994" y="26790"/>
                  </a:cubicBezTo>
                  <a:lnTo>
                    <a:pt x="2780" y="26363"/>
                  </a:lnTo>
                  <a:close/>
                  <a:moveTo>
                    <a:pt x="14808" y="28287"/>
                  </a:moveTo>
                  <a:lnTo>
                    <a:pt x="14755" y="28715"/>
                  </a:lnTo>
                  <a:cubicBezTo>
                    <a:pt x="14648" y="29035"/>
                    <a:pt x="14594" y="29463"/>
                    <a:pt x="14434" y="29944"/>
                  </a:cubicBezTo>
                  <a:cubicBezTo>
                    <a:pt x="14327" y="30425"/>
                    <a:pt x="14167" y="30960"/>
                    <a:pt x="14006" y="31548"/>
                  </a:cubicBezTo>
                  <a:cubicBezTo>
                    <a:pt x="13792" y="32136"/>
                    <a:pt x="13632" y="32777"/>
                    <a:pt x="13418" y="33419"/>
                  </a:cubicBezTo>
                  <a:cubicBezTo>
                    <a:pt x="13204" y="34007"/>
                    <a:pt x="12990" y="34595"/>
                    <a:pt x="12723" y="35183"/>
                  </a:cubicBezTo>
                  <a:cubicBezTo>
                    <a:pt x="12509" y="35771"/>
                    <a:pt x="12296" y="36252"/>
                    <a:pt x="12135" y="36680"/>
                  </a:cubicBezTo>
                  <a:cubicBezTo>
                    <a:pt x="11921" y="37107"/>
                    <a:pt x="11761" y="37482"/>
                    <a:pt x="11654" y="37695"/>
                  </a:cubicBezTo>
                  <a:lnTo>
                    <a:pt x="11494" y="38123"/>
                  </a:lnTo>
                  <a:lnTo>
                    <a:pt x="11601" y="37695"/>
                  </a:lnTo>
                  <a:lnTo>
                    <a:pt x="11975" y="36573"/>
                  </a:lnTo>
                  <a:lnTo>
                    <a:pt x="12509" y="34969"/>
                  </a:lnTo>
                  <a:cubicBezTo>
                    <a:pt x="12723" y="34435"/>
                    <a:pt x="12937" y="33793"/>
                    <a:pt x="13151" y="33205"/>
                  </a:cubicBezTo>
                  <a:cubicBezTo>
                    <a:pt x="13311" y="32564"/>
                    <a:pt x="13578" y="31976"/>
                    <a:pt x="13739" y="31388"/>
                  </a:cubicBezTo>
                  <a:lnTo>
                    <a:pt x="14273" y="29837"/>
                  </a:lnTo>
                  <a:lnTo>
                    <a:pt x="14648" y="28715"/>
                  </a:lnTo>
                  <a:lnTo>
                    <a:pt x="14808" y="28287"/>
                  </a:lnTo>
                  <a:close/>
                  <a:moveTo>
                    <a:pt x="14327" y="37695"/>
                  </a:moveTo>
                  <a:lnTo>
                    <a:pt x="14167" y="38230"/>
                  </a:lnTo>
                  <a:cubicBezTo>
                    <a:pt x="14060" y="38604"/>
                    <a:pt x="13846" y="39085"/>
                    <a:pt x="13685" y="39673"/>
                  </a:cubicBezTo>
                  <a:cubicBezTo>
                    <a:pt x="13472" y="40261"/>
                    <a:pt x="13151" y="40903"/>
                    <a:pt x="12884" y="41598"/>
                  </a:cubicBezTo>
                  <a:cubicBezTo>
                    <a:pt x="12563" y="42293"/>
                    <a:pt x="12189" y="42988"/>
                    <a:pt x="11868" y="43683"/>
                  </a:cubicBezTo>
                  <a:cubicBezTo>
                    <a:pt x="11547" y="44378"/>
                    <a:pt x="11119" y="45019"/>
                    <a:pt x="10745" y="45607"/>
                  </a:cubicBezTo>
                  <a:cubicBezTo>
                    <a:pt x="10371" y="46195"/>
                    <a:pt x="9997" y="46730"/>
                    <a:pt x="9676" y="47157"/>
                  </a:cubicBezTo>
                  <a:cubicBezTo>
                    <a:pt x="9355" y="47638"/>
                    <a:pt x="9088" y="47959"/>
                    <a:pt x="8874" y="48173"/>
                  </a:cubicBezTo>
                  <a:lnTo>
                    <a:pt x="8607" y="48547"/>
                  </a:lnTo>
                  <a:lnTo>
                    <a:pt x="8821" y="48066"/>
                  </a:lnTo>
                  <a:cubicBezTo>
                    <a:pt x="8981" y="47745"/>
                    <a:pt x="9195" y="47318"/>
                    <a:pt x="9516" y="46783"/>
                  </a:cubicBezTo>
                  <a:cubicBezTo>
                    <a:pt x="9783" y="46302"/>
                    <a:pt x="10104" y="45714"/>
                    <a:pt x="10425" y="45072"/>
                  </a:cubicBezTo>
                  <a:cubicBezTo>
                    <a:pt x="10745" y="44431"/>
                    <a:pt x="11066" y="43790"/>
                    <a:pt x="11440" y="43095"/>
                  </a:cubicBezTo>
                  <a:cubicBezTo>
                    <a:pt x="11868" y="42346"/>
                    <a:pt x="12135" y="41758"/>
                    <a:pt x="12456" y="41117"/>
                  </a:cubicBezTo>
                  <a:cubicBezTo>
                    <a:pt x="12830" y="40475"/>
                    <a:pt x="13151" y="39887"/>
                    <a:pt x="13418" y="39353"/>
                  </a:cubicBezTo>
                  <a:cubicBezTo>
                    <a:pt x="13632" y="38818"/>
                    <a:pt x="13899" y="38444"/>
                    <a:pt x="14060" y="38123"/>
                  </a:cubicBezTo>
                  <a:lnTo>
                    <a:pt x="14327" y="37695"/>
                  </a:lnTo>
                  <a:close/>
                  <a:moveTo>
                    <a:pt x="2299" y="35504"/>
                  </a:moveTo>
                  <a:cubicBezTo>
                    <a:pt x="2299" y="35504"/>
                    <a:pt x="2406" y="35718"/>
                    <a:pt x="2513" y="36038"/>
                  </a:cubicBezTo>
                  <a:cubicBezTo>
                    <a:pt x="2727" y="36573"/>
                    <a:pt x="2887" y="37054"/>
                    <a:pt x="3048" y="37589"/>
                  </a:cubicBezTo>
                  <a:cubicBezTo>
                    <a:pt x="3208" y="38230"/>
                    <a:pt x="3422" y="39032"/>
                    <a:pt x="3582" y="39887"/>
                  </a:cubicBezTo>
                  <a:cubicBezTo>
                    <a:pt x="3742" y="40743"/>
                    <a:pt x="3903" y="41705"/>
                    <a:pt x="4010" y="42613"/>
                  </a:cubicBezTo>
                  <a:cubicBezTo>
                    <a:pt x="4117" y="43576"/>
                    <a:pt x="4224" y="44538"/>
                    <a:pt x="4330" y="45447"/>
                  </a:cubicBezTo>
                  <a:cubicBezTo>
                    <a:pt x="4384" y="46302"/>
                    <a:pt x="4491" y="47157"/>
                    <a:pt x="4544" y="47852"/>
                  </a:cubicBezTo>
                  <a:cubicBezTo>
                    <a:pt x="4651" y="48547"/>
                    <a:pt x="4705" y="49135"/>
                    <a:pt x="4758" y="49563"/>
                  </a:cubicBezTo>
                  <a:lnTo>
                    <a:pt x="4865" y="50204"/>
                  </a:lnTo>
                  <a:lnTo>
                    <a:pt x="4705" y="49563"/>
                  </a:lnTo>
                  <a:cubicBezTo>
                    <a:pt x="4651" y="49189"/>
                    <a:pt x="4491" y="48601"/>
                    <a:pt x="4384" y="47906"/>
                  </a:cubicBezTo>
                  <a:cubicBezTo>
                    <a:pt x="4277" y="47211"/>
                    <a:pt x="4170" y="46355"/>
                    <a:pt x="4063" y="45500"/>
                  </a:cubicBezTo>
                  <a:cubicBezTo>
                    <a:pt x="3956" y="44645"/>
                    <a:pt x="3849" y="43683"/>
                    <a:pt x="3742" y="42720"/>
                  </a:cubicBezTo>
                  <a:cubicBezTo>
                    <a:pt x="3582" y="41812"/>
                    <a:pt x="3475" y="40849"/>
                    <a:pt x="3368" y="39994"/>
                  </a:cubicBezTo>
                  <a:cubicBezTo>
                    <a:pt x="3208" y="39139"/>
                    <a:pt x="3048" y="38337"/>
                    <a:pt x="2887" y="37695"/>
                  </a:cubicBezTo>
                  <a:cubicBezTo>
                    <a:pt x="2727" y="37001"/>
                    <a:pt x="2566" y="36466"/>
                    <a:pt x="2460" y="36092"/>
                  </a:cubicBezTo>
                  <a:cubicBezTo>
                    <a:pt x="2353" y="35718"/>
                    <a:pt x="2299" y="35504"/>
                    <a:pt x="2299" y="35504"/>
                  </a:cubicBezTo>
                  <a:close/>
                  <a:moveTo>
                    <a:pt x="2406" y="53251"/>
                  </a:moveTo>
                  <a:lnTo>
                    <a:pt x="2460" y="53519"/>
                  </a:lnTo>
                  <a:lnTo>
                    <a:pt x="2566" y="54214"/>
                  </a:lnTo>
                  <a:cubicBezTo>
                    <a:pt x="2620" y="54481"/>
                    <a:pt x="2727" y="54802"/>
                    <a:pt x="2780" y="55176"/>
                  </a:cubicBezTo>
                  <a:cubicBezTo>
                    <a:pt x="2834" y="55497"/>
                    <a:pt x="2887" y="55871"/>
                    <a:pt x="2994" y="56245"/>
                  </a:cubicBezTo>
                  <a:cubicBezTo>
                    <a:pt x="3048" y="56619"/>
                    <a:pt x="3101" y="56993"/>
                    <a:pt x="3208" y="57368"/>
                  </a:cubicBezTo>
                  <a:lnTo>
                    <a:pt x="3368" y="58330"/>
                  </a:lnTo>
                  <a:lnTo>
                    <a:pt x="3529" y="58971"/>
                  </a:lnTo>
                  <a:lnTo>
                    <a:pt x="3582" y="59238"/>
                  </a:lnTo>
                  <a:lnTo>
                    <a:pt x="3422" y="59025"/>
                  </a:lnTo>
                  <a:cubicBezTo>
                    <a:pt x="3368" y="58918"/>
                    <a:pt x="3315" y="58704"/>
                    <a:pt x="3208" y="58437"/>
                  </a:cubicBezTo>
                  <a:cubicBezTo>
                    <a:pt x="3154" y="58169"/>
                    <a:pt x="2994" y="57849"/>
                    <a:pt x="2941" y="57528"/>
                  </a:cubicBezTo>
                  <a:cubicBezTo>
                    <a:pt x="2834" y="57154"/>
                    <a:pt x="2780" y="56779"/>
                    <a:pt x="2673" y="56405"/>
                  </a:cubicBezTo>
                  <a:cubicBezTo>
                    <a:pt x="2620" y="56031"/>
                    <a:pt x="2566" y="55657"/>
                    <a:pt x="2513" y="55283"/>
                  </a:cubicBezTo>
                  <a:cubicBezTo>
                    <a:pt x="2460" y="54909"/>
                    <a:pt x="2406" y="54588"/>
                    <a:pt x="2406" y="54267"/>
                  </a:cubicBezTo>
                  <a:cubicBezTo>
                    <a:pt x="2353" y="54000"/>
                    <a:pt x="2406" y="53732"/>
                    <a:pt x="2406" y="53572"/>
                  </a:cubicBezTo>
                  <a:lnTo>
                    <a:pt x="2406" y="53251"/>
                  </a:lnTo>
                  <a:close/>
                  <a:moveTo>
                    <a:pt x="11207" y="1"/>
                  </a:moveTo>
                  <a:cubicBezTo>
                    <a:pt x="9948" y="1"/>
                    <a:pt x="9180" y="2317"/>
                    <a:pt x="7110" y="4232"/>
                  </a:cubicBezTo>
                  <a:cubicBezTo>
                    <a:pt x="4919" y="6210"/>
                    <a:pt x="4865" y="14495"/>
                    <a:pt x="4865" y="14495"/>
                  </a:cubicBezTo>
                  <a:cubicBezTo>
                    <a:pt x="4330" y="12410"/>
                    <a:pt x="4117" y="10272"/>
                    <a:pt x="4170" y="8134"/>
                  </a:cubicBezTo>
                  <a:lnTo>
                    <a:pt x="4170" y="8134"/>
                  </a:lnTo>
                  <a:cubicBezTo>
                    <a:pt x="3101" y="9310"/>
                    <a:pt x="2353" y="10753"/>
                    <a:pt x="1925" y="12357"/>
                  </a:cubicBezTo>
                  <a:cubicBezTo>
                    <a:pt x="1070" y="15244"/>
                    <a:pt x="268" y="18665"/>
                    <a:pt x="3796" y="22033"/>
                  </a:cubicBezTo>
                  <a:cubicBezTo>
                    <a:pt x="2139" y="21605"/>
                    <a:pt x="856" y="20269"/>
                    <a:pt x="428" y="18611"/>
                  </a:cubicBezTo>
                  <a:cubicBezTo>
                    <a:pt x="107" y="20643"/>
                    <a:pt x="1" y="22728"/>
                    <a:pt x="107" y="24759"/>
                  </a:cubicBezTo>
                  <a:cubicBezTo>
                    <a:pt x="268" y="28768"/>
                    <a:pt x="3048" y="28929"/>
                    <a:pt x="4544" y="34542"/>
                  </a:cubicBezTo>
                  <a:cubicBezTo>
                    <a:pt x="4544" y="34542"/>
                    <a:pt x="2566" y="31388"/>
                    <a:pt x="963" y="30158"/>
                  </a:cubicBezTo>
                  <a:lnTo>
                    <a:pt x="963" y="30158"/>
                  </a:lnTo>
                  <a:cubicBezTo>
                    <a:pt x="802" y="32564"/>
                    <a:pt x="1016" y="34969"/>
                    <a:pt x="1551" y="37321"/>
                  </a:cubicBezTo>
                  <a:cubicBezTo>
                    <a:pt x="2353" y="40903"/>
                    <a:pt x="3956" y="46569"/>
                    <a:pt x="3582" y="51060"/>
                  </a:cubicBezTo>
                  <a:cubicBezTo>
                    <a:pt x="3422" y="48601"/>
                    <a:pt x="2834" y="46249"/>
                    <a:pt x="1818" y="44003"/>
                  </a:cubicBezTo>
                  <a:lnTo>
                    <a:pt x="1818" y="44003"/>
                  </a:lnTo>
                  <a:cubicBezTo>
                    <a:pt x="1818" y="44004"/>
                    <a:pt x="2299" y="47371"/>
                    <a:pt x="1765" y="49349"/>
                  </a:cubicBezTo>
                  <a:cubicBezTo>
                    <a:pt x="1177" y="51380"/>
                    <a:pt x="1016" y="52450"/>
                    <a:pt x="1658" y="55978"/>
                  </a:cubicBezTo>
                  <a:cubicBezTo>
                    <a:pt x="1978" y="57849"/>
                    <a:pt x="2887" y="60949"/>
                    <a:pt x="3315" y="62392"/>
                  </a:cubicBezTo>
                  <a:cubicBezTo>
                    <a:pt x="3582" y="61377"/>
                    <a:pt x="3903" y="60361"/>
                    <a:pt x="4117" y="59399"/>
                  </a:cubicBezTo>
                  <a:cubicBezTo>
                    <a:pt x="4812" y="56779"/>
                    <a:pt x="5453" y="54107"/>
                    <a:pt x="5881" y="51380"/>
                  </a:cubicBezTo>
                  <a:lnTo>
                    <a:pt x="6041" y="50365"/>
                  </a:lnTo>
                  <a:lnTo>
                    <a:pt x="6201" y="49349"/>
                  </a:lnTo>
                  <a:lnTo>
                    <a:pt x="6522" y="47264"/>
                  </a:lnTo>
                  <a:lnTo>
                    <a:pt x="6736" y="45179"/>
                  </a:lnTo>
                  <a:cubicBezTo>
                    <a:pt x="6789" y="44538"/>
                    <a:pt x="6896" y="43790"/>
                    <a:pt x="6950" y="43095"/>
                  </a:cubicBezTo>
                  <a:cubicBezTo>
                    <a:pt x="7164" y="40315"/>
                    <a:pt x="7324" y="37482"/>
                    <a:pt x="7378" y="34702"/>
                  </a:cubicBezTo>
                  <a:cubicBezTo>
                    <a:pt x="7431" y="31869"/>
                    <a:pt x="7378" y="29089"/>
                    <a:pt x="7217" y="26256"/>
                  </a:cubicBezTo>
                  <a:cubicBezTo>
                    <a:pt x="7110" y="23423"/>
                    <a:pt x="6950" y="20589"/>
                    <a:pt x="6950" y="17649"/>
                  </a:cubicBezTo>
                  <a:cubicBezTo>
                    <a:pt x="6950" y="16152"/>
                    <a:pt x="7057" y="14709"/>
                    <a:pt x="7217" y="13266"/>
                  </a:cubicBezTo>
                  <a:cubicBezTo>
                    <a:pt x="7431" y="11822"/>
                    <a:pt x="7752" y="10433"/>
                    <a:pt x="8233" y="9096"/>
                  </a:cubicBezTo>
                  <a:cubicBezTo>
                    <a:pt x="8304" y="8954"/>
                    <a:pt x="8399" y="8859"/>
                    <a:pt x="8486" y="8859"/>
                  </a:cubicBezTo>
                  <a:cubicBezTo>
                    <a:pt x="8530" y="8859"/>
                    <a:pt x="8571" y="8882"/>
                    <a:pt x="8607" y="8936"/>
                  </a:cubicBezTo>
                  <a:cubicBezTo>
                    <a:pt x="8767" y="9043"/>
                    <a:pt x="8767" y="9257"/>
                    <a:pt x="8767" y="9417"/>
                  </a:cubicBezTo>
                  <a:cubicBezTo>
                    <a:pt x="8286" y="12143"/>
                    <a:pt x="8019" y="14869"/>
                    <a:pt x="8072" y="17649"/>
                  </a:cubicBezTo>
                  <a:cubicBezTo>
                    <a:pt x="8072" y="20376"/>
                    <a:pt x="8233" y="23209"/>
                    <a:pt x="8393" y="26095"/>
                  </a:cubicBezTo>
                  <a:cubicBezTo>
                    <a:pt x="8500" y="28929"/>
                    <a:pt x="8607" y="31815"/>
                    <a:pt x="8607" y="34702"/>
                  </a:cubicBezTo>
                  <a:cubicBezTo>
                    <a:pt x="8607" y="35397"/>
                    <a:pt x="8607" y="36145"/>
                    <a:pt x="8554" y="36840"/>
                  </a:cubicBezTo>
                  <a:lnTo>
                    <a:pt x="8554" y="37963"/>
                  </a:lnTo>
                  <a:lnTo>
                    <a:pt x="8500" y="39032"/>
                  </a:lnTo>
                  <a:cubicBezTo>
                    <a:pt x="8447" y="39727"/>
                    <a:pt x="8447" y="40475"/>
                    <a:pt x="8393" y="41170"/>
                  </a:cubicBezTo>
                  <a:lnTo>
                    <a:pt x="8233" y="43362"/>
                  </a:lnTo>
                  <a:cubicBezTo>
                    <a:pt x="8179" y="44057"/>
                    <a:pt x="8126" y="44752"/>
                    <a:pt x="8019" y="45500"/>
                  </a:cubicBezTo>
                  <a:lnTo>
                    <a:pt x="7805" y="47638"/>
                  </a:lnTo>
                  <a:lnTo>
                    <a:pt x="7484" y="49777"/>
                  </a:lnTo>
                  <a:lnTo>
                    <a:pt x="7324" y="50846"/>
                  </a:lnTo>
                  <a:lnTo>
                    <a:pt x="7164" y="51861"/>
                  </a:lnTo>
                  <a:cubicBezTo>
                    <a:pt x="7003" y="52556"/>
                    <a:pt x="6896" y="53305"/>
                    <a:pt x="6789" y="54000"/>
                  </a:cubicBezTo>
                  <a:lnTo>
                    <a:pt x="6308" y="56031"/>
                  </a:lnTo>
                  <a:cubicBezTo>
                    <a:pt x="6229" y="56545"/>
                    <a:pt x="6092" y="57030"/>
                    <a:pt x="5960" y="57551"/>
                  </a:cubicBezTo>
                  <a:lnTo>
                    <a:pt x="5960" y="57551"/>
                  </a:lnTo>
                  <a:lnTo>
                    <a:pt x="6255" y="57207"/>
                  </a:lnTo>
                  <a:cubicBezTo>
                    <a:pt x="6415" y="56940"/>
                    <a:pt x="6683" y="56619"/>
                    <a:pt x="7003" y="56138"/>
                  </a:cubicBezTo>
                  <a:cubicBezTo>
                    <a:pt x="7324" y="55710"/>
                    <a:pt x="7698" y="55176"/>
                    <a:pt x="8072" y="54588"/>
                  </a:cubicBezTo>
                  <a:cubicBezTo>
                    <a:pt x="8500" y="54053"/>
                    <a:pt x="8821" y="53412"/>
                    <a:pt x="9195" y="52717"/>
                  </a:cubicBezTo>
                  <a:cubicBezTo>
                    <a:pt x="9569" y="52022"/>
                    <a:pt x="9943" y="51380"/>
                    <a:pt x="10211" y="50632"/>
                  </a:cubicBezTo>
                  <a:cubicBezTo>
                    <a:pt x="10531" y="49937"/>
                    <a:pt x="10799" y="49296"/>
                    <a:pt x="11013" y="48761"/>
                  </a:cubicBezTo>
                  <a:cubicBezTo>
                    <a:pt x="11226" y="48173"/>
                    <a:pt x="11440" y="47692"/>
                    <a:pt x="11547" y="47371"/>
                  </a:cubicBezTo>
                  <a:lnTo>
                    <a:pt x="11761" y="46837"/>
                  </a:lnTo>
                  <a:lnTo>
                    <a:pt x="11601" y="47425"/>
                  </a:lnTo>
                  <a:cubicBezTo>
                    <a:pt x="11494" y="47745"/>
                    <a:pt x="11387" y="48280"/>
                    <a:pt x="11173" y="48868"/>
                  </a:cubicBezTo>
                  <a:cubicBezTo>
                    <a:pt x="10959" y="49509"/>
                    <a:pt x="10745" y="50204"/>
                    <a:pt x="10425" y="50899"/>
                  </a:cubicBezTo>
                  <a:cubicBezTo>
                    <a:pt x="10157" y="51594"/>
                    <a:pt x="9783" y="52343"/>
                    <a:pt x="9409" y="53038"/>
                  </a:cubicBezTo>
                  <a:cubicBezTo>
                    <a:pt x="9088" y="53732"/>
                    <a:pt x="8660" y="54374"/>
                    <a:pt x="8233" y="54909"/>
                  </a:cubicBezTo>
                  <a:cubicBezTo>
                    <a:pt x="7912" y="55443"/>
                    <a:pt x="7538" y="55924"/>
                    <a:pt x="7110" y="56352"/>
                  </a:cubicBezTo>
                  <a:cubicBezTo>
                    <a:pt x="6789" y="56779"/>
                    <a:pt x="6469" y="57100"/>
                    <a:pt x="6255" y="57261"/>
                  </a:cubicBezTo>
                  <a:lnTo>
                    <a:pt x="5959" y="57557"/>
                  </a:lnTo>
                  <a:lnTo>
                    <a:pt x="5959" y="57557"/>
                  </a:lnTo>
                  <a:cubicBezTo>
                    <a:pt x="5959" y="57555"/>
                    <a:pt x="5960" y="57553"/>
                    <a:pt x="5960" y="57551"/>
                  </a:cubicBezTo>
                  <a:lnTo>
                    <a:pt x="5960" y="57551"/>
                  </a:lnTo>
                  <a:lnTo>
                    <a:pt x="5934" y="57581"/>
                  </a:lnTo>
                  <a:lnTo>
                    <a:pt x="5959" y="57557"/>
                  </a:lnTo>
                  <a:lnTo>
                    <a:pt x="5959" y="57557"/>
                  </a:lnTo>
                  <a:cubicBezTo>
                    <a:pt x="5913" y="57738"/>
                    <a:pt x="5869" y="57923"/>
                    <a:pt x="5827" y="58116"/>
                  </a:cubicBezTo>
                  <a:cubicBezTo>
                    <a:pt x="5667" y="58811"/>
                    <a:pt x="5507" y="59345"/>
                    <a:pt x="5346" y="59987"/>
                  </a:cubicBezTo>
                  <a:cubicBezTo>
                    <a:pt x="8607" y="54641"/>
                    <a:pt x="10745" y="54855"/>
                    <a:pt x="12990" y="47692"/>
                  </a:cubicBezTo>
                  <a:cubicBezTo>
                    <a:pt x="15610" y="39353"/>
                    <a:pt x="15556" y="34168"/>
                    <a:pt x="15556" y="34167"/>
                  </a:cubicBezTo>
                  <a:lnTo>
                    <a:pt x="15556" y="34167"/>
                  </a:lnTo>
                  <a:lnTo>
                    <a:pt x="11547" y="41437"/>
                  </a:lnTo>
                  <a:cubicBezTo>
                    <a:pt x="11547" y="41437"/>
                    <a:pt x="15182" y="32510"/>
                    <a:pt x="15770" y="29410"/>
                  </a:cubicBezTo>
                  <a:cubicBezTo>
                    <a:pt x="16358" y="26309"/>
                    <a:pt x="14273" y="20376"/>
                    <a:pt x="14434" y="18023"/>
                  </a:cubicBezTo>
                  <a:cubicBezTo>
                    <a:pt x="14541" y="15725"/>
                    <a:pt x="14915" y="12625"/>
                    <a:pt x="14915" y="12624"/>
                  </a:cubicBezTo>
                  <a:lnTo>
                    <a:pt x="14915" y="12624"/>
                  </a:lnTo>
                  <a:cubicBezTo>
                    <a:pt x="14915" y="12625"/>
                    <a:pt x="11654" y="17543"/>
                    <a:pt x="11013" y="22460"/>
                  </a:cubicBezTo>
                  <a:cubicBezTo>
                    <a:pt x="11013" y="22460"/>
                    <a:pt x="11226" y="15458"/>
                    <a:pt x="14060" y="10486"/>
                  </a:cubicBezTo>
                  <a:cubicBezTo>
                    <a:pt x="13418" y="8615"/>
                    <a:pt x="13097" y="6637"/>
                    <a:pt x="13151" y="4659"/>
                  </a:cubicBezTo>
                  <a:cubicBezTo>
                    <a:pt x="13258" y="1505"/>
                    <a:pt x="12777" y="383"/>
                    <a:pt x="11440" y="9"/>
                  </a:cubicBezTo>
                  <a:lnTo>
                    <a:pt x="11333" y="9"/>
                  </a:lnTo>
                  <a:cubicBezTo>
                    <a:pt x="11291" y="3"/>
                    <a:pt x="11249" y="1"/>
                    <a:pt x="112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34"/>
            <p:cNvSpPr/>
            <p:nvPr/>
          </p:nvSpPr>
          <p:spPr>
            <a:xfrm>
              <a:off x="3832050" y="2248075"/>
              <a:ext cx="316750" cy="21425"/>
            </a:xfrm>
            <a:custGeom>
              <a:avLst/>
              <a:gdLst/>
              <a:ahLst/>
              <a:cxnLst/>
              <a:rect l="l" t="t" r="r" b="b"/>
              <a:pathLst>
                <a:path w="12670" h="857" extrusionOk="0">
                  <a:moveTo>
                    <a:pt x="9462" y="1"/>
                  </a:moveTo>
                  <a:cubicBezTo>
                    <a:pt x="8393" y="1"/>
                    <a:pt x="7377" y="1"/>
                    <a:pt x="6308" y="54"/>
                  </a:cubicBezTo>
                  <a:cubicBezTo>
                    <a:pt x="5800" y="81"/>
                    <a:pt x="5279" y="94"/>
                    <a:pt x="4751" y="94"/>
                  </a:cubicBezTo>
                  <a:cubicBezTo>
                    <a:pt x="4223" y="94"/>
                    <a:pt x="3689" y="81"/>
                    <a:pt x="3154" y="54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016" y="322"/>
                    <a:pt x="2085" y="535"/>
                    <a:pt x="3154" y="642"/>
                  </a:cubicBezTo>
                  <a:cubicBezTo>
                    <a:pt x="4170" y="803"/>
                    <a:pt x="5239" y="856"/>
                    <a:pt x="6308" y="856"/>
                  </a:cubicBezTo>
                  <a:cubicBezTo>
                    <a:pt x="7377" y="856"/>
                    <a:pt x="8446" y="749"/>
                    <a:pt x="9515" y="642"/>
                  </a:cubicBezTo>
                  <a:cubicBezTo>
                    <a:pt x="10584" y="535"/>
                    <a:pt x="11600" y="322"/>
                    <a:pt x="12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34"/>
            <p:cNvSpPr/>
            <p:nvPr/>
          </p:nvSpPr>
          <p:spPr>
            <a:xfrm>
              <a:off x="3659650" y="506300"/>
              <a:ext cx="662875" cy="2208550"/>
            </a:xfrm>
            <a:custGeom>
              <a:avLst/>
              <a:gdLst/>
              <a:ahLst/>
              <a:cxnLst/>
              <a:rect l="l" t="t" r="r" b="b"/>
              <a:pathLst>
                <a:path w="26515" h="88342" extrusionOk="0">
                  <a:moveTo>
                    <a:pt x="20567" y="919"/>
                  </a:moveTo>
                  <a:cubicBezTo>
                    <a:pt x="20607" y="919"/>
                    <a:pt x="20647" y="921"/>
                    <a:pt x="20688" y="927"/>
                  </a:cubicBezTo>
                  <a:lnTo>
                    <a:pt x="20795" y="927"/>
                  </a:lnTo>
                  <a:cubicBezTo>
                    <a:pt x="22131" y="1301"/>
                    <a:pt x="22666" y="2423"/>
                    <a:pt x="22559" y="5577"/>
                  </a:cubicBezTo>
                  <a:cubicBezTo>
                    <a:pt x="22505" y="7555"/>
                    <a:pt x="22826" y="9587"/>
                    <a:pt x="23468" y="11458"/>
                  </a:cubicBezTo>
                  <a:cubicBezTo>
                    <a:pt x="20634" y="16429"/>
                    <a:pt x="20421" y="23432"/>
                    <a:pt x="20421" y="23432"/>
                  </a:cubicBezTo>
                  <a:cubicBezTo>
                    <a:pt x="21009" y="18461"/>
                    <a:pt x="24323" y="13543"/>
                    <a:pt x="24323" y="13542"/>
                  </a:cubicBezTo>
                  <a:lnTo>
                    <a:pt x="24323" y="13542"/>
                  </a:lnTo>
                  <a:cubicBezTo>
                    <a:pt x="24323" y="13543"/>
                    <a:pt x="23949" y="16696"/>
                    <a:pt x="23842" y="18995"/>
                  </a:cubicBezTo>
                  <a:cubicBezTo>
                    <a:pt x="23681" y="21294"/>
                    <a:pt x="25713" y="27227"/>
                    <a:pt x="25178" y="30328"/>
                  </a:cubicBezTo>
                  <a:cubicBezTo>
                    <a:pt x="24590" y="33428"/>
                    <a:pt x="20955" y="42355"/>
                    <a:pt x="20955" y="42355"/>
                  </a:cubicBezTo>
                  <a:lnTo>
                    <a:pt x="24911" y="35085"/>
                  </a:lnTo>
                  <a:lnTo>
                    <a:pt x="24911" y="35085"/>
                  </a:lnTo>
                  <a:cubicBezTo>
                    <a:pt x="24911" y="35086"/>
                    <a:pt x="24964" y="40271"/>
                    <a:pt x="22345" y="48610"/>
                  </a:cubicBezTo>
                  <a:cubicBezTo>
                    <a:pt x="20100" y="55773"/>
                    <a:pt x="17962" y="55559"/>
                    <a:pt x="14701" y="60851"/>
                  </a:cubicBezTo>
                  <a:cubicBezTo>
                    <a:pt x="14861" y="60263"/>
                    <a:pt x="15021" y="59622"/>
                    <a:pt x="15182" y="58980"/>
                  </a:cubicBezTo>
                  <a:cubicBezTo>
                    <a:pt x="15342" y="58392"/>
                    <a:pt x="15556" y="57644"/>
                    <a:pt x="15663" y="56949"/>
                  </a:cubicBezTo>
                  <a:lnTo>
                    <a:pt x="16144" y="54864"/>
                  </a:lnTo>
                  <a:cubicBezTo>
                    <a:pt x="16251" y="54223"/>
                    <a:pt x="16358" y="53474"/>
                    <a:pt x="16518" y="52779"/>
                  </a:cubicBezTo>
                  <a:lnTo>
                    <a:pt x="16679" y="51764"/>
                  </a:lnTo>
                  <a:lnTo>
                    <a:pt x="16839" y="50695"/>
                  </a:lnTo>
                  <a:lnTo>
                    <a:pt x="17160" y="48556"/>
                  </a:lnTo>
                  <a:lnTo>
                    <a:pt x="17374" y="46418"/>
                  </a:lnTo>
                  <a:cubicBezTo>
                    <a:pt x="17480" y="45670"/>
                    <a:pt x="17534" y="44975"/>
                    <a:pt x="17587" y="44226"/>
                  </a:cubicBezTo>
                  <a:lnTo>
                    <a:pt x="17748" y="42088"/>
                  </a:lnTo>
                  <a:cubicBezTo>
                    <a:pt x="17801" y="41340"/>
                    <a:pt x="17801" y="40645"/>
                    <a:pt x="17855" y="39950"/>
                  </a:cubicBezTo>
                  <a:lnTo>
                    <a:pt x="17908" y="38827"/>
                  </a:lnTo>
                  <a:lnTo>
                    <a:pt x="17908" y="37758"/>
                  </a:lnTo>
                  <a:cubicBezTo>
                    <a:pt x="17908" y="37010"/>
                    <a:pt x="17962" y="36315"/>
                    <a:pt x="17962" y="35566"/>
                  </a:cubicBezTo>
                  <a:cubicBezTo>
                    <a:pt x="17962" y="32680"/>
                    <a:pt x="17908" y="29847"/>
                    <a:pt x="17748" y="26960"/>
                  </a:cubicBezTo>
                  <a:cubicBezTo>
                    <a:pt x="17587" y="24127"/>
                    <a:pt x="17427" y="21294"/>
                    <a:pt x="17427" y="18514"/>
                  </a:cubicBezTo>
                  <a:cubicBezTo>
                    <a:pt x="17427" y="15787"/>
                    <a:pt x="17641" y="13061"/>
                    <a:pt x="18122" y="10388"/>
                  </a:cubicBezTo>
                  <a:cubicBezTo>
                    <a:pt x="18175" y="10175"/>
                    <a:pt x="18122" y="10014"/>
                    <a:pt x="18015" y="9854"/>
                  </a:cubicBezTo>
                  <a:cubicBezTo>
                    <a:pt x="17979" y="9818"/>
                    <a:pt x="17932" y="9800"/>
                    <a:pt x="17882" y="9800"/>
                  </a:cubicBezTo>
                  <a:cubicBezTo>
                    <a:pt x="17783" y="9800"/>
                    <a:pt x="17676" y="9872"/>
                    <a:pt x="17641" y="10014"/>
                  </a:cubicBezTo>
                  <a:cubicBezTo>
                    <a:pt x="17160" y="11351"/>
                    <a:pt x="16839" y="12740"/>
                    <a:pt x="16625" y="14184"/>
                  </a:cubicBezTo>
                  <a:cubicBezTo>
                    <a:pt x="16465" y="15627"/>
                    <a:pt x="16358" y="17124"/>
                    <a:pt x="16358" y="18567"/>
                  </a:cubicBezTo>
                  <a:cubicBezTo>
                    <a:pt x="16358" y="21507"/>
                    <a:pt x="16518" y="24341"/>
                    <a:pt x="16625" y="27174"/>
                  </a:cubicBezTo>
                  <a:cubicBezTo>
                    <a:pt x="16732" y="30007"/>
                    <a:pt x="16786" y="32787"/>
                    <a:pt x="16732" y="35620"/>
                  </a:cubicBezTo>
                  <a:cubicBezTo>
                    <a:pt x="16732" y="38453"/>
                    <a:pt x="16572" y="41233"/>
                    <a:pt x="16358" y="44066"/>
                  </a:cubicBezTo>
                  <a:cubicBezTo>
                    <a:pt x="16304" y="44761"/>
                    <a:pt x="16197" y="45456"/>
                    <a:pt x="16144" y="46151"/>
                  </a:cubicBezTo>
                  <a:lnTo>
                    <a:pt x="15930" y="48182"/>
                  </a:lnTo>
                  <a:lnTo>
                    <a:pt x="15609" y="50267"/>
                  </a:lnTo>
                  <a:lnTo>
                    <a:pt x="15449" y="51283"/>
                  </a:lnTo>
                  <a:lnTo>
                    <a:pt x="15289" y="52298"/>
                  </a:lnTo>
                  <a:cubicBezTo>
                    <a:pt x="14808" y="55025"/>
                    <a:pt x="14220" y="57644"/>
                    <a:pt x="13525" y="60317"/>
                  </a:cubicBezTo>
                  <a:cubicBezTo>
                    <a:pt x="13311" y="61333"/>
                    <a:pt x="12990" y="62348"/>
                    <a:pt x="12723" y="63310"/>
                  </a:cubicBezTo>
                  <a:cubicBezTo>
                    <a:pt x="12295" y="61867"/>
                    <a:pt x="11386" y="58767"/>
                    <a:pt x="11012" y="56896"/>
                  </a:cubicBezTo>
                  <a:cubicBezTo>
                    <a:pt x="10371" y="53421"/>
                    <a:pt x="10585" y="52298"/>
                    <a:pt x="11119" y="50267"/>
                  </a:cubicBezTo>
                  <a:cubicBezTo>
                    <a:pt x="11707" y="48289"/>
                    <a:pt x="11226" y="44922"/>
                    <a:pt x="11226" y="44921"/>
                  </a:cubicBezTo>
                  <a:lnTo>
                    <a:pt x="11226" y="44921"/>
                  </a:lnTo>
                  <a:cubicBezTo>
                    <a:pt x="12242" y="47167"/>
                    <a:pt x="12830" y="49519"/>
                    <a:pt x="12990" y="51978"/>
                  </a:cubicBezTo>
                  <a:cubicBezTo>
                    <a:pt x="13364" y="47541"/>
                    <a:pt x="11761" y="41821"/>
                    <a:pt x="10959" y="38239"/>
                  </a:cubicBezTo>
                  <a:cubicBezTo>
                    <a:pt x="10424" y="35941"/>
                    <a:pt x="10210" y="33482"/>
                    <a:pt x="10317" y="31076"/>
                  </a:cubicBezTo>
                  <a:lnTo>
                    <a:pt x="10317" y="31076"/>
                  </a:lnTo>
                  <a:cubicBezTo>
                    <a:pt x="11974" y="32306"/>
                    <a:pt x="13952" y="35460"/>
                    <a:pt x="13952" y="35460"/>
                  </a:cubicBezTo>
                  <a:cubicBezTo>
                    <a:pt x="12456" y="29900"/>
                    <a:pt x="9676" y="29740"/>
                    <a:pt x="9515" y="25730"/>
                  </a:cubicBezTo>
                  <a:cubicBezTo>
                    <a:pt x="9409" y="23646"/>
                    <a:pt x="9515" y="21614"/>
                    <a:pt x="9836" y="19529"/>
                  </a:cubicBezTo>
                  <a:cubicBezTo>
                    <a:pt x="10264" y="21240"/>
                    <a:pt x="11547" y="22523"/>
                    <a:pt x="13204" y="22951"/>
                  </a:cubicBezTo>
                  <a:cubicBezTo>
                    <a:pt x="9676" y="19636"/>
                    <a:pt x="10478" y="16162"/>
                    <a:pt x="11333" y="13275"/>
                  </a:cubicBezTo>
                  <a:cubicBezTo>
                    <a:pt x="11707" y="11725"/>
                    <a:pt x="12509" y="10281"/>
                    <a:pt x="13578" y="9052"/>
                  </a:cubicBezTo>
                  <a:lnTo>
                    <a:pt x="13578" y="9052"/>
                  </a:lnTo>
                  <a:cubicBezTo>
                    <a:pt x="13525" y="11190"/>
                    <a:pt x="13738" y="13328"/>
                    <a:pt x="14220" y="15413"/>
                  </a:cubicBezTo>
                  <a:cubicBezTo>
                    <a:pt x="14220" y="15413"/>
                    <a:pt x="14273" y="7181"/>
                    <a:pt x="16465" y="5150"/>
                  </a:cubicBezTo>
                  <a:cubicBezTo>
                    <a:pt x="18638" y="3235"/>
                    <a:pt x="19359" y="919"/>
                    <a:pt x="20567" y="919"/>
                  </a:cubicBezTo>
                  <a:close/>
                  <a:moveTo>
                    <a:pt x="11814" y="63150"/>
                  </a:moveTo>
                  <a:lnTo>
                    <a:pt x="11868" y="63310"/>
                  </a:lnTo>
                  <a:cubicBezTo>
                    <a:pt x="11921" y="63471"/>
                    <a:pt x="11974" y="63631"/>
                    <a:pt x="12028" y="63792"/>
                  </a:cubicBezTo>
                  <a:cubicBezTo>
                    <a:pt x="10798" y="63738"/>
                    <a:pt x="9569" y="63631"/>
                    <a:pt x="8339" y="63471"/>
                  </a:cubicBezTo>
                  <a:cubicBezTo>
                    <a:pt x="9462" y="63257"/>
                    <a:pt x="10638" y="63150"/>
                    <a:pt x="11814" y="63150"/>
                  </a:cubicBezTo>
                  <a:close/>
                  <a:moveTo>
                    <a:pt x="14487" y="63150"/>
                  </a:moveTo>
                  <a:cubicBezTo>
                    <a:pt x="15716" y="63150"/>
                    <a:pt x="16892" y="63257"/>
                    <a:pt x="18122" y="63471"/>
                  </a:cubicBezTo>
                  <a:cubicBezTo>
                    <a:pt x="16732" y="63685"/>
                    <a:pt x="15342" y="63792"/>
                    <a:pt x="14006" y="63792"/>
                  </a:cubicBezTo>
                  <a:cubicBezTo>
                    <a:pt x="14166" y="63578"/>
                    <a:pt x="14327" y="63310"/>
                    <a:pt x="14487" y="63150"/>
                  </a:cubicBezTo>
                  <a:close/>
                  <a:moveTo>
                    <a:pt x="17908" y="10175"/>
                  </a:moveTo>
                  <a:cubicBezTo>
                    <a:pt x="17267" y="12847"/>
                    <a:pt x="16946" y="15627"/>
                    <a:pt x="16999" y="18353"/>
                  </a:cubicBezTo>
                  <a:cubicBezTo>
                    <a:pt x="16999" y="21133"/>
                    <a:pt x="17160" y="23913"/>
                    <a:pt x="17320" y="26693"/>
                  </a:cubicBezTo>
                  <a:cubicBezTo>
                    <a:pt x="17641" y="32306"/>
                    <a:pt x="17587" y="37919"/>
                    <a:pt x="17160" y="43478"/>
                  </a:cubicBezTo>
                  <a:cubicBezTo>
                    <a:pt x="17053" y="44868"/>
                    <a:pt x="16946" y="46258"/>
                    <a:pt x="16786" y="47648"/>
                  </a:cubicBezTo>
                  <a:cubicBezTo>
                    <a:pt x="16625" y="49038"/>
                    <a:pt x="16411" y="50374"/>
                    <a:pt x="16197" y="51764"/>
                  </a:cubicBezTo>
                  <a:cubicBezTo>
                    <a:pt x="15716" y="54490"/>
                    <a:pt x="15182" y="57163"/>
                    <a:pt x="14487" y="59782"/>
                  </a:cubicBezTo>
                  <a:cubicBezTo>
                    <a:pt x="14113" y="61172"/>
                    <a:pt x="13738" y="62562"/>
                    <a:pt x="13311" y="63898"/>
                  </a:cubicBezTo>
                  <a:lnTo>
                    <a:pt x="13097" y="63898"/>
                  </a:lnTo>
                  <a:cubicBezTo>
                    <a:pt x="13525" y="62509"/>
                    <a:pt x="13899" y="61065"/>
                    <a:pt x="14273" y="59622"/>
                  </a:cubicBezTo>
                  <a:cubicBezTo>
                    <a:pt x="14968" y="57056"/>
                    <a:pt x="15503" y="54383"/>
                    <a:pt x="15930" y="51657"/>
                  </a:cubicBezTo>
                  <a:cubicBezTo>
                    <a:pt x="16144" y="50320"/>
                    <a:pt x="16304" y="48931"/>
                    <a:pt x="16518" y="47594"/>
                  </a:cubicBezTo>
                  <a:cubicBezTo>
                    <a:pt x="16679" y="46204"/>
                    <a:pt x="16786" y="44814"/>
                    <a:pt x="16892" y="43425"/>
                  </a:cubicBezTo>
                  <a:cubicBezTo>
                    <a:pt x="17320" y="37919"/>
                    <a:pt x="17374" y="32306"/>
                    <a:pt x="17106" y="26746"/>
                  </a:cubicBezTo>
                  <a:cubicBezTo>
                    <a:pt x="16999" y="23966"/>
                    <a:pt x="16839" y="21187"/>
                    <a:pt x="16839" y="18353"/>
                  </a:cubicBezTo>
                  <a:cubicBezTo>
                    <a:pt x="16839" y="15627"/>
                    <a:pt x="17213" y="12847"/>
                    <a:pt x="17908" y="10175"/>
                  </a:cubicBezTo>
                  <a:close/>
                  <a:moveTo>
                    <a:pt x="7324" y="64486"/>
                  </a:moveTo>
                  <a:cubicBezTo>
                    <a:pt x="9248" y="64807"/>
                    <a:pt x="11226" y="64968"/>
                    <a:pt x="13204" y="64968"/>
                  </a:cubicBezTo>
                  <a:cubicBezTo>
                    <a:pt x="14166" y="64968"/>
                    <a:pt x="15075" y="64968"/>
                    <a:pt x="15823" y="64914"/>
                  </a:cubicBezTo>
                  <a:lnTo>
                    <a:pt x="15823" y="64914"/>
                  </a:lnTo>
                  <a:cubicBezTo>
                    <a:pt x="14029" y="65185"/>
                    <a:pt x="12235" y="65327"/>
                    <a:pt x="10441" y="65327"/>
                  </a:cubicBezTo>
                  <a:cubicBezTo>
                    <a:pt x="9402" y="65327"/>
                    <a:pt x="8363" y="65279"/>
                    <a:pt x="7324" y="65181"/>
                  </a:cubicBezTo>
                  <a:lnTo>
                    <a:pt x="7324" y="64486"/>
                  </a:lnTo>
                  <a:close/>
                  <a:moveTo>
                    <a:pt x="19138" y="65128"/>
                  </a:moveTo>
                  <a:lnTo>
                    <a:pt x="19138" y="65823"/>
                  </a:lnTo>
                  <a:cubicBezTo>
                    <a:pt x="16325" y="66565"/>
                    <a:pt x="13427" y="66936"/>
                    <a:pt x="10526" y="66936"/>
                  </a:cubicBezTo>
                  <a:cubicBezTo>
                    <a:pt x="9458" y="66936"/>
                    <a:pt x="8389" y="66886"/>
                    <a:pt x="7324" y="66785"/>
                  </a:cubicBezTo>
                  <a:lnTo>
                    <a:pt x="7324" y="66144"/>
                  </a:lnTo>
                  <a:cubicBezTo>
                    <a:pt x="8303" y="66223"/>
                    <a:pt x="9285" y="66263"/>
                    <a:pt x="10267" y="66263"/>
                  </a:cubicBezTo>
                  <a:cubicBezTo>
                    <a:pt x="13254" y="66263"/>
                    <a:pt x="16241" y="65892"/>
                    <a:pt x="19138" y="65128"/>
                  </a:cubicBezTo>
                  <a:close/>
                  <a:moveTo>
                    <a:pt x="19138" y="66785"/>
                  </a:moveTo>
                  <a:lnTo>
                    <a:pt x="19138" y="67373"/>
                  </a:lnTo>
                  <a:cubicBezTo>
                    <a:pt x="17170" y="67715"/>
                    <a:pt x="15203" y="67886"/>
                    <a:pt x="13236" y="67886"/>
                  </a:cubicBezTo>
                  <a:cubicBezTo>
                    <a:pt x="12744" y="67886"/>
                    <a:pt x="12252" y="67876"/>
                    <a:pt x="11761" y="67854"/>
                  </a:cubicBezTo>
                  <a:cubicBezTo>
                    <a:pt x="14273" y="67747"/>
                    <a:pt x="16732" y="67373"/>
                    <a:pt x="19138" y="66785"/>
                  </a:cubicBezTo>
                  <a:close/>
                  <a:moveTo>
                    <a:pt x="7110" y="68282"/>
                  </a:moveTo>
                  <a:cubicBezTo>
                    <a:pt x="9179" y="68663"/>
                    <a:pt x="11276" y="68850"/>
                    <a:pt x="13372" y="68850"/>
                  </a:cubicBezTo>
                  <a:cubicBezTo>
                    <a:pt x="15392" y="68850"/>
                    <a:pt x="17411" y="68676"/>
                    <a:pt x="19405" y="68335"/>
                  </a:cubicBezTo>
                  <a:cubicBezTo>
                    <a:pt x="19833" y="68389"/>
                    <a:pt x="20153" y="68763"/>
                    <a:pt x="20207" y="69244"/>
                  </a:cubicBezTo>
                  <a:lnTo>
                    <a:pt x="20207" y="70046"/>
                  </a:lnTo>
                  <a:cubicBezTo>
                    <a:pt x="19565" y="70206"/>
                    <a:pt x="17641" y="70634"/>
                    <a:pt x="13311" y="70634"/>
                  </a:cubicBezTo>
                  <a:cubicBezTo>
                    <a:pt x="13025" y="70640"/>
                    <a:pt x="12740" y="70644"/>
                    <a:pt x="12455" y="70644"/>
                  </a:cubicBezTo>
                  <a:cubicBezTo>
                    <a:pt x="10389" y="70644"/>
                    <a:pt x="8328" y="70469"/>
                    <a:pt x="6308" y="70046"/>
                  </a:cubicBezTo>
                  <a:lnTo>
                    <a:pt x="6308" y="69244"/>
                  </a:lnTo>
                  <a:cubicBezTo>
                    <a:pt x="6308" y="68763"/>
                    <a:pt x="6682" y="68389"/>
                    <a:pt x="7110" y="68282"/>
                  </a:cubicBezTo>
                  <a:close/>
                  <a:moveTo>
                    <a:pt x="23254" y="75499"/>
                  </a:moveTo>
                  <a:lnTo>
                    <a:pt x="23254" y="75499"/>
                  </a:lnTo>
                  <a:cubicBezTo>
                    <a:pt x="20955" y="76087"/>
                    <a:pt x="18603" y="76407"/>
                    <a:pt x="16304" y="76568"/>
                  </a:cubicBezTo>
                  <a:cubicBezTo>
                    <a:pt x="15473" y="76605"/>
                    <a:pt x="14641" y="76643"/>
                    <a:pt x="13810" y="76643"/>
                  </a:cubicBezTo>
                  <a:cubicBezTo>
                    <a:pt x="13465" y="76643"/>
                    <a:pt x="13121" y="76637"/>
                    <a:pt x="12776" y="76621"/>
                  </a:cubicBezTo>
                  <a:cubicBezTo>
                    <a:pt x="11654" y="76621"/>
                    <a:pt x="10478" y="76568"/>
                    <a:pt x="9302" y="76461"/>
                  </a:cubicBezTo>
                  <a:cubicBezTo>
                    <a:pt x="9890" y="76461"/>
                    <a:pt x="10478" y="76461"/>
                    <a:pt x="11066" y="76407"/>
                  </a:cubicBezTo>
                  <a:lnTo>
                    <a:pt x="12776" y="76354"/>
                  </a:lnTo>
                  <a:cubicBezTo>
                    <a:pt x="13952" y="76300"/>
                    <a:pt x="15128" y="76247"/>
                    <a:pt x="16304" y="76193"/>
                  </a:cubicBezTo>
                  <a:cubicBezTo>
                    <a:pt x="17427" y="76087"/>
                    <a:pt x="18603" y="76033"/>
                    <a:pt x="19779" y="75926"/>
                  </a:cubicBezTo>
                  <a:cubicBezTo>
                    <a:pt x="20367" y="75819"/>
                    <a:pt x="20902" y="75766"/>
                    <a:pt x="21490" y="75712"/>
                  </a:cubicBezTo>
                  <a:cubicBezTo>
                    <a:pt x="22078" y="75605"/>
                    <a:pt x="22666" y="75552"/>
                    <a:pt x="23254" y="75499"/>
                  </a:cubicBezTo>
                  <a:close/>
                  <a:moveTo>
                    <a:pt x="13257" y="84453"/>
                  </a:moveTo>
                  <a:cubicBezTo>
                    <a:pt x="14327" y="84453"/>
                    <a:pt x="15396" y="84533"/>
                    <a:pt x="16465" y="84693"/>
                  </a:cubicBezTo>
                  <a:cubicBezTo>
                    <a:pt x="17534" y="84853"/>
                    <a:pt x="18603" y="85121"/>
                    <a:pt x="19619" y="85495"/>
                  </a:cubicBezTo>
                  <a:cubicBezTo>
                    <a:pt x="18550" y="85388"/>
                    <a:pt x="17534" y="85281"/>
                    <a:pt x="16465" y="85228"/>
                  </a:cubicBezTo>
                  <a:cubicBezTo>
                    <a:pt x="15396" y="85174"/>
                    <a:pt x="14327" y="85121"/>
                    <a:pt x="13257" y="85121"/>
                  </a:cubicBezTo>
                  <a:cubicBezTo>
                    <a:pt x="12188" y="85121"/>
                    <a:pt x="11119" y="85174"/>
                    <a:pt x="10050" y="85228"/>
                  </a:cubicBezTo>
                  <a:cubicBezTo>
                    <a:pt x="8981" y="85281"/>
                    <a:pt x="7965" y="85388"/>
                    <a:pt x="6896" y="85495"/>
                  </a:cubicBezTo>
                  <a:cubicBezTo>
                    <a:pt x="7912" y="85121"/>
                    <a:pt x="8927" y="84853"/>
                    <a:pt x="9997" y="84693"/>
                  </a:cubicBezTo>
                  <a:lnTo>
                    <a:pt x="10050" y="84693"/>
                  </a:lnTo>
                  <a:cubicBezTo>
                    <a:pt x="11119" y="84533"/>
                    <a:pt x="12188" y="84453"/>
                    <a:pt x="13257" y="84453"/>
                  </a:cubicBezTo>
                  <a:close/>
                  <a:moveTo>
                    <a:pt x="5185" y="70901"/>
                  </a:moveTo>
                  <a:cubicBezTo>
                    <a:pt x="5185" y="70901"/>
                    <a:pt x="4063" y="71489"/>
                    <a:pt x="3368" y="73574"/>
                  </a:cubicBezTo>
                  <a:cubicBezTo>
                    <a:pt x="3796" y="73734"/>
                    <a:pt x="4223" y="73841"/>
                    <a:pt x="4704" y="74002"/>
                  </a:cubicBezTo>
                  <a:cubicBezTo>
                    <a:pt x="5613" y="74216"/>
                    <a:pt x="6575" y="74429"/>
                    <a:pt x="7484" y="74590"/>
                  </a:cubicBezTo>
                  <a:cubicBezTo>
                    <a:pt x="8446" y="74750"/>
                    <a:pt x="9409" y="74857"/>
                    <a:pt x="10371" y="75017"/>
                  </a:cubicBezTo>
                  <a:cubicBezTo>
                    <a:pt x="11386" y="75124"/>
                    <a:pt x="12349" y="75178"/>
                    <a:pt x="13311" y="75285"/>
                  </a:cubicBezTo>
                  <a:cubicBezTo>
                    <a:pt x="12349" y="75338"/>
                    <a:pt x="11333" y="75445"/>
                    <a:pt x="10371" y="75445"/>
                  </a:cubicBezTo>
                  <a:cubicBezTo>
                    <a:pt x="9409" y="75499"/>
                    <a:pt x="8393" y="75499"/>
                    <a:pt x="7431" y="75499"/>
                  </a:cubicBezTo>
                  <a:cubicBezTo>
                    <a:pt x="6415" y="75499"/>
                    <a:pt x="5399" y="75445"/>
                    <a:pt x="4437" y="75338"/>
                  </a:cubicBezTo>
                  <a:cubicBezTo>
                    <a:pt x="3956" y="75285"/>
                    <a:pt x="3475" y="75231"/>
                    <a:pt x="2940" y="75124"/>
                  </a:cubicBezTo>
                  <a:cubicBezTo>
                    <a:pt x="2833" y="75819"/>
                    <a:pt x="2780" y="76514"/>
                    <a:pt x="2780" y="77156"/>
                  </a:cubicBezTo>
                  <a:cubicBezTo>
                    <a:pt x="2620" y="80096"/>
                    <a:pt x="2031" y="82982"/>
                    <a:pt x="1123" y="85816"/>
                  </a:cubicBezTo>
                  <a:lnTo>
                    <a:pt x="1123" y="74376"/>
                  </a:lnTo>
                  <a:cubicBezTo>
                    <a:pt x="1123" y="71864"/>
                    <a:pt x="3635" y="71115"/>
                    <a:pt x="5185" y="70901"/>
                  </a:cubicBezTo>
                  <a:close/>
                  <a:moveTo>
                    <a:pt x="22773" y="71169"/>
                  </a:moveTo>
                  <a:lnTo>
                    <a:pt x="22773" y="71169"/>
                  </a:lnTo>
                  <a:cubicBezTo>
                    <a:pt x="23468" y="71329"/>
                    <a:pt x="24109" y="71650"/>
                    <a:pt x="24644" y="72077"/>
                  </a:cubicBezTo>
                  <a:cubicBezTo>
                    <a:pt x="25178" y="72558"/>
                    <a:pt x="25552" y="73253"/>
                    <a:pt x="25659" y="73948"/>
                  </a:cubicBezTo>
                  <a:cubicBezTo>
                    <a:pt x="25713" y="74323"/>
                    <a:pt x="25713" y="74643"/>
                    <a:pt x="25713" y="75017"/>
                  </a:cubicBezTo>
                  <a:lnTo>
                    <a:pt x="25713" y="76033"/>
                  </a:lnTo>
                  <a:lnTo>
                    <a:pt x="25713" y="78011"/>
                  </a:lnTo>
                  <a:lnTo>
                    <a:pt x="25713" y="80042"/>
                  </a:lnTo>
                  <a:cubicBezTo>
                    <a:pt x="25713" y="80684"/>
                    <a:pt x="25713" y="81379"/>
                    <a:pt x="25659" y="82020"/>
                  </a:cubicBezTo>
                  <a:cubicBezTo>
                    <a:pt x="25606" y="83357"/>
                    <a:pt x="25499" y="84693"/>
                    <a:pt x="25339" y="86030"/>
                  </a:cubicBezTo>
                  <a:cubicBezTo>
                    <a:pt x="25178" y="84693"/>
                    <a:pt x="25125" y="83357"/>
                    <a:pt x="25071" y="82020"/>
                  </a:cubicBezTo>
                  <a:cubicBezTo>
                    <a:pt x="25018" y="81379"/>
                    <a:pt x="25018" y="80684"/>
                    <a:pt x="25018" y="80042"/>
                  </a:cubicBezTo>
                  <a:lnTo>
                    <a:pt x="25018" y="78011"/>
                  </a:lnTo>
                  <a:lnTo>
                    <a:pt x="25018" y="76033"/>
                  </a:lnTo>
                  <a:lnTo>
                    <a:pt x="25018" y="75017"/>
                  </a:lnTo>
                  <a:lnTo>
                    <a:pt x="25018" y="74483"/>
                  </a:lnTo>
                  <a:cubicBezTo>
                    <a:pt x="25018" y="74323"/>
                    <a:pt x="25018" y="74162"/>
                    <a:pt x="25018" y="74055"/>
                  </a:cubicBezTo>
                  <a:cubicBezTo>
                    <a:pt x="24964" y="73628"/>
                    <a:pt x="24857" y="73253"/>
                    <a:pt x="24697" y="72879"/>
                  </a:cubicBezTo>
                  <a:lnTo>
                    <a:pt x="24537" y="72933"/>
                  </a:lnTo>
                  <a:lnTo>
                    <a:pt x="24216" y="73040"/>
                  </a:lnTo>
                  <a:cubicBezTo>
                    <a:pt x="24002" y="73093"/>
                    <a:pt x="23842" y="73146"/>
                    <a:pt x="23628" y="73200"/>
                  </a:cubicBezTo>
                  <a:cubicBezTo>
                    <a:pt x="23254" y="73307"/>
                    <a:pt x="22880" y="73360"/>
                    <a:pt x="22505" y="73414"/>
                  </a:cubicBezTo>
                  <a:cubicBezTo>
                    <a:pt x="21704" y="73521"/>
                    <a:pt x="20955" y="73574"/>
                    <a:pt x="20207" y="73628"/>
                  </a:cubicBezTo>
                  <a:cubicBezTo>
                    <a:pt x="20955" y="73414"/>
                    <a:pt x="21650" y="73146"/>
                    <a:pt x="22345" y="72879"/>
                  </a:cubicBezTo>
                  <a:lnTo>
                    <a:pt x="22398" y="72879"/>
                  </a:lnTo>
                  <a:cubicBezTo>
                    <a:pt x="22719" y="72719"/>
                    <a:pt x="23040" y="72558"/>
                    <a:pt x="23414" y="72398"/>
                  </a:cubicBezTo>
                  <a:cubicBezTo>
                    <a:pt x="23575" y="72345"/>
                    <a:pt x="23735" y="72238"/>
                    <a:pt x="23895" y="72184"/>
                  </a:cubicBezTo>
                  <a:lnTo>
                    <a:pt x="24109" y="72024"/>
                  </a:lnTo>
                  <a:cubicBezTo>
                    <a:pt x="23681" y="71703"/>
                    <a:pt x="23254" y="71382"/>
                    <a:pt x="22773" y="71169"/>
                  </a:cubicBezTo>
                  <a:close/>
                  <a:moveTo>
                    <a:pt x="13257" y="85495"/>
                  </a:moveTo>
                  <a:cubicBezTo>
                    <a:pt x="14915" y="85495"/>
                    <a:pt x="16572" y="85548"/>
                    <a:pt x="18282" y="85762"/>
                  </a:cubicBezTo>
                  <a:cubicBezTo>
                    <a:pt x="19939" y="85923"/>
                    <a:pt x="21597" y="86190"/>
                    <a:pt x="23254" y="86511"/>
                  </a:cubicBezTo>
                  <a:cubicBezTo>
                    <a:pt x="21543" y="86457"/>
                    <a:pt x="19886" y="86350"/>
                    <a:pt x="18229" y="86243"/>
                  </a:cubicBezTo>
                  <a:cubicBezTo>
                    <a:pt x="17057" y="86206"/>
                    <a:pt x="15885" y="86168"/>
                    <a:pt x="14713" y="86168"/>
                  </a:cubicBezTo>
                  <a:cubicBezTo>
                    <a:pt x="14228" y="86168"/>
                    <a:pt x="13743" y="86174"/>
                    <a:pt x="13257" y="86190"/>
                  </a:cubicBezTo>
                  <a:cubicBezTo>
                    <a:pt x="11600" y="86190"/>
                    <a:pt x="9890" y="86190"/>
                    <a:pt x="8286" y="86243"/>
                  </a:cubicBezTo>
                  <a:cubicBezTo>
                    <a:pt x="6629" y="86350"/>
                    <a:pt x="4918" y="86457"/>
                    <a:pt x="3261" y="86511"/>
                  </a:cubicBezTo>
                  <a:cubicBezTo>
                    <a:pt x="4918" y="86190"/>
                    <a:pt x="6575" y="85923"/>
                    <a:pt x="8232" y="85762"/>
                  </a:cubicBezTo>
                  <a:cubicBezTo>
                    <a:pt x="9890" y="85548"/>
                    <a:pt x="11547" y="85495"/>
                    <a:pt x="13257" y="85495"/>
                  </a:cubicBezTo>
                  <a:close/>
                  <a:moveTo>
                    <a:pt x="20575" y="0"/>
                  </a:moveTo>
                  <a:cubicBezTo>
                    <a:pt x="19669" y="0"/>
                    <a:pt x="18972" y="906"/>
                    <a:pt x="18229" y="1996"/>
                  </a:cubicBezTo>
                  <a:cubicBezTo>
                    <a:pt x="17641" y="2851"/>
                    <a:pt x="16946" y="3653"/>
                    <a:pt x="16197" y="4348"/>
                  </a:cubicBezTo>
                  <a:cubicBezTo>
                    <a:pt x="15128" y="5363"/>
                    <a:pt x="14487" y="7502"/>
                    <a:pt x="14166" y="9640"/>
                  </a:cubicBezTo>
                  <a:lnTo>
                    <a:pt x="14166" y="9159"/>
                  </a:lnTo>
                  <a:cubicBezTo>
                    <a:pt x="14166" y="8838"/>
                    <a:pt x="14113" y="8517"/>
                    <a:pt x="13899" y="8250"/>
                  </a:cubicBezTo>
                  <a:cubicBezTo>
                    <a:pt x="13845" y="8197"/>
                    <a:pt x="13738" y="8143"/>
                    <a:pt x="13632" y="8143"/>
                  </a:cubicBezTo>
                  <a:cubicBezTo>
                    <a:pt x="13603" y="8129"/>
                    <a:pt x="13570" y="8122"/>
                    <a:pt x="13537" y="8122"/>
                  </a:cubicBezTo>
                  <a:cubicBezTo>
                    <a:pt x="13446" y="8122"/>
                    <a:pt x="13350" y="8172"/>
                    <a:pt x="13311" y="8250"/>
                  </a:cubicBezTo>
                  <a:cubicBezTo>
                    <a:pt x="12081" y="9587"/>
                    <a:pt x="11226" y="11137"/>
                    <a:pt x="10798" y="12847"/>
                  </a:cubicBezTo>
                  <a:cubicBezTo>
                    <a:pt x="10317" y="14291"/>
                    <a:pt x="10050" y="15841"/>
                    <a:pt x="9997" y="17338"/>
                  </a:cubicBezTo>
                  <a:cubicBezTo>
                    <a:pt x="9943" y="17177"/>
                    <a:pt x="9890" y="17017"/>
                    <a:pt x="9890" y="16910"/>
                  </a:cubicBezTo>
                  <a:cubicBezTo>
                    <a:pt x="9783" y="16643"/>
                    <a:pt x="9676" y="16376"/>
                    <a:pt x="9676" y="16162"/>
                  </a:cubicBezTo>
                  <a:lnTo>
                    <a:pt x="9569" y="15894"/>
                  </a:lnTo>
                  <a:lnTo>
                    <a:pt x="9569" y="16215"/>
                  </a:lnTo>
                  <a:lnTo>
                    <a:pt x="9569" y="17070"/>
                  </a:lnTo>
                  <a:cubicBezTo>
                    <a:pt x="9569" y="17445"/>
                    <a:pt x="9676" y="17819"/>
                    <a:pt x="9729" y="18246"/>
                  </a:cubicBezTo>
                  <a:cubicBezTo>
                    <a:pt x="9729" y="18353"/>
                    <a:pt x="9783" y="18460"/>
                    <a:pt x="9836" y="18621"/>
                  </a:cubicBezTo>
                  <a:cubicBezTo>
                    <a:pt x="9622" y="18621"/>
                    <a:pt x="9409" y="18888"/>
                    <a:pt x="9302" y="19262"/>
                  </a:cubicBezTo>
                  <a:cubicBezTo>
                    <a:pt x="8927" y="21454"/>
                    <a:pt x="8820" y="23646"/>
                    <a:pt x="8927" y="25784"/>
                  </a:cubicBezTo>
                  <a:cubicBezTo>
                    <a:pt x="8767" y="25463"/>
                    <a:pt x="8607" y="25142"/>
                    <a:pt x="8553" y="24982"/>
                  </a:cubicBezTo>
                  <a:lnTo>
                    <a:pt x="8393" y="24608"/>
                  </a:lnTo>
                  <a:lnTo>
                    <a:pt x="8446" y="25035"/>
                  </a:lnTo>
                  <a:cubicBezTo>
                    <a:pt x="8500" y="25303"/>
                    <a:pt x="8553" y="25624"/>
                    <a:pt x="8607" y="26051"/>
                  </a:cubicBezTo>
                  <a:cubicBezTo>
                    <a:pt x="8714" y="26479"/>
                    <a:pt x="8874" y="26906"/>
                    <a:pt x="8981" y="27388"/>
                  </a:cubicBezTo>
                  <a:cubicBezTo>
                    <a:pt x="9141" y="27869"/>
                    <a:pt x="9355" y="28350"/>
                    <a:pt x="9622" y="28831"/>
                  </a:cubicBezTo>
                  <a:cubicBezTo>
                    <a:pt x="9836" y="29312"/>
                    <a:pt x="10103" y="29686"/>
                    <a:pt x="10317" y="30060"/>
                  </a:cubicBezTo>
                  <a:lnTo>
                    <a:pt x="10424" y="30167"/>
                  </a:lnTo>
                  <a:cubicBezTo>
                    <a:pt x="10264" y="30167"/>
                    <a:pt x="10157" y="30167"/>
                    <a:pt x="10050" y="30274"/>
                  </a:cubicBezTo>
                  <a:cubicBezTo>
                    <a:pt x="9890" y="30488"/>
                    <a:pt x="9783" y="30755"/>
                    <a:pt x="9783" y="31023"/>
                  </a:cubicBezTo>
                  <a:cubicBezTo>
                    <a:pt x="9622" y="33535"/>
                    <a:pt x="9836" y="36101"/>
                    <a:pt x="10424" y="38613"/>
                  </a:cubicBezTo>
                  <a:cubicBezTo>
                    <a:pt x="10531" y="39041"/>
                    <a:pt x="10638" y="39576"/>
                    <a:pt x="10745" y="40057"/>
                  </a:cubicBezTo>
                  <a:lnTo>
                    <a:pt x="11012" y="41126"/>
                  </a:lnTo>
                  <a:cubicBezTo>
                    <a:pt x="10798" y="40591"/>
                    <a:pt x="10585" y="40057"/>
                    <a:pt x="10424" y="39522"/>
                  </a:cubicBezTo>
                  <a:cubicBezTo>
                    <a:pt x="10210" y="38934"/>
                    <a:pt x="9997" y="38293"/>
                    <a:pt x="9890" y="37705"/>
                  </a:cubicBezTo>
                  <a:cubicBezTo>
                    <a:pt x="9783" y="37224"/>
                    <a:pt x="9676" y="36742"/>
                    <a:pt x="9622" y="36261"/>
                  </a:cubicBezTo>
                  <a:cubicBezTo>
                    <a:pt x="9622" y="36101"/>
                    <a:pt x="9622" y="35941"/>
                    <a:pt x="9569" y="35834"/>
                  </a:cubicBezTo>
                  <a:cubicBezTo>
                    <a:pt x="9569" y="35941"/>
                    <a:pt x="9569" y="36101"/>
                    <a:pt x="9569" y="36261"/>
                  </a:cubicBezTo>
                  <a:cubicBezTo>
                    <a:pt x="9515" y="36796"/>
                    <a:pt x="9515" y="37331"/>
                    <a:pt x="9569" y="37812"/>
                  </a:cubicBezTo>
                  <a:cubicBezTo>
                    <a:pt x="9676" y="38507"/>
                    <a:pt x="9836" y="39201"/>
                    <a:pt x="9997" y="39896"/>
                  </a:cubicBezTo>
                  <a:cubicBezTo>
                    <a:pt x="10210" y="40591"/>
                    <a:pt x="10478" y="41340"/>
                    <a:pt x="10745" y="42035"/>
                  </a:cubicBezTo>
                  <a:cubicBezTo>
                    <a:pt x="10959" y="42783"/>
                    <a:pt x="11279" y="43371"/>
                    <a:pt x="11493" y="44066"/>
                  </a:cubicBezTo>
                  <a:cubicBezTo>
                    <a:pt x="11440" y="44013"/>
                    <a:pt x="11386" y="44013"/>
                    <a:pt x="11333" y="44013"/>
                  </a:cubicBezTo>
                  <a:cubicBezTo>
                    <a:pt x="11302" y="43997"/>
                    <a:pt x="11270" y="43990"/>
                    <a:pt x="11239" y="43990"/>
                  </a:cubicBezTo>
                  <a:cubicBezTo>
                    <a:pt x="11163" y="43990"/>
                    <a:pt x="11088" y="44028"/>
                    <a:pt x="11012" y="44066"/>
                  </a:cubicBezTo>
                  <a:cubicBezTo>
                    <a:pt x="10745" y="44387"/>
                    <a:pt x="10638" y="44761"/>
                    <a:pt x="10691" y="45135"/>
                  </a:cubicBezTo>
                  <a:cubicBezTo>
                    <a:pt x="10798" y="45990"/>
                    <a:pt x="11066" y="48503"/>
                    <a:pt x="10638" y="49893"/>
                  </a:cubicBezTo>
                  <a:cubicBezTo>
                    <a:pt x="9997" y="52191"/>
                    <a:pt x="9836" y="53581"/>
                    <a:pt x="10531" y="57163"/>
                  </a:cubicBezTo>
                  <a:cubicBezTo>
                    <a:pt x="10638" y="57858"/>
                    <a:pt x="10798" y="58660"/>
                    <a:pt x="11012" y="59515"/>
                  </a:cubicBezTo>
                  <a:cubicBezTo>
                    <a:pt x="10852" y="59194"/>
                    <a:pt x="10691" y="58927"/>
                    <a:pt x="10531" y="58713"/>
                  </a:cubicBezTo>
                  <a:cubicBezTo>
                    <a:pt x="10371" y="58499"/>
                    <a:pt x="10103" y="58179"/>
                    <a:pt x="9943" y="58018"/>
                  </a:cubicBezTo>
                  <a:lnTo>
                    <a:pt x="9729" y="57804"/>
                  </a:lnTo>
                  <a:lnTo>
                    <a:pt x="9890" y="58179"/>
                  </a:lnTo>
                  <a:cubicBezTo>
                    <a:pt x="9997" y="58392"/>
                    <a:pt x="10103" y="58713"/>
                    <a:pt x="10264" y="59087"/>
                  </a:cubicBezTo>
                  <a:cubicBezTo>
                    <a:pt x="10424" y="59462"/>
                    <a:pt x="10638" y="59836"/>
                    <a:pt x="10798" y="60317"/>
                  </a:cubicBezTo>
                  <a:cubicBezTo>
                    <a:pt x="11012" y="60798"/>
                    <a:pt x="11226" y="61279"/>
                    <a:pt x="11386" y="61814"/>
                  </a:cubicBezTo>
                  <a:lnTo>
                    <a:pt x="11493" y="62027"/>
                  </a:lnTo>
                  <a:cubicBezTo>
                    <a:pt x="9997" y="62081"/>
                    <a:pt x="8500" y="62295"/>
                    <a:pt x="7056" y="62562"/>
                  </a:cubicBezTo>
                  <a:cubicBezTo>
                    <a:pt x="6575" y="62722"/>
                    <a:pt x="6201" y="63150"/>
                    <a:pt x="6201" y="63685"/>
                  </a:cubicBezTo>
                  <a:lnTo>
                    <a:pt x="6201" y="67480"/>
                  </a:lnTo>
                  <a:cubicBezTo>
                    <a:pt x="5560" y="67801"/>
                    <a:pt x="5185" y="68496"/>
                    <a:pt x="5185" y="69244"/>
                  </a:cubicBezTo>
                  <a:lnTo>
                    <a:pt x="5185" y="69779"/>
                  </a:lnTo>
                  <a:cubicBezTo>
                    <a:pt x="4490" y="69832"/>
                    <a:pt x="3849" y="69993"/>
                    <a:pt x="3208" y="70206"/>
                  </a:cubicBezTo>
                  <a:cubicBezTo>
                    <a:pt x="1123" y="70955"/>
                    <a:pt x="0" y="72452"/>
                    <a:pt x="0" y="74376"/>
                  </a:cubicBezTo>
                  <a:lnTo>
                    <a:pt x="0" y="85816"/>
                  </a:lnTo>
                  <a:cubicBezTo>
                    <a:pt x="0" y="87580"/>
                    <a:pt x="2352" y="87847"/>
                    <a:pt x="3475" y="88007"/>
                  </a:cubicBezTo>
                  <a:cubicBezTo>
                    <a:pt x="6192" y="88230"/>
                    <a:pt x="8910" y="88342"/>
                    <a:pt x="11627" y="88342"/>
                  </a:cubicBezTo>
                  <a:cubicBezTo>
                    <a:pt x="12170" y="88342"/>
                    <a:pt x="12714" y="88337"/>
                    <a:pt x="13257" y="88328"/>
                  </a:cubicBezTo>
                  <a:cubicBezTo>
                    <a:pt x="13792" y="88337"/>
                    <a:pt x="14328" y="88342"/>
                    <a:pt x="14865" y="88342"/>
                  </a:cubicBezTo>
                  <a:cubicBezTo>
                    <a:pt x="17552" y="88342"/>
                    <a:pt x="20269" y="88230"/>
                    <a:pt x="22986" y="88007"/>
                  </a:cubicBezTo>
                  <a:cubicBezTo>
                    <a:pt x="24109" y="87847"/>
                    <a:pt x="26515" y="87580"/>
                    <a:pt x="26515" y="85816"/>
                  </a:cubicBezTo>
                  <a:lnTo>
                    <a:pt x="26515" y="74376"/>
                  </a:lnTo>
                  <a:cubicBezTo>
                    <a:pt x="26515" y="71222"/>
                    <a:pt x="23575" y="70046"/>
                    <a:pt x="21276" y="69779"/>
                  </a:cubicBezTo>
                  <a:lnTo>
                    <a:pt x="21276" y="69244"/>
                  </a:lnTo>
                  <a:cubicBezTo>
                    <a:pt x="21276" y="68496"/>
                    <a:pt x="20902" y="67801"/>
                    <a:pt x="20260" y="67480"/>
                  </a:cubicBezTo>
                  <a:lnTo>
                    <a:pt x="20260" y="63631"/>
                  </a:lnTo>
                  <a:cubicBezTo>
                    <a:pt x="20260" y="63150"/>
                    <a:pt x="19886" y="62669"/>
                    <a:pt x="19405" y="62562"/>
                  </a:cubicBezTo>
                  <a:cubicBezTo>
                    <a:pt x="18068" y="62295"/>
                    <a:pt x="16786" y="62134"/>
                    <a:pt x="15449" y="62027"/>
                  </a:cubicBezTo>
                  <a:cubicBezTo>
                    <a:pt x="15663" y="61814"/>
                    <a:pt x="15877" y="61600"/>
                    <a:pt x="16144" y="61386"/>
                  </a:cubicBezTo>
                  <a:cubicBezTo>
                    <a:pt x="16304" y="61226"/>
                    <a:pt x="16465" y="61119"/>
                    <a:pt x="16572" y="61012"/>
                  </a:cubicBezTo>
                  <a:cubicBezTo>
                    <a:pt x="16679" y="60905"/>
                    <a:pt x="16839" y="60798"/>
                    <a:pt x="16946" y="60745"/>
                  </a:cubicBezTo>
                  <a:lnTo>
                    <a:pt x="17267" y="60477"/>
                  </a:lnTo>
                  <a:lnTo>
                    <a:pt x="16892" y="60531"/>
                  </a:lnTo>
                  <a:cubicBezTo>
                    <a:pt x="16786" y="60584"/>
                    <a:pt x="16625" y="60638"/>
                    <a:pt x="16518" y="60691"/>
                  </a:cubicBezTo>
                  <a:cubicBezTo>
                    <a:pt x="16358" y="60745"/>
                    <a:pt x="16197" y="60798"/>
                    <a:pt x="16037" y="60905"/>
                  </a:cubicBezTo>
                  <a:cubicBezTo>
                    <a:pt x="15823" y="61012"/>
                    <a:pt x="15663" y="61119"/>
                    <a:pt x="15449" y="61226"/>
                  </a:cubicBezTo>
                  <a:cubicBezTo>
                    <a:pt x="15716" y="60958"/>
                    <a:pt x="16037" y="60691"/>
                    <a:pt x="16411" y="60370"/>
                  </a:cubicBezTo>
                  <a:cubicBezTo>
                    <a:pt x="16732" y="60050"/>
                    <a:pt x="17160" y="59622"/>
                    <a:pt x="17587" y="59248"/>
                  </a:cubicBezTo>
                  <a:cubicBezTo>
                    <a:pt x="17962" y="58874"/>
                    <a:pt x="18336" y="58392"/>
                    <a:pt x="18710" y="58018"/>
                  </a:cubicBezTo>
                  <a:cubicBezTo>
                    <a:pt x="19084" y="57644"/>
                    <a:pt x="19405" y="57270"/>
                    <a:pt x="19726" y="56949"/>
                  </a:cubicBezTo>
                  <a:lnTo>
                    <a:pt x="20367" y="56147"/>
                  </a:lnTo>
                  <a:lnTo>
                    <a:pt x="20634" y="55827"/>
                  </a:lnTo>
                  <a:lnTo>
                    <a:pt x="20314" y="55987"/>
                  </a:lnTo>
                  <a:lnTo>
                    <a:pt x="19565" y="56521"/>
                  </a:lnTo>
                  <a:lnTo>
                    <a:pt x="19512" y="56521"/>
                  </a:lnTo>
                  <a:lnTo>
                    <a:pt x="19565" y="56468"/>
                  </a:lnTo>
                  <a:cubicBezTo>
                    <a:pt x="20100" y="55827"/>
                    <a:pt x="20634" y="55185"/>
                    <a:pt x="21115" y="54544"/>
                  </a:cubicBezTo>
                  <a:cubicBezTo>
                    <a:pt x="21543" y="53902"/>
                    <a:pt x="21917" y="53261"/>
                    <a:pt x="22292" y="52619"/>
                  </a:cubicBezTo>
                  <a:cubicBezTo>
                    <a:pt x="22559" y="52085"/>
                    <a:pt x="22773" y="51550"/>
                    <a:pt x="22986" y="50962"/>
                  </a:cubicBezTo>
                  <a:cubicBezTo>
                    <a:pt x="23040" y="50748"/>
                    <a:pt x="23093" y="50588"/>
                    <a:pt x="23093" y="50481"/>
                  </a:cubicBezTo>
                  <a:lnTo>
                    <a:pt x="23093" y="50481"/>
                  </a:lnTo>
                  <a:cubicBezTo>
                    <a:pt x="23040" y="50534"/>
                    <a:pt x="22986" y="50695"/>
                    <a:pt x="22880" y="50855"/>
                  </a:cubicBezTo>
                  <a:cubicBezTo>
                    <a:pt x="22612" y="51336"/>
                    <a:pt x="22345" y="51764"/>
                    <a:pt x="22078" y="52191"/>
                  </a:cubicBezTo>
                  <a:cubicBezTo>
                    <a:pt x="21704" y="52779"/>
                    <a:pt x="21276" y="53314"/>
                    <a:pt x="20795" y="53849"/>
                  </a:cubicBezTo>
                  <a:cubicBezTo>
                    <a:pt x="21650" y="52298"/>
                    <a:pt x="22345" y="50695"/>
                    <a:pt x="22826" y="48984"/>
                  </a:cubicBezTo>
                  <a:cubicBezTo>
                    <a:pt x="25499" y="40538"/>
                    <a:pt x="25445" y="35246"/>
                    <a:pt x="25392" y="34978"/>
                  </a:cubicBezTo>
                  <a:cubicBezTo>
                    <a:pt x="25445" y="34658"/>
                    <a:pt x="25285" y="34337"/>
                    <a:pt x="25018" y="34177"/>
                  </a:cubicBezTo>
                  <a:cubicBezTo>
                    <a:pt x="24964" y="34123"/>
                    <a:pt x="24964" y="34123"/>
                    <a:pt x="24911" y="34123"/>
                  </a:cubicBezTo>
                  <a:lnTo>
                    <a:pt x="24697" y="34123"/>
                  </a:lnTo>
                  <a:cubicBezTo>
                    <a:pt x="24804" y="33909"/>
                    <a:pt x="24857" y="33695"/>
                    <a:pt x="24964" y="33428"/>
                  </a:cubicBezTo>
                  <a:cubicBezTo>
                    <a:pt x="25232" y="32787"/>
                    <a:pt x="25499" y="32038"/>
                    <a:pt x="25713" y="31397"/>
                  </a:cubicBezTo>
                  <a:cubicBezTo>
                    <a:pt x="25873" y="30648"/>
                    <a:pt x="26034" y="30007"/>
                    <a:pt x="26140" y="29365"/>
                  </a:cubicBezTo>
                  <a:cubicBezTo>
                    <a:pt x="26301" y="28777"/>
                    <a:pt x="26354" y="28296"/>
                    <a:pt x="26408" y="27922"/>
                  </a:cubicBezTo>
                  <a:lnTo>
                    <a:pt x="26515" y="27388"/>
                  </a:lnTo>
                  <a:lnTo>
                    <a:pt x="26301" y="27869"/>
                  </a:lnTo>
                  <a:cubicBezTo>
                    <a:pt x="26194" y="28189"/>
                    <a:pt x="26087" y="28671"/>
                    <a:pt x="25873" y="29205"/>
                  </a:cubicBezTo>
                  <a:lnTo>
                    <a:pt x="25820" y="29365"/>
                  </a:lnTo>
                  <a:cubicBezTo>
                    <a:pt x="25766" y="27174"/>
                    <a:pt x="25499" y="25035"/>
                    <a:pt x="24964" y="22951"/>
                  </a:cubicBezTo>
                  <a:cubicBezTo>
                    <a:pt x="24644" y="21668"/>
                    <a:pt x="24483" y="20385"/>
                    <a:pt x="24376" y="19048"/>
                  </a:cubicBezTo>
                  <a:cubicBezTo>
                    <a:pt x="24537" y="16857"/>
                    <a:pt x="24857" y="13756"/>
                    <a:pt x="24857" y="13703"/>
                  </a:cubicBezTo>
                  <a:cubicBezTo>
                    <a:pt x="24964" y="13382"/>
                    <a:pt x="24857" y="13008"/>
                    <a:pt x="24590" y="12740"/>
                  </a:cubicBezTo>
                  <a:cubicBezTo>
                    <a:pt x="24537" y="12687"/>
                    <a:pt x="24430" y="12634"/>
                    <a:pt x="24376" y="12634"/>
                  </a:cubicBezTo>
                  <a:cubicBezTo>
                    <a:pt x="24163" y="12634"/>
                    <a:pt x="24002" y="12740"/>
                    <a:pt x="23895" y="12901"/>
                  </a:cubicBezTo>
                  <a:cubicBezTo>
                    <a:pt x="23361" y="13756"/>
                    <a:pt x="22880" y="14665"/>
                    <a:pt x="22398" y="15574"/>
                  </a:cubicBezTo>
                  <a:cubicBezTo>
                    <a:pt x="22452" y="15360"/>
                    <a:pt x="22505" y="15146"/>
                    <a:pt x="22612" y="14986"/>
                  </a:cubicBezTo>
                  <a:lnTo>
                    <a:pt x="22666" y="14772"/>
                  </a:lnTo>
                  <a:cubicBezTo>
                    <a:pt x="22880" y="14398"/>
                    <a:pt x="23040" y="13970"/>
                    <a:pt x="23254" y="13542"/>
                  </a:cubicBezTo>
                  <a:cubicBezTo>
                    <a:pt x="23468" y="13168"/>
                    <a:pt x="23628" y="12687"/>
                    <a:pt x="23788" y="12313"/>
                  </a:cubicBezTo>
                  <a:cubicBezTo>
                    <a:pt x="24002" y="11939"/>
                    <a:pt x="24163" y="11564"/>
                    <a:pt x="24323" y="11244"/>
                  </a:cubicBezTo>
                  <a:cubicBezTo>
                    <a:pt x="24430" y="10923"/>
                    <a:pt x="24537" y="10602"/>
                    <a:pt x="24644" y="10442"/>
                  </a:cubicBezTo>
                  <a:lnTo>
                    <a:pt x="24751" y="10121"/>
                  </a:lnTo>
                  <a:lnTo>
                    <a:pt x="24537" y="10281"/>
                  </a:lnTo>
                  <a:cubicBezTo>
                    <a:pt x="24430" y="10442"/>
                    <a:pt x="24269" y="10656"/>
                    <a:pt x="24056" y="10869"/>
                  </a:cubicBezTo>
                  <a:lnTo>
                    <a:pt x="24002" y="10976"/>
                  </a:lnTo>
                  <a:lnTo>
                    <a:pt x="24002" y="10923"/>
                  </a:lnTo>
                  <a:cubicBezTo>
                    <a:pt x="23361" y="9212"/>
                    <a:pt x="23093" y="7395"/>
                    <a:pt x="23147" y="5577"/>
                  </a:cubicBezTo>
                  <a:cubicBezTo>
                    <a:pt x="23307" y="2049"/>
                    <a:pt x="22666" y="445"/>
                    <a:pt x="20955" y="18"/>
                  </a:cubicBezTo>
                  <a:lnTo>
                    <a:pt x="20795" y="18"/>
                  </a:lnTo>
                  <a:cubicBezTo>
                    <a:pt x="20720" y="6"/>
                    <a:pt x="20647" y="0"/>
                    <a:pt x="20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34"/>
            <p:cNvSpPr/>
            <p:nvPr/>
          </p:nvSpPr>
          <p:spPr>
            <a:xfrm>
              <a:off x="4108675" y="1470300"/>
              <a:ext cx="143025" cy="272650"/>
            </a:xfrm>
            <a:custGeom>
              <a:avLst/>
              <a:gdLst/>
              <a:ahLst/>
              <a:cxnLst/>
              <a:rect l="l" t="t" r="r" b="b"/>
              <a:pathLst>
                <a:path w="5721" h="10906" extrusionOk="0">
                  <a:moveTo>
                    <a:pt x="5720" y="0"/>
                  </a:moveTo>
                  <a:lnTo>
                    <a:pt x="5453" y="481"/>
                  </a:lnTo>
                  <a:cubicBezTo>
                    <a:pt x="5293" y="802"/>
                    <a:pt x="5079" y="1230"/>
                    <a:pt x="4812" y="1711"/>
                  </a:cubicBezTo>
                  <a:cubicBezTo>
                    <a:pt x="4491" y="2192"/>
                    <a:pt x="4224" y="2833"/>
                    <a:pt x="3849" y="3475"/>
                  </a:cubicBezTo>
                  <a:cubicBezTo>
                    <a:pt x="3529" y="4063"/>
                    <a:pt x="3208" y="4811"/>
                    <a:pt x="2834" y="5453"/>
                  </a:cubicBezTo>
                  <a:cubicBezTo>
                    <a:pt x="2460" y="6148"/>
                    <a:pt x="2192" y="6789"/>
                    <a:pt x="1818" y="7430"/>
                  </a:cubicBezTo>
                  <a:cubicBezTo>
                    <a:pt x="1497" y="8072"/>
                    <a:pt x="1123" y="8660"/>
                    <a:pt x="909" y="9141"/>
                  </a:cubicBezTo>
                  <a:cubicBezTo>
                    <a:pt x="642" y="9676"/>
                    <a:pt x="428" y="10103"/>
                    <a:pt x="214" y="10424"/>
                  </a:cubicBezTo>
                  <a:lnTo>
                    <a:pt x="1" y="10905"/>
                  </a:lnTo>
                  <a:lnTo>
                    <a:pt x="321" y="10531"/>
                  </a:lnTo>
                  <a:cubicBezTo>
                    <a:pt x="482" y="10264"/>
                    <a:pt x="749" y="9943"/>
                    <a:pt x="1070" y="9515"/>
                  </a:cubicBezTo>
                  <a:cubicBezTo>
                    <a:pt x="1444" y="9088"/>
                    <a:pt x="1765" y="8553"/>
                    <a:pt x="2139" y="7965"/>
                  </a:cubicBezTo>
                  <a:cubicBezTo>
                    <a:pt x="2513" y="7377"/>
                    <a:pt x="2887" y="6682"/>
                    <a:pt x="3261" y="6041"/>
                  </a:cubicBezTo>
                  <a:cubicBezTo>
                    <a:pt x="3636" y="5346"/>
                    <a:pt x="3956" y="4597"/>
                    <a:pt x="4277" y="3956"/>
                  </a:cubicBezTo>
                  <a:cubicBezTo>
                    <a:pt x="4598" y="3261"/>
                    <a:pt x="4865" y="2619"/>
                    <a:pt x="5079" y="2031"/>
                  </a:cubicBezTo>
                  <a:cubicBezTo>
                    <a:pt x="5293" y="1443"/>
                    <a:pt x="5453" y="909"/>
                    <a:pt x="5560" y="588"/>
                  </a:cubicBezTo>
                  <a:lnTo>
                    <a:pt x="57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34"/>
            <p:cNvSpPr/>
            <p:nvPr/>
          </p:nvSpPr>
          <p:spPr>
            <a:xfrm>
              <a:off x="4124725" y="985175"/>
              <a:ext cx="104250" cy="462425"/>
            </a:xfrm>
            <a:custGeom>
              <a:avLst/>
              <a:gdLst/>
              <a:ahLst/>
              <a:cxnLst/>
              <a:rect l="l" t="t" r="r" b="b"/>
              <a:pathLst>
                <a:path w="4170" h="18497" extrusionOk="0">
                  <a:moveTo>
                    <a:pt x="4170" y="0"/>
                  </a:moveTo>
                  <a:lnTo>
                    <a:pt x="3849" y="695"/>
                  </a:lnTo>
                  <a:cubicBezTo>
                    <a:pt x="3742" y="909"/>
                    <a:pt x="3635" y="1230"/>
                    <a:pt x="3528" y="1551"/>
                  </a:cubicBezTo>
                  <a:cubicBezTo>
                    <a:pt x="3421" y="1871"/>
                    <a:pt x="3261" y="2245"/>
                    <a:pt x="3154" y="2673"/>
                  </a:cubicBezTo>
                  <a:cubicBezTo>
                    <a:pt x="2887" y="3528"/>
                    <a:pt x="2673" y="4544"/>
                    <a:pt x="2459" y="5667"/>
                  </a:cubicBezTo>
                  <a:cubicBezTo>
                    <a:pt x="2192" y="6789"/>
                    <a:pt x="2031" y="8019"/>
                    <a:pt x="1871" y="9195"/>
                  </a:cubicBezTo>
                  <a:cubicBezTo>
                    <a:pt x="1657" y="10371"/>
                    <a:pt x="1550" y="11600"/>
                    <a:pt x="1336" y="12723"/>
                  </a:cubicBezTo>
                  <a:cubicBezTo>
                    <a:pt x="1176" y="13792"/>
                    <a:pt x="962" y="14808"/>
                    <a:pt x="748" y="15663"/>
                  </a:cubicBezTo>
                  <a:cubicBezTo>
                    <a:pt x="642" y="16091"/>
                    <a:pt x="535" y="16518"/>
                    <a:pt x="481" y="16839"/>
                  </a:cubicBezTo>
                  <a:lnTo>
                    <a:pt x="321" y="17320"/>
                  </a:lnTo>
                  <a:lnTo>
                    <a:pt x="214" y="17694"/>
                  </a:lnTo>
                  <a:lnTo>
                    <a:pt x="0" y="18496"/>
                  </a:lnTo>
                  <a:lnTo>
                    <a:pt x="321" y="17801"/>
                  </a:lnTo>
                  <a:lnTo>
                    <a:pt x="481" y="17481"/>
                  </a:lnTo>
                  <a:lnTo>
                    <a:pt x="642" y="16999"/>
                  </a:lnTo>
                  <a:cubicBezTo>
                    <a:pt x="802" y="16679"/>
                    <a:pt x="909" y="16358"/>
                    <a:pt x="1069" y="15877"/>
                  </a:cubicBezTo>
                  <a:cubicBezTo>
                    <a:pt x="1336" y="15022"/>
                    <a:pt x="1550" y="14006"/>
                    <a:pt x="1818" y="12937"/>
                  </a:cubicBezTo>
                  <a:cubicBezTo>
                    <a:pt x="2031" y="11814"/>
                    <a:pt x="2245" y="10585"/>
                    <a:pt x="2406" y="9409"/>
                  </a:cubicBezTo>
                  <a:cubicBezTo>
                    <a:pt x="2619" y="8179"/>
                    <a:pt x="2726" y="7003"/>
                    <a:pt x="2940" y="5880"/>
                  </a:cubicBezTo>
                  <a:cubicBezTo>
                    <a:pt x="3101" y="4758"/>
                    <a:pt x="3261" y="3742"/>
                    <a:pt x="3475" y="2887"/>
                  </a:cubicBezTo>
                  <a:cubicBezTo>
                    <a:pt x="3528" y="2459"/>
                    <a:pt x="3635" y="2032"/>
                    <a:pt x="3742" y="1711"/>
                  </a:cubicBezTo>
                  <a:cubicBezTo>
                    <a:pt x="3795" y="1337"/>
                    <a:pt x="3902" y="1016"/>
                    <a:pt x="3956" y="802"/>
                  </a:cubicBezTo>
                  <a:lnTo>
                    <a:pt x="4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34"/>
            <p:cNvSpPr/>
            <p:nvPr/>
          </p:nvSpPr>
          <p:spPr>
            <a:xfrm>
              <a:off x="3944300" y="880925"/>
              <a:ext cx="118975" cy="267300"/>
            </a:xfrm>
            <a:custGeom>
              <a:avLst/>
              <a:gdLst/>
              <a:ahLst/>
              <a:cxnLst/>
              <a:rect l="l" t="t" r="r" b="b"/>
              <a:pathLst>
                <a:path w="4759" h="10692" extrusionOk="0">
                  <a:moveTo>
                    <a:pt x="321" y="1"/>
                  </a:moveTo>
                  <a:lnTo>
                    <a:pt x="268" y="161"/>
                  </a:lnTo>
                  <a:cubicBezTo>
                    <a:pt x="268" y="268"/>
                    <a:pt x="214" y="375"/>
                    <a:pt x="161" y="589"/>
                  </a:cubicBezTo>
                  <a:cubicBezTo>
                    <a:pt x="107" y="1123"/>
                    <a:pt x="54" y="1658"/>
                    <a:pt x="0" y="2192"/>
                  </a:cubicBezTo>
                  <a:cubicBezTo>
                    <a:pt x="54" y="2994"/>
                    <a:pt x="161" y="3743"/>
                    <a:pt x="375" y="4491"/>
                  </a:cubicBezTo>
                  <a:cubicBezTo>
                    <a:pt x="588" y="5239"/>
                    <a:pt x="909" y="5988"/>
                    <a:pt x="1390" y="6629"/>
                  </a:cubicBezTo>
                  <a:cubicBezTo>
                    <a:pt x="1764" y="7110"/>
                    <a:pt x="2246" y="7591"/>
                    <a:pt x="2727" y="8019"/>
                  </a:cubicBezTo>
                  <a:cubicBezTo>
                    <a:pt x="3101" y="8393"/>
                    <a:pt x="3529" y="8768"/>
                    <a:pt x="3849" y="9195"/>
                  </a:cubicBezTo>
                  <a:cubicBezTo>
                    <a:pt x="4117" y="9462"/>
                    <a:pt x="4330" y="9837"/>
                    <a:pt x="4544" y="10211"/>
                  </a:cubicBezTo>
                  <a:cubicBezTo>
                    <a:pt x="4598" y="10371"/>
                    <a:pt x="4651" y="10532"/>
                    <a:pt x="4758" y="10692"/>
                  </a:cubicBezTo>
                  <a:cubicBezTo>
                    <a:pt x="4705" y="10478"/>
                    <a:pt x="4651" y="10264"/>
                    <a:pt x="4598" y="10104"/>
                  </a:cubicBezTo>
                  <a:cubicBezTo>
                    <a:pt x="4491" y="9623"/>
                    <a:pt x="4330" y="9195"/>
                    <a:pt x="4117" y="8768"/>
                  </a:cubicBezTo>
                  <a:cubicBezTo>
                    <a:pt x="3796" y="8286"/>
                    <a:pt x="3422" y="7805"/>
                    <a:pt x="2994" y="7324"/>
                  </a:cubicBezTo>
                  <a:cubicBezTo>
                    <a:pt x="2566" y="6897"/>
                    <a:pt x="2139" y="6415"/>
                    <a:pt x="1764" y="5881"/>
                  </a:cubicBezTo>
                  <a:cubicBezTo>
                    <a:pt x="1337" y="5346"/>
                    <a:pt x="1016" y="4758"/>
                    <a:pt x="802" y="4117"/>
                  </a:cubicBezTo>
                  <a:cubicBezTo>
                    <a:pt x="588" y="3475"/>
                    <a:pt x="428" y="2834"/>
                    <a:pt x="375" y="2139"/>
                  </a:cubicBezTo>
                  <a:cubicBezTo>
                    <a:pt x="321" y="1658"/>
                    <a:pt x="321" y="1123"/>
                    <a:pt x="321" y="642"/>
                  </a:cubicBezTo>
                  <a:lnTo>
                    <a:pt x="321" y="161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34"/>
            <p:cNvSpPr/>
            <p:nvPr/>
          </p:nvSpPr>
          <p:spPr>
            <a:xfrm>
              <a:off x="4111350" y="639025"/>
              <a:ext cx="72200" cy="299400"/>
            </a:xfrm>
            <a:custGeom>
              <a:avLst/>
              <a:gdLst/>
              <a:ahLst/>
              <a:cxnLst/>
              <a:rect l="l" t="t" r="r" b="b"/>
              <a:pathLst>
                <a:path w="2888" h="11976" extrusionOk="0">
                  <a:moveTo>
                    <a:pt x="2887" y="1"/>
                  </a:moveTo>
                  <a:lnTo>
                    <a:pt x="2673" y="429"/>
                  </a:lnTo>
                  <a:cubicBezTo>
                    <a:pt x="2566" y="749"/>
                    <a:pt x="2353" y="1177"/>
                    <a:pt x="2192" y="1658"/>
                  </a:cubicBezTo>
                  <a:cubicBezTo>
                    <a:pt x="1978" y="2193"/>
                    <a:pt x="1765" y="2834"/>
                    <a:pt x="1497" y="3529"/>
                  </a:cubicBezTo>
                  <a:cubicBezTo>
                    <a:pt x="1283" y="4171"/>
                    <a:pt x="1070" y="4919"/>
                    <a:pt x="909" y="5721"/>
                  </a:cubicBezTo>
                  <a:cubicBezTo>
                    <a:pt x="695" y="6469"/>
                    <a:pt x="588" y="7271"/>
                    <a:pt x="428" y="7966"/>
                  </a:cubicBezTo>
                  <a:cubicBezTo>
                    <a:pt x="321" y="8714"/>
                    <a:pt x="214" y="9409"/>
                    <a:pt x="161" y="9997"/>
                  </a:cubicBezTo>
                  <a:cubicBezTo>
                    <a:pt x="54" y="10532"/>
                    <a:pt x="54" y="11120"/>
                    <a:pt x="0" y="11441"/>
                  </a:cubicBezTo>
                  <a:lnTo>
                    <a:pt x="0" y="11975"/>
                  </a:lnTo>
                  <a:lnTo>
                    <a:pt x="107" y="11441"/>
                  </a:lnTo>
                  <a:cubicBezTo>
                    <a:pt x="161" y="11173"/>
                    <a:pt x="214" y="10692"/>
                    <a:pt x="321" y="10104"/>
                  </a:cubicBezTo>
                  <a:cubicBezTo>
                    <a:pt x="428" y="9516"/>
                    <a:pt x="535" y="8875"/>
                    <a:pt x="695" y="8126"/>
                  </a:cubicBezTo>
                  <a:cubicBezTo>
                    <a:pt x="856" y="7378"/>
                    <a:pt x="1016" y="6630"/>
                    <a:pt x="1177" y="5881"/>
                  </a:cubicBezTo>
                  <a:cubicBezTo>
                    <a:pt x="1390" y="5133"/>
                    <a:pt x="1551" y="4384"/>
                    <a:pt x="1765" y="3689"/>
                  </a:cubicBezTo>
                  <a:cubicBezTo>
                    <a:pt x="1978" y="2995"/>
                    <a:pt x="2139" y="2353"/>
                    <a:pt x="2299" y="1819"/>
                  </a:cubicBezTo>
                  <a:cubicBezTo>
                    <a:pt x="2513" y="1284"/>
                    <a:pt x="2620" y="803"/>
                    <a:pt x="2727" y="482"/>
                  </a:cubicBezTo>
                  <a:lnTo>
                    <a:pt x="2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34"/>
            <p:cNvSpPr/>
            <p:nvPr/>
          </p:nvSpPr>
          <p:spPr>
            <a:xfrm>
              <a:off x="4041850" y="820800"/>
              <a:ext cx="17400" cy="167075"/>
            </a:xfrm>
            <a:custGeom>
              <a:avLst/>
              <a:gdLst/>
              <a:ahLst/>
              <a:cxnLst/>
              <a:rect l="l" t="t" r="r" b="b"/>
              <a:pathLst>
                <a:path w="696" h="6683" extrusionOk="0">
                  <a:moveTo>
                    <a:pt x="1" y="0"/>
                  </a:moveTo>
                  <a:lnTo>
                    <a:pt x="1" y="321"/>
                  </a:lnTo>
                  <a:lnTo>
                    <a:pt x="1" y="1069"/>
                  </a:lnTo>
                  <a:lnTo>
                    <a:pt x="1" y="2192"/>
                  </a:lnTo>
                  <a:cubicBezTo>
                    <a:pt x="1" y="2619"/>
                    <a:pt x="1" y="2994"/>
                    <a:pt x="54" y="3421"/>
                  </a:cubicBezTo>
                  <a:cubicBezTo>
                    <a:pt x="108" y="3849"/>
                    <a:pt x="161" y="4277"/>
                    <a:pt x="215" y="4651"/>
                  </a:cubicBezTo>
                  <a:cubicBezTo>
                    <a:pt x="268" y="5078"/>
                    <a:pt x="375" y="5399"/>
                    <a:pt x="428" y="5720"/>
                  </a:cubicBezTo>
                  <a:cubicBezTo>
                    <a:pt x="482" y="5987"/>
                    <a:pt x="589" y="6255"/>
                    <a:pt x="642" y="6415"/>
                  </a:cubicBezTo>
                  <a:lnTo>
                    <a:pt x="696" y="6682"/>
                  </a:lnTo>
                  <a:lnTo>
                    <a:pt x="696" y="6361"/>
                  </a:lnTo>
                  <a:lnTo>
                    <a:pt x="642" y="5613"/>
                  </a:lnTo>
                  <a:cubicBezTo>
                    <a:pt x="589" y="5346"/>
                    <a:pt x="535" y="4972"/>
                    <a:pt x="482" y="4544"/>
                  </a:cubicBezTo>
                  <a:cubicBezTo>
                    <a:pt x="428" y="4170"/>
                    <a:pt x="428" y="3742"/>
                    <a:pt x="375" y="3368"/>
                  </a:cubicBezTo>
                  <a:cubicBezTo>
                    <a:pt x="321" y="2940"/>
                    <a:pt x="268" y="2513"/>
                    <a:pt x="215" y="2138"/>
                  </a:cubicBezTo>
                  <a:cubicBezTo>
                    <a:pt x="215" y="1764"/>
                    <a:pt x="161" y="1390"/>
                    <a:pt x="108" y="1069"/>
                  </a:cubicBezTo>
                  <a:lnTo>
                    <a:pt x="54" y="3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34"/>
            <p:cNvSpPr/>
            <p:nvPr/>
          </p:nvSpPr>
          <p:spPr>
            <a:xfrm>
              <a:off x="4182175" y="1235075"/>
              <a:ext cx="82875" cy="245925"/>
            </a:xfrm>
            <a:custGeom>
              <a:avLst/>
              <a:gdLst/>
              <a:ahLst/>
              <a:cxnLst/>
              <a:rect l="l" t="t" r="r" b="b"/>
              <a:pathLst>
                <a:path w="3315" h="9837" extrusionOk="0">
                  <a:moveTo>
                    <a:pt x="3315" y="1"/>
                  </a:moveTo>
                  <a:lnTo>
                    <a:pt x="3208" y="428"/>
                  </a:lnTo>
                  <a:lnTo>
                    <a:pt x="2780" y="1551"/>
                  </a:lnTo>
                  <a:lnTo>
                    <a:pt x="2246" y="3155"/>
                  </a:lnTo>
                  <a:cubicBezTo>
                    <a:pt x="2085" y="3743"/>
                    <a:pt x="1872" y="4331"/>
                    <a:pt x="1658" y="4919"/>
                  </a:cubicBezTo>
                  <a:cubicBezTo>
                    <a:pt x="1444" y="5560"/>
                    <a:pt x="1230" y="6148"/>
                    <a:pt x="1070" y="6736"/>
                  </a:cubicBezTo>
                  <a:lnTo>
                    <a:pt x="535" y="8286"/>
                  </a:lnTo>
                  <a:lnTo>
                    <a:pt x="161" y="9409"/>
                  </a:lnTo>
                  <a:lnTo>
                    <a:pt x="1" y="9837"/>
                  </a:lnTo>
                  <a:lnTo>
                    <a:pt x="161" y="9462"/>
                  </a:lnTo>
                  <a:cubicBezTo>
                    <a:pt x="268" y="9195"/>
                    <a:pt x="482" y="8874"/>
                    <a:pt x="642" y="8447"/>
                  </a:cubicBezTo>
                  <a:cubicBezTo>
                    <a:pt x="856" y="8019"/>
                    <a:pt x="1070" y="7485"/>
                    <a:pt x="1284" y="6950"/>
                  </a:cubicBezTo>
                  <a:cubicBezTo>
                    <a:pt x="1497" y="6362"/>
                    <a:pt x="1711" y="5774"/>
                    <a:pt x="1925" y="5132"/>
                  </a:cubicBezTo>
                  <a:cubicBezTo>
                    <a:pt x="2139" y="4544"/>
                    <a:pt x="2353" y="3903"/>
                    <a:pt x="2513" y="3315"/>
                  </a:cubicBezTo>
                  <a:cubicBezTo>
                    <a:pt x="2674" y="2727"/>
                    <a:pt x="2834" y="2139"/>
                    <a:pt x="2941" y="1658"/>
                  </a:cubicBezTo>
                  <a:cubicBezTo>
                    <a:pt x="3101" y="1177"/>
                    <a:pt x="3155" y="749"/>
                    <a:pt x="3262" y="482"/>
                  </a:cubicBezTo>
                  <a:lnTo>
                    <a:pt x="33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34"/>
            <p:cNvSpPr/>
            <p:nvPr/>
          </p:nvSpPr>
          <p:spPr>
            <a:xfrm>
              <a:off x="4043200" y="1700150"/>
              <a:ext cx="145675" cy="269975"/>
            </a:xfrm>
            <a:custGeom>
              <a:avLst/>
              <a:gdLst/>
              <a:ahLst/>
              <a:cxnLst/>
              <a:rect l="l" t="t" r="r" b="b"/>
              <a:pathLst>
                <a:path w="5827" h="10799" extrusionOk="0">
                  <a:moveTo>
                    <a:pt x="5827" y="1"/>
                  </a:moveTo>
                  <a:lnTo>
                    <a:pt x="5613" y="535"/>
                  </a:lnTo>
                  <a:cubicBezTo>
                    <a:pt x="5506" y="856"/>
                    <a:pt x="5292" y="1337"/>
                    <a:pt x="5079" y="1925"/>
                  </a:cubicBezTo>
                  <a:cubicBezTo>
                    <a:pt x="4865" y="2513"/>
                    <a:pt x="4597" y="3155"/>
                    <a:pt x="4277" y="3849"/>
                  </a:cubicBezTo>
                  <a:cubicBezTo>
                    <a:pt x="4009" y="4491"/>
                    <a:pt x="3635" y="5186"/>
                    <a:pt x="3261" y="5881"/>
                  </a:cubicBezTo>
                  <a:cubicBezTo>
                    <a:pt x="2887" y="6522"/>
                    <a:pt x="2513" y="7217"/>
                    <a:pt x="2138" y="7805"/>
                  </a:cubicBezTo>
                  <a:cubicBezTo>
                    <a:pt x="1764" y="8340"/>
                    <a:pt x="1390" y="8928"/>
                    <a:pt x="1069" y="9355"/>
                  </a:cubicBezTo>
                  <a:cubicBezTo>
                    <a:pt x="749" y="9783"/>
                    <a:pt x="481" y="10157"/>
                    <a:pt x="321" y="10371"/>
                  </a:cubicBezTo>
                  <a:lnTo>
                    <a:pt x="0" y="10799"/>
                  </a:lnTo>
                  <a:lnTo>
                    <a:pt x="321" y="10478"/>
                  </a:lnTo>
                  <a:cubicBezTo>
                    <a:pt x="535" y="10264"/>
                    <a:pt x="855" y="9943"/>
                    <a:pt x="1176" y="9569"/>
                  </a:cubicBezTo>
                  <a:cubicBezTo>
                    <a:pt x="1604" y="9088"/>
                    <a:pt x="1978" y="8607"/>
                    <a:pt x="2299" y="8073"/>
                  </a:cubicBezTo>
                  <a:cubicBezTo>
                    <a:pt x="2673" y="7484"/>
                    <a:pt x="3101" y="6896"/>
                    <a:pt x="3475" y="6202"/>
                  </a:cubicBezTo>
                  <a:cubicBezTo>
                    <a:pt x="3849" y="5507"/>
                    <a:pt x="4170" y="4758"/>
                    <a:pt x="4491" y="4063"/>
                  </a:cubicBezTo>
                  <a:cubicBezTo>
                    <a:pt x="4811" y="3368"/>
                    <a:pt x="5025" y="2673"/>
                    <a:pt x="5239" y="2085"/>
                  </a:cubicBezTo>
                  <a:cubicBezTo>
                    <a:pt x="5453" y="1444"/>
                    <a:pt x="5560" y="963"/>
                    <a:pt x="5667" y="589"/>
                  </a:cubicBezTo>
                  <a:lnTo>
                    <a:pt x="58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34"/>
            <p:cNvSpPr/>
            <p:nvPr/>
          </p:nvSpPr>
          <p:spPr>
            <a:xfrm>
              <a:off x="3955000" y="1861850"/>
              <a:ext cx="28075" cy="149700"/>
            </a:xfrm>
            <a:custGeom>
              <a:avLst/>
              <a:gdLst/>
              <a:ahLst/>
              <a:cxnLst/>
              <a:rect l="l" t="t" r="r" b="b"/>
              <a:pathLst>
                <a:path w="1123" h="5988" extrusionOk="0">
                  <a:moveTo>
                    <a:pt x="0" y="1"/>
                  </a:moveTo>
                  <a:lnTo>
                    <a:pt x="0" y="268"/>
                  </a:lnTo>
                  <a:lnTo>
                    <a:pt x="0" y="963"/>
                  </a:lnTo>
                  <a:cubicBezTo>
                    <a:pt x="0" y="1284"/>
                    <a:pt x="0" y="1658"/>
                    <a:pt x="107" y="1979"/>
                  </a:cubicBezTo>
                  <a:cubicBezTo>
                    <a:pt x="160" y="2353"/>
                    <a:pt x="214" y="2727"/>
                    <a:pt x="267" y="3101"/>
                  </a:cubicBezTo>
                  <a:cubicBezTo>
                    <a:pt x="321" y="3529"/>
                    <a:pt x="428" y="3850"/>
                    <a:pt x="535" y="4224"/>
                  </a:cubicBezTo>
                  <a:cubicBezTo>
                    <a:pt x="588" y="4545"/>
                    <a:pt x="695" y="4865"/>
                    <a:pt x="802" y="5133"/>
                  </a:cubicBezTo>
                  <a:cubicBezTo>
                    <a:pt x="855" y="5400"/>
                    <a:pt x="962" y="5614"/>
                    <a:pt x="1016" y="5774"/>
                  </a:cubicBezTo>
                  <a:lnTo>
                    <a:pt x="1123" y="5988"/>
                  </a:lnTo>
                  <a:lnTo>
                    <a:pt x="1069" y="5721"/>
                  </a:lnTo>
                  <a:lnTo>
                    <a:pt x="962" y="5026"/>
                  </a:lnTo>
                  <a:lnTo>
                    <a:pt x="748" y="4064"/>
                  </a:lnTo>
                  <a:cubicBezTo>
                    <a:pt x="695" y="3689"/>
                    <a:pt x="642" y="3315"/>
                    <a:pt x="535" y="2941"/>
                  </a:cubicBezTo>
                  <a:cubicBezTo>
                    <a:pt x="481" y="2567"/>
                    <a:pt x="428" y="2246"/>
                    <a:pt x="374" y="1872"/>
                  </a:cubicBezTo>
                  <a:cubicBezTo>
                    <a:pt x="267" y="1498"/>
                    <a:pt x="214" y="1177"/>
                    <a:pt x="160" y="910"/>
                  </a:cubicBezTo>
                  <a:lnTo>
                    <a:pt x="54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34"/>
            <p:cNvSpPr/>
            <p:nvPr/>
          </p:nvSpPr>
          <p:spPr>
            <a:xfrm>
              <a:off x="3952325" y="1416825"/>
              <a:ext cx="62825" cy="367550"/>
            </a:xfrm>
            <a:custGeom>
              <a:avLst/>
              <a:gdLst/>
              <a:ahLst/>
              <a:cxnLst/>
              <a:rect l="l" t="t" r="r" b="b"/>
              <a:pathLst>
                <a:path w="2513" h="14702" extrusionOk="0">
                  <a:moveTo>
                    <a:pt x="0" y="1"/>
                  </a:moveTo>
                  <a:cubicBezTo>
                    <a:pt x="1" y="3"/>
                    <a:pt x="54" y="217"/>
                    <a:pt x="161" y="589"/>
                  </a:cubicBezTo>
                  <a:cubicBezTo>
                    <a:pt x="267" y="963"/>
                    <a:pt x="428" y="1498"/>
                    <a:pt x="588" y="2192"/>
                  </a:cubicBezTo>
                  <a:cubicBezTo>
                    <a:pt x="749" y="2834"/>
                    <a:pt x="909" y="3636"/>
                    <a:pt x="1016" y="4491"/>
                  </a:cubicBezTo>
                  <a:cubicBezTo>
                    <a:pt x="1176" y="5346"/>
                    <a:pt x="1283" y="6309"/>
                    <a:pt x="1390" y="7217"/>
                  </a:cubicBezTo>
                  <a:cubicBezTo>
                    <a:pt x="1497" y="8180"/>
                    <a:pt x="1657" y="9088"/>
                    <a:pt x="1764" y="9997"/>
                  </a:cubicBezTo>
                  <a:cubicBezTo>
                    <a:pt x="1871" y="10852"/>
                    <a:pt x="1978" y="11708"/>
                    <a:pt x="2085" y="12403"/>
                  </a:cubicBezTo>
                  <a:cubicBezTo>
                    <a:pt x="2192" y="13098"/>
                    <a:pt x="2299" y="13686"/>
                    <a:pt x="2406" y="14060"/>
                  </a:cubicBezTo>
                  <a:lnTo>
                    <a:pt x="2513" y="14701"/>
                  </a:lnTo>
                  <a:lnTo>
                    <a:pt x="2459" y="14006"/>
                  </a:lnTo>
                  <a:cubicBezTo>
                    <a:pt x="2406" y="13632"/>
                    <a:pt x="2299" y="13044"/>
                    <a:pt x="2245" y="12349"/>
                  </a:cubicBezTo>
                  <a:cubicBezTo>
                    <a:pt x="2138" y="11654"/>
                    <a:pt x="2085" y="10799"/>
                    <a:pt x="1978" y="9890"/>
                  </a:cubicBezTo>
                  <a:cubicBezTo>
                    <a:pt x="1871" y="9035"/>
                    <a:pt x="1818" y="8073"/>
                    <a:pt x="1711" y="7110"/>
                  </a:cubicBezTo>
                  <a:cubicBezTo>
                    <a:pt x="1604" y="6202"/>
                    <a:pt x="1443" y="5240"/>
                    <a:pt x="1283" y="4384"/>
                  </a:cubicBezTo>
                  <a:cubicBezTo>
                    <a:pt x="1123" y="3529"/>
                    <a:pt x="909" y="2727"/>
                    <a:pt x="749" y="2086"/>
                  </a:cubicBezTo>
                  <a:cubicBezTo>
                    <a:pt x="588" y="1551"/>
                    <a:pt x="428" y="1016"/>
                    <a:pt x="214" y="535"/>
                  </a:cubicBezTo>
                  <a:cubicBezTo>
                    <a:pt x="55" y="217"/>
                    <a:pt x="1" y="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34"/>
            <p:cNvSpPr/>
            <p:nvPr/>
          </p:nvSpPr>
          <p:spPr>
            <a:xfrm>
              <a:off x="3965675" y="1188300"/>
              <a:ext cx="92250" cy="276675"/>
            </a:xfrm>
            <a:custGeom>
              <a:avLst/>
              <a:gdLst/>
              <a:ahLst/>
              <a:cxnLst/>
              <a:rect l="l" t="t" r="r" b="b"/>
              <a:pathLst>
                <a:path w="3690" h="11067" extrusionOk="0">
                  <a:moveTo>
                    <a:pt x="1" y="1"/>
                  </a:moveTo>
                  <a:lnTo>
                    <a:pt x="215" y="428"/>
                  </a:lnTo>
                  <a:cubicBezTo>
                    <a:pt x="321" y="696"/>
                    <a:pt x="535" y="1070"/>
                    <a:pt x="749" y="1551"/>
                  </a:cubicBezTo>
                  <a:cubicBezTo>
                    <a:pt x="963" y="2032"/>
                    <a:pt x="1177" y="2620"/>
                    <a:pt x="1444" y="3262"/>
                  </a:cubicBezTo>
                  <a:cubicBezTo>
                    <a:pt x="1711" y="3850"/>
                    <a:pt x="1925" y="4544"/>
                    <a:pt x="2192" y="5239"/>
                  </a:cubicBezTo>
                  <a:cubicBezTo>
                    <a:pt x="2406" y="5934"/>
                    <a:pt x="2620" y="6629"/>
                    <a:pt x="2834" y="7324"/>
                  </a:cubicBezTo>
                  <a:cubicBezTo>
                    <a:pt x="3048" y="8019"/>
                    <a:pt x="3208" y="8661"/>
                    <a:pt x="3315" y="9195"/>
                  </a:cubicBezTo>
                  <a:cubicBezTo>
                    <a:pt x="3422" y="9783"/>
                    <a:pt x="3529" y="10264"/>
                    <a:pt x="3582" y="10532"/>
                  </a:cubicBezTo>
                  <a:lnTo>
                    <a:pt x="3689" y="11066"/>
                  </a:lnTo>
                  <a:lnTo>
                    <a:pt x="3636" y="10532"/>
                  </a:lnTo>
                  <a:cubicBezTo>
                    <a:pt x="3582" y="10211"/>
                    <a:pt x="3529" y="9730"/>
                    <a:pt x="3422" y="9142"/>
                  </a:cubicBezTo>
                  <a:cubicBezTo>
                    <a:pt x="3315" y="8554"/>
                    <a:pt x="3208" y="7859"/>
                    <a:pt x="3048" y="7164"/>
                  </a:cubicBezTo>
                  <a:cubicBezTo>
                    <a:pt x="2834" y="6469"/>
                    <a:pt x="2620" y="5721"/>
                    <a:pt x="2406" y="5026"/>
                  </a:cubicBezTo>
                  <a:cubicBezTo>
                    <a:pt x="2192" y="4277"/>
                    <a:pt x="1925" y="3636"/>
                    <a:pt x="1658" y="2994"/>
                  </a:cubicBezTo>
                  <a:cubicBezTo>
                    <a:pt x="1391" y="2406"/>
                    <a:pt x="1123" y="1872"/>
                    <a:pt x="856" y="1391"/>
                  </a:cubicBezTo>
                  <a:cubicBezTo>
                    <a:pt x="589" y="963"/>
                    <a:pt x="375" y="589"/>
                    <a:pt x="268" y="37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34"/>
          <p:cNvGrpSpPr/>
          <p:nvPr/>
        </p:nvGrpSpPr>
        <p:grpSpPr>
          <a:xfrm rot="-1036205">
            <a:off x="7552087" y="1130857"/>
            <a:ext cx="1054890" cy="1343469"/>
            <a:chOff x="6519292" y="3218921"/>
            <a:chExt cx="1053033" cy="1341104"/>
          </a:xfrm>
        </p:grpSpPr>
        <p:grpSp>
          <p:nvGrpSpPr>
            <p:cNvPr id="5445" name="Google Shape;5445;p34"/>
            <p:cNvGrpSpPr/>
            <p:nvPr/>
          </p:nvGrpSpPr>
          <p:grpSpPr>
            <a:xfrm>
              <a:off x="6519292" y="3218921"/>
              <a:ext cx="1053033" cy="1341104"/>
              <a:chOff x="6519292" y="3218921"/>
              <a:chExt cx="1053033" cy="1341104"/>
            </a:xfrm>
          </p:grpSpPr>
          <p:sp>
            <p:nvSpPr>
              <p:cNvPr id="5446" name="Google Shape;5446;p34"/>
              <p:cNvSpPr/>
              <p:nvPr/>
            </p:nvSpPr>
            <p:spPr>
              <a:xfrm rot="-6237245">
                <a:off x="6453070" y="3494229"/>
                <a:ext cx="1185476" cy="790487"/>
              </a:xfrm>
              <a:custGeom>
                <a:avLst/>
                <a:gdLst/>
                <a:ahLst/>
                <a:cxnLst/>
                <a:rect l="l" t="t" r="r" b="b"/>
                <a:pathLst>
                  <a:path w="24170" h="16116" extrusionOk="0">
                    <a:moveTo>
                      <a:pt x="16506" y="4863"/>
                    </a:moveTo>
                    <a:cubicBezTo>
                      <a:pt x="16579" y="4863"/>
                      <a:pt x="16652" y="4867"/>
                      <a:pt x="16725" y="4874"/>
                    </a:cubicBezTo>
                    <a:cubicBezTo>
                      <a:pt x="16788" y="4937"/>
                      <a:pt x="16851" y="4987"/>
                      <a:pt x="16914" y="5037"/>
                    </a:cubicBezTo>
                    <a:lnTo>
                      <a:pt x="17052" y="5125"/>
                    </a:lnTo>
                    <a:cubicBezTo>
                      <a:pt x="17102" y="5150"/>
                      <a:pt x="17152" y="5201"/>
                      <a:pt x="17215" y="5251"/>
                    </a:cubicBezTo>
                    <a:lnTo>
                      <a:pt x="17228" y="5263"/>
                    </a:lnTo>
                    <a:cubicBezTo>
                      <a:pt x="17404" y="5414"/>
                      <a:pt x="17567" y="5603"/>
                      <a:pt x="17693" y="5804"/>
                    </a:cubicBezTo>
                    <a:cubicBezTo>
                      <a:pt x="17781" y="5930"/>
                      <a:pt x="17844" y="6056"/>
                      <a:pt x="17894" y="6181"/>
                    </a:cubicBezTo>
                    <a:lnTo>
                      <a:pt x="17970" y="6420"/>
                    </a:lnTo>
                    <a:cubicBezTo>
                      <a:pt x="17982" y="6471"/>
                      <a:pt x="17995" y="6521"/>
                      <a:pt x="18008" y="6584"/>
                    </a:cubicBezTo>
                    <a:lnTo>
                      <a:pt x="18008" y="6596"/>
                    </a:lnTo>
                    <a:lnTo>
                      <a:pt x="18008" y="6622"/>
                    </a:lnTo>
                    <a:cubicBezTo>
                      <a:pt x="18008" y="6647"/>
                      <a:pt x="18008" y="6684"/>
                      <a:pt x="18020" y="6710"/>
                    </a:cubicBezTo>
                    <a:cubicBezTo>
                      <a:pt x="18033" y="6860"/>
                      <a:pt x="18033" y="7011"/>
                      <a:pt x="18020" y="7150"/>
                    </a:cubicBezTo>
                    <a:cubicBezTo>
                      <a:pt x="17995" y="7313"/>
                      <a:pt x="17957" y="7477"/>
                      <a:pt x="17907" y="7628"/>
                    </a:cubicBezTo>
                    <a:cubicBezTo>
                      <a:pt x="17844" y="7778"/>
                      <a:pt x="17769" y="7917"/>
                      <a:pt x="17681" y="8042"/>
                    </a:cubicBezTo>
                    <a:cubicBezTo>
                      <a:pt x="17593" y="8168"/>
                      <a:pt x="17492" y="8281"/>
                      <a:pt x="17379" y="8382"/>
                    </a:cubicBezTo>
                    <a:lnTo>
                      <a:pt x="17316" y="8432"/>
                    </a:lnTo>
                    <a:lnTo>
                      <a:pt x="17303" y="8457"/>
                    </a:lnTo>
                    <a:lnTo>
                      <a:pt x="17178" y="8545"/>
                    </a:lnTo>
                    <a:lnTo>
                      <a:pt x="17077" y="8621"/>
                    </a:lnTo>
                    <a:lnTo>
                      <a:pt x="17002" y="8671"/>
                    </a:lnTo>
                    <a:lnTo>
                      <a:pt x="16951" y="8684"/>
                    </a:lnTo>
                    <a:cubicBezTo>
                      <a:pt x="16825" y="8747"/>
                      <a:pt x="16687" y="8810"/>
                      <a:pt x="16549" y="8847"/>
                    </a:cubicBezTo>
                    <a:cubicBezTo>
                      <a:pt x="16323" y="8898"/>
                      <a:pt x="16096" y="8935"/>
                      <a:pt x="15870" y="8935"/>
                    </a:cubicBezTo>
                    <a:lnTo>
                      <a:pt x="15832" y="8923"/>
                    </a:lnTo>
                    <a:cubicBezTo>
                      <a:pt x="15744" y="8910"/>
                      <a:pt x="15681" y="8910"/>
                      <a:pt x="15631" y="8910"/>
                    </a:cubicBezTo>
                    <a:lnTo>
                      <a:pt x="15467" y="8898"/>
                    </a:lnTo>
                    <a:cubicBezTo>
                      <a:pt x="15405" y="8885"/>
                      <a:pt x="15342" y="8885"/>
                      <a:pt x="15279" y="8885"/>
                    </a:cubicBezTo>
                    <a:lnTo>
                      <a:pt x="15216" y="8885"/>
                    </a:lnTo>
                    <a:cubicBezTo>
                      <a:pt x="13833" y="7892"/>
                      <a:pt x="14034" y="5766"/>
                      <a:pt x="15581" y="5062"/>
                    </a:cubicBezTo>
                    <a:cubicBezTo>
                      <a:pt x="15877" y="4929"/>
                      <a:pt x="16190" y="4863"/>
                      <a:pt x="16506" y="4863"/>
                    </a:cubicBezTo>
                    <a:close/>
                    <a:moveTo>
                      <a:pt x="16513" y="0"/>
                    </a:moveTo>
                    <a:cubicBezTo>
                      <a:pt x="15605" y="0"/>
                      <a:pt x="14690" y="175"/>
                      <a:pt x="13820" y="535"/>
                    </a:cubicBezTo>
                    <a:cubicBezTo>
                      <a:pt x="11167" y="1629"/>
                      <a:pt x="9432" y="4207"/>
                      <a:pt x="9419" y="7074"/>
                    </a:cubicBezTo>
                    <a:lnTo>
                      <a:pt x="1736" y="10583"/>
                    </a:lnTo>
                    <a:cubicBezTo>
                      <a:pt x="529" y="11136"/>
                      <a:pt x="0" y="12544"/>
                      <a:pt x="554" y="13751"/>
                    </a:cubicBezTo>
                    <a:lnTo>
                      <a:pt x="994" y="14720"/>
                    </a:lnTo>
                    <a:cubicBezTo>
                      <a:pt x="1384" y="15562"/>
                      <a:pt x="2226" y="16115"/>
                      <a:pt x="3169" y="16115"/>
                    </a:cubicBezTo>
                    <a:cubicBezTo>
                      <a:pt x="3509" y="16115"/>
                      <a:pt x="3848" y="16040"/>
                      <a:pt x="4163" y="15902"/>
                    </a:cubicBezTo>
                    <a:lnTo>
                      <a:pt x="11821" y="12406"/>
                    </a:lnTo>
                    <a:cubicBezTo>
                      <a:pt x="13116" y="13550"/>
                      <a:pt x="14788" y="14179"/>
                      <a:pt x="16524" y="14192"/>
                    </a:cubicBezTo>
                    <a:cubicBezTo>
                      <a:pt x="19391" y="14179"/>
                      <a:pt x="21969" y="12456"/>
                      <a:pt x="23075" y="9803"/>
                    </a:cubicBezTo>
                    <a:cubicBezTo>
                      <a:pt x="24169" y="7162"/>
                      <a:pt x="23566" y="4107"/>
                      <a:pt x="21541" y="2082"/>
                    </a:cubicBezTo>
                    <a:cubicBezTo>
                      <a:pt x="20183" y="724"/>
                      <a:pt x="18362" y="0"/>
                      <a:pt x="16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42863" dist="9525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34"/>
              <p:cNvSpPr/>
              <p:nvPr/>
            </p:nvSpPr>
            <p:spPr>
              <a:xfrm>
                <a:off x="6805625" y="3577075"/>
                <a:ext cx="257100" cy="228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8" name="Google Shape;5448;p34"/>
            <p:cNvGrpSpPr/>
            <p:nvPr/>
          </p:nvGrpSpPr>
          <p:grpSpPr>
            <a:xfrm>
              <a:off x="6598936" y="3290867"/>
              <a:ext cx="885426" cy="1186970"/>
              <a:chOff x="6595451" y="3286988"/>
              <a:chExt cx="885426" cy="1186970"/>
            </a:xfrm>
          </p:grpSpPr>
          <p:sp>
            <p:nvSpPr>
              <p:cNvPr id="5449" name="Google Shape;5449;p34"/>
              <p:cNvSpPr/>
              <p:nvPr/>
            </p:nvSpPr>
            <p:spPr>
              <a:xfrm rot="-6237134">
                <a:off x="6507692" y="3556610"/>
                <a:ext cx="1061262" cy="648351"/>
              </a:xfrm>
              <a:custGeom>
                <a:avLst/>
                <a:gdLst/>
                <a:ahLst/>
                <a:cxnLst/>
                <a:rect l="l" t="t" r="r" b="b"/>
                <a:pathLst>
                  <a:path w="20208" h="12345" extrusionOk="0">
                    <a:moveTo>
                      <a:pt x="14390" y="1103"/>
                    </a:moveTo>
                    <a:cubicBezTo>
                      <a:pt x="15524" y="1103"/>
                      <a:pt x="16666" y="1567"/>
                      <a:pt x="17495" y="2546"/>
                    </a:cubicBezTo>
                    <a:lnTo>
                      <a:pt x="17495" y="2546"/>
                    </a:lnTo>
                    <a:cubicBezTo>
                      <a:pt x="17317" y="2371"/>
                      <a:pt x="17126" y="2207"/>
                      <a:pt x="16913" y="2077"/>
                    </a:cubicBezTo>
                    <a:cubicBezTo>
                      <a:pt x="16737" y="1964"/>
                      <a:pt x="16561" y="1863"/>
                      <a:pt x="16385" y="1788"/>
                    </a:cubicBezTo>
                    <a:cubicBezTo>
                      <a:pt x="16259" y="1738"/>
                      <a:pt x="16146" y="1687"/>
                      <a:pt x="16020" y="1662"/>
                    </a:cubicBezTo>
                    <a:lnTo>
                      <a:pt x="15895" y="1625"/>
                    </a:lnTo>
                    <a:lnTo>
                      <a:pt x="15995" y="1700"/>
                    </a:lnTo>
                    <a:cubicBezTo>
                      <a:pt x="16071" y="1750"/>
                      <a:pt x="16171" y="1826"/>
                      <a:pt x="16297" y="1926"/>
                    </a:cubicBezTo>
                    <a:cubicBezTo>
                      <a:pt x="16624" y="2203"/>
                      <a:pt x="16901" y="2530"/>
                      <a:pt x="17140" y="2895"/>
                    </a:cubicBezTo>
                    <a:cubicBezTo>
                      <a:pt x="17290" y="3121"/>
                      <a:pt x="17416" y="3372"/>
                      <a:pt x="17517" y="3624"/>
                    </a:cubicBezTo>
                    <a:lnTo>
                      <a:pt x="17542" y="3674"/>
                    </a:lnTo>
                    <a:lnTo>
                      <a:pt x="17542" y="3699"/>
                    </a:lnTo>
                    <a:lnTo>
                      <a:pt x="17580" y="3825"/>
                    </a:lnTo>
                    <a:lnTo>
                      <a:pt x="17655" y="4052"/>
                    </a:lnTo>
                    <a:cubicBezTo>
                      <a:pt x="17668" y="4127"/>
                      <a:pt x="17693" y="4202"/>
                      <a:pt x="17705" y="4265"/>
                    </a:cubicBezTo>
                    <a:lnTo>
                      <a:pt x="17731" y="4378"/>
                    </a:lnTo>
                    <a:cubicBezTo>
                      <a:pt x="17731" y="4416"/>
                      <a:pt x="17731" y="4454"/>
                      <a:pt x="17743" y="4492"/>
                    </a:cubicBezTo>
                    <a:cubicBezTo>
                      <a:pt x="17781" y="4806"/>
                      <a:pt x="17793" y="5120"/>
                      <a:pt x="17768" y="5435"/>
                    </a:cubicBezTo>
                    <a:cubicBezTo>
                      <a:pt x="17718" y="5749"/>
                      <a:pt x="17643" y="6076"/>
                      <a:pt x="17542" y="6378"/>
                    </a:cubicBezTo>
                    <a:cubicBezTo>
                      <a:pt x="17416" y="6680"/>
                      <a:pt x="17265" y="6969"/>
                      <a:pt x="17077" y="7233"/>
                    </a:cubicBezTo>
                    <a:cubicBezTo>
                      <a:pt x="16888" y="7497"/>
                      <a:pt x="16674" y="7748"/>
                      <a:pt x="16435" y="7962"/>
                    </a:cubicBezTo>
                    <a:cubicBezTo>
                      <a:pt x="16373" y="8013"/>
                      <a:pt x="16322" y="8063"/>
                      <a:pt x="16259" y="8101"/>
                    </a:cubicBezTo>
                    <a:cubicBezTo>
                      <a:pt x="16196" y="8151"/>
                      <a:pt x="16134" y="8201"/>
                      <a:pt x="16071" y="8239"/>
                    </a:cubicBezTo>
                    <a:lnTo>
                      <a:pt x="16071" y="8251"/>
                    </a:lnTo>
                    <a:cubicBezTo>
                      <a:pt x="15945" y="8327"/>
                      <a:pt x="15819" y="8402"/>
                      <a:pt x="15681" y="8478"/>
                    </a:cubicBezTo>
                    <a:cubicBezTo>
                      <a:pt x="15442" y="8604"/>
                      <a:pt x="15178" y="8704"/>
                      <a:pt x="14914" y="8780"/>
                    </a:cubicBezTo>
                    <a:cubicBezTo>
                      <a:pt x="14552" y="8881"/>
                      <a:pt x="14169" y="8932"/>
                      <a:pt x="13785" y="8932"/>
                    </a:cubicBezTo>
                    <a:cubicBezTo>
                      <a:pt x="13742" y="8932"/>
                      <a:pt x="13699" y="8932"/>
                      <a:pt x="13656" y="8931"/>
                    </a:cubicBezTo>
                    <a:cubicBezTo>
                      <a:pt x="13493" y="8931"/>
                      <a:pt x="13367" y="8918"/>
                      <a:pt x="13279" y="8905"/>
                    </a:cubicBezTo>
                    <a:lnTo>
                      <a:pt x="13141" y="8893"/>
                    </a:lnTo>
                    <a:lnTo>
                      <a:pt x="13141" y="8893"/>
                    </a:lnTo>
                    <a:lnTo>
                      <a:pt x="13267" y="8956"/>
                    </a:lnTo>
                    <a:cubicBezTo>
                      <a:pt x="13380" y="9006"/>
                      <a:pt x="13493" y="9056"/>
                      <a:pt x="13619" y="9094"/>
                    </a:cubicBezTo>
                    <a:cubicBezTo>
                      <a:pt x="13807" y="9157"/>
                      <a:pt x="14008" y="9207"/>
                      <a:pt x="14210" y="9232"/>
                    </a:cubicBezTo>
                    <a:cubicBezTo>
                      <a:pt x="14380" y="9257"/>
                      <a:pt x="14551" y="9271"/>
                      <a:pt x="14721" y="9271"/>
                    </a:cubicBezTo>
                    <a:cubicBezTo>
                      <a:pt x="14815" y="9271"/>
                      <a:pt x="14908" y="9266"/>
                      <a:pt x="15002" y="9257"/>
                    </a:cubicBezTo>
                    <a:lnTo>
                      <a:pt x="15027" y="9257"/>
                    </a:lnTo>
                    <a:cubicBezTo>
                      <a:pt x="14798" y="9294"/>
                      <a:pt x="14572" y="9312"/>
                      <a:pt x="14351" y="9312"/>
                    </a:cubicBezTo>
                    <a:cubicBezTo>
                      <a:pt x="11562" y="9312"/>
                      <a:pt x="9501" y="6488"/>
                      <a:pt x="10538" y="3750"/>
                    </a:cubicBezTo>
                    <a:cubicBezTo>
                      <a:pt x="11195" y="2034"/>
                      <a:pt x="12784" y="1103"/>
                      <a:pt x="14390" y="1103"/>
                    </a:cubicBezTo>
                    <a:close/>
                    <a:moveTo>
                      <a:pt x="14373" y="1"/>
                    </a:moveTo>
                    <a:cubicBezTo>
                      <a:pt x="13856" y="1"/>
                      <a:pt x="13331" y="79"/>
                      <a:pt x="12814" y="241"/>
                    </a:cubicBezTo>
                    <a:cubicBezTo>
                      <a:pt x="10286" y="1034"/>
                      <a:pt x="8752" y="3586"/>
                      <a:pt x="9255" y="6189"/>
                    </a:cubicBezTo>
                    <a:cubicBezTo>
                      <a:pt x="9214" y="6166"/>
                      <a:pt x="9192" y="6156"/>
                      <a:pt x="9172" y="6156"/>
                    </a:cubicBezTo>
                    <a:cubicBezTo>
                      <a:pt x="9148" y="6156"/>
                      <a:pt x="9126" y="6169"/>
                      <a:pt x="9079" y="6189"/>
                    </a:cubicBezTo>
                    <a:lnTo>
                      <a:pt x="8979" y="6240"/>
                    </a:lnTo>
                    <a:cubicBezTo>
                      <a:pt x="8853" y="6302"/>
                      <a:pt x="8777" y="6428"/>
                      <a:pt x="8790" y="6566"/>
                    </a:cubicBezTo>
                    <a:lnTo>
                      <a:pt x="377" y="10402"/>
                    </a:lnTo>
                    <a:cubicBezTo>
                      <a:pt x="113" y="10528"/>
                      <a:pt x="0" y="10829"/>
                      <a:pt x="126" y="11081"/>
                    </a:cubicBezTo>
                    <a:lnTo>
                      <a:pt x="566" y="12049"/>
                    </a:lnTo>
                    <a:cubicBezTo>
                      <a:pt x="649" y="12234"/>
                      <a:pt x="835" y="12344"/>
                      <a:pt x="1028" y="12344"/>
                    </a:cubicBezTo>
                    <a:cubicBezTo>
                      <a:pt x="1096" y="12344"/>
                      <a:pt x="1166" y="12330"/>
                      <a:pt x="1232" y="12301"/>
                    </a:cubicBezTo>
                    <a:lnTo>
                      <a:pt x="9658" y="8453"/>
                    </a:lnTo>
                    <a:cubicBezTo>
                      <a:pt x="9720" y="8507"/>
                      <a:pt x="9793" y="8538"/>
                      <a:pt x="9869" y="8538"/>
                    </a:cubicBezTo>
                    <a:cubicBezTo>
                      <a:pt x="9915" y="8538"/>
                      <a:pt x="9962" y="8527"/>
                      <a:pt x="10010" y="8503"/>
                    </a:cubicBezTo>
                    <a:lnTo>
                      <a:pt x="10110" y="8465"/>
                    </a:lnTo>
                    <a:cubicBezTo>
                      <a:pt x="10198" y="8428"/>
                      <a:pt x="10198" y="8440"/>
                      <a:pt x="10223" y="8365"/>
                    </a:cubicBezTo>
                    <a:cubicBezTo>
                      <a:pt x="11240" y="9701"/>
                      <a:pt x="12796" y="10422"/>
                      <a:pt x="14381" y="10422"/>
                    </a:cubicBezTo>
                    <a:cubicBezTo>
                      <a:pt x="15285" y="10422"/>
                      <a:pt x="16199" y="10187"/>
                      <a:pt x="17026" y="9698"/>
                    </a:cubicBezTo>
                    <a:cubicBezTo>
                      <a:pt x="19302" y="8339"/>
                      <a:pt x="20208" y="5510"/>
                      <a:pt x="19126" y="3083"/>
                    </a:cubicBezTo>
                    <a:cubicBezTo>
                      <a:pt x="18267" y="1165"/>
                      <a:pt x="16376" y="1"/>
                      <a:pt x="14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34"/>
              <p:cNvSpPr/>
              <p:nvPr/>
            </p:nvSpPr>
            <p:spPr>
              <a:xfrm rot="-6237134">
                <a:off x="6860786" y="3687644"/>
                <a:ext cx="146627" cy="286335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5452" extrusionOk="0">
                    <a:moveTo>
                      <a:pt x="2792" y="0"/>
                    </a:moveTo>
                    <a:lnTo>
                      <a:pt x="2792" y="0"/>
                    </a:lnTo>
                    <a:cubicBezTo>
                      <a:pt x="855" y="881"/>
                      <a:pt x="0" y="3169"/>
                      <a:pt x="881" y="5106"/>
                    </a:cubicBezTo>
                    <a:cubicBezTo>
                      <a:pt x="974" y="5305"/>
                      <a:pt x="1163" y="5452"/>
                      <a:pt x="1291" y="5452"/>
                    </a:cubicBezTo>
                    <a:cubicBezTo>
                      <a:pt x="1423" y="5452"/>
                      <a:pt x="1492" y="5299"/>
                      <a:pt x="1333" y="4892"/>
                    </a:cubicBezTo>
                    <a:cubicBezTo>
                      <a:pt x="1019" y="4100"/>
                      <a:pt x="717" y="3270"/>
                      <a:pt x="1170" y="2012"/>
                    </a:cubicBezTo>
                    <a:cubicBezTo>
                      <a:pt x="1497" y="1182"/>
                      <a:pt x="2063" y="491"/>
                      <a:pt x="27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34"/>
              <p:cNvSpPr/>
              <p:nvPr/>
            </p:nvSpPr>
            <p:spPr>
              <a:xfrm rot="-6237134">
                <a:off x="7086573" y="3850634"/>
                <a:ext cx="46267" cy="10173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937" extrusionOk="0">
                    <a:moveTo>
                      <a:pt x="0" y="0"/>
                    </a:moveTo>
                    <a:cubicBezTo>
                      <a:pt x="0" y="0"/>
                      <a:pt x="0" y="38"/>
                      <a:pt x="26" y="88"/>
                    </a:cubicBezTo>
                    <a:cubicBezTo>
                      <a:pt x="38" y="138"/>
                      <a:pt x="63" y="226"/>
                      <a:pt x="101" y="315"/>
                    </a:cubicBezTo>
                    <a:cubicBezTo>
                      <a:pt x="164" y="503"/>
                      <a:pt x="264" y="755"/>
                      <a:pt x="378" y="994"/>
                    </a:cubicBezTo>
                    <a:cubicBezTo>
                      <a:pt x="491" y="1232"/>
                      <a:pt x="617" y="1471"/>
                      <a:pt x="705" y="1647"/>
                    </a:cubicBezTo>
                    <a:cubicBezTo>
                      <a:pt x="755" y="1735"/>
                      <a:pt x="805" y="1811"/>
                      <a:pt x="830" y="1861"/>
                    </a:cubicBezTo>
                    <a:cubicBezTo>
                      <a:pt x="855" y="1911"/>
                      <a:pt x="881" y="1937"/>
                      <a:pt x="881" y="1937"/>
                    </a:cubicBezTo>
                    <a:cubicBezTo>
                      <a:pt x="881" y="1937"/>
                      <a:pt x="868" y="1911"/>
                      <a:pt x="855" y="1849"/>
                    </a:cubicBezTo>
                    <a:cubicBezTo>
                      <a:pt x="830" y="1798"/>
                      <a:pt x="805" y="1723"/>
                      <a:pt x="767" y="1622"/>
                    </a:cubicBezTo>
                    <a:cubicBezTo>
                      <a:pt x="705" y="1434"/>
                      <a:pt x="604" y="1182"/>
                      <a:pt x="491" y="943"/>
                    </a:cubicBezTo>
                    <a:cubicBezTo>
                      <a:pt x="378" y="704"/>
                      <a:pt x="264" y="465"/>
                      <a:pt x="164" y="289"/>
                    </a:cubicBezTo>
                    <a:cubicBezTo>
                      <a:pt x="114" y="201"/>
                      <a:pt x="76" y="138"/>
                      <a:pt x="38" y="76"/>
                    </a:cubicBezTo>
                    <a:cubicBezTo>
                      <a:pt x="13" y="2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34"/>
              <p:cNvSpPr/>
              <p:nvPr/>
            </p:nvSpPr>
            <p:spPr>
              <a:xfrm rot="-6237134">
                <a:off x="7076025" y="3836907"/>
                <a:ext cx="49576" cy="107034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038" extrusionOk="0">
                    <a:moveTo>
                      <a:pt x="0" y="1"/>
                    </a:moveTo>
                    <a:cubicBezTo>
                      <a:pt x="0" y="1"/>
                      <a:pt x="13" y="38"/>
                      <a:pt x="38" y="89"/>
                    </a:cubicBezTo>
                    <a:cubicBezTo>
                      <a:pt x="50" y="152"/>
                      <a:pt x="88" y="240"/>
                      <a:pt x="126" y="340"/>
                    </a:cubicBezTo>
                    <a:cubicBezTo>
                      <a:pt x="189" y="529"/>
                      <a:pt x="302" y="793"/>
                      <a:pt x="415" y="1044"/>
                    </a:cubicBezTo>
                    <a:cubicBezTo>
                      <a:pt x="528" y="1296"/>
                      <a:pt x="654" y="1547"/>
                      <a:pt x="767" y="1736"/>
                    </a:cubicBezTo>
                    <a:cubicBezTo>
                      <a:pt x="818" y="1824"/>
                      <a:pt x="855" y="1899"/>
                      <a:pt x="893" y="1962"/>
                    </a:cubicBezTo>
                    <a:cubicBezTo>
                      <a:pt x="918" y="2013"/>
                      <a:pt x="943" y="2038"/>
                      <a:pt x="943" y="2038"/>
                    </a:cubicBezTo>
                    <a:cubicBezTo>
                      <a:pt x="943" y="2038"/>
                      <a:pt x="931" y="2013"/>
                      <a:pt x="906" y="1950"/>
                    </a:cubicBezTo>
                    <a:cubicBezTo>
                      <a:pt x="893" y="1887"/>
                      <a:pt x="868" y="1811"/>
                      <a:pt x="830" y="1711"/>
                    </a:cubicBezTo>
                    <a:cubicBezTo>
                      <a:pt x="755" y="1510"/>
                      <a:pt x="641" y="1246"/>
                      <a:pt x="528" y="994"/>
                    </a:cubicBezTo>
                    <a:cubicBezTo>
                      <a:pt x="415" y="743"/>
                      <a:pt x="289" y="491"/>
                      <a:pt x="189" y="302"/>
                    </a:cubicBezTo>
                    <a:cubicBezTo>
                      <a:pt x="126" y="214"/>
                      <a:pt x="88" y="139"/>
                      <a:pt x="50" y="89"/>
                    </a:cubicBezTo>
                    <a:cubicBezTo>
                      <a:pt x="25" y="26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34"/>
              <p:cNvSpPr/>
              <p:nvPr/>
            </p:nvSpPr>
            <p:spPr>
              <a:xfrm rot="-6237134">
                <a:off x="7127467" y="4003408"/>
                <a:ext cx="357955" cy="163860"/>
              </a:xfrm>
              <a:custGeom>
                <a:avLst/>
                <a:gdLst/>
                <a:ahLst/>
                <a:cxnLst/>
                <a:rect l="l" t="t" r="r" b="b"/>
                <a:pathLst>
                  <a:path w="6816" h="3120" extrusionOk="0">
                    <a:moveTo>
                      <a:pt x="6816" y="1"/>
                    </a:moveTo>
                    <a:cubicBezTo>
                      <a:pt x="6816" y="1"/>
                      <a:pt x="6375" y="164"/>
                      <a:pt x="5722" y="428"/>
                    </a:cubicBezTo>
                    <a:cubicBezTo>
                      <a:pt x="5395" y="567"/>
                      <a:pt x="5017" y="717"/>
                      <a:pt x="4615" y="906"/>
                    </a:cubicBezTo>
                    <a:cubicBezTo>
                      <a:pt x="4414" y="994"/>
                      <a:pt x="4213" y="1082"/>
                      <a:pt x="3999" y="1170"/>
                    </a:cubicBezTo>
                    <a:lnTo>
                      <a:pt x="3358" y="1459"/>
                    </a:lnTo>
                    <a:lnTo>
                      <a:pt x="2729" y="1749"/>
                    </a:lnTo>
                    <a:cubicBezTo>
                      <a:pt x="2515" y="1849"/>
                      <a:pt x="2314" y="1950"/>
                      <a:pt x="2113" y="2038"/>
                    </a:cubicBezTo>
                    <a:cubicBezTo>
                      <a:pt x="1723" y="2239"/>
                      <a:pt x="1358" y="2415"/>
                      <a:pt x="1044" y="2579"/>
                    </a:cubicBezTo>
                    <a:cubicBezTo>
                      <a:pt x="415" y="2893"/>
                      <a:pt x="0" y="3119"/>
                      <a:pt x="0" y="3119"/>
                    </a:cubicBezTo>
                    <a:cubicBezTo>
                      <a:pt x="0" y="3119"/>
                      <a:pt x="453" y="2968"/>
                      <a:pt x="1107" y="2704"/>
                    </a:cubicBezTo>
                    <a:cubicBezTo>
                      <a:pt x="1434" y="2566"/>
                      <a:pt x="1811" y="2415"/>
                      <a:pt x="2201" y="2226"/>
                    </a:cubicBezTo>
                    <a:cubicBezTo>
                      <a:pt x="2402" y="2138"/>
                      <a:pt x="2616" y="2050"/>
                      <a:pt x="2829" y="1962"/>
                    </a:cubicBezTo>
                    <a:lnTo>
                      <a:pt x="3471" y="1673"/>
                    </a:lnTo>
                    <a:lnTo>
                      <a:pt x="4100" y="1384"/>
                    </a:lnTo>
                    <a:cubicBezTo>
                      <a:pt x="4301" y="1283"/>
                      <a:pt x="4502" y="1183"/>
                      <a:pt x="4703" y="1095"/>
                    </a:cubicBezTo>
                    <a:cubicBezTo>
                      <a:pt x="5106" y="894"/>
                      <a:pt x="5470" y="717"/>
                      <a:pt x="5785" y="554"/>
                    </a:cubicBezTo>
                    <a:cubicBezTo>
                      <a:pt x="6413" y="240"/>
                      <a:pt x="6816" y="1"/>
                      <a:pt x="6816" y="1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34"/>
              <p:cNvSpPr/>
              <p:nvPr/>
            </p:nvSpPr>
            <p:spPr>
              <a:xfrm rot="-6237134">
                <a:off x="7036206" y="3995555"/>
                <a:ext cx="453746" cy="257607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4905" extrusionOk="0">
                    <a:moveTo>
                      <a:pt x="8614" y="0"/>
                    </a:moveTo>
                    <a:lnTo>
                      <a:pt x="315" y="3785"/>
                    </a:lnTo>
                    <a:cubicBezTo>
                      <a:pt x="63" y="3886"/>
                      <a:pt x="1" y="4062"/>
                      <a:pt x="101" y="4275"/>
                    </a:cubicBezTo>
                    <a:lnTo>
                      <a:pt x="328" y="4766"/>
                    </a:lnTo>
                    <a:cubicBezTo>
                      <a:pt x="328" y="4766"/>
                      <a:pt x="290" y="4590"/>
                      <a:pt x="491" y="4313"/>
                    </a:cubicBezTo>
                    <a:lnTo>
                      <a:pt x="340" y="3835"/>
                    </a:lnTo>
                    <a:lnTo>
                      <a:pt x="969" y="4904"/>
                    </a:lnTo>
                    <a:lnTo>
                      <a:pt x="969" y="4904"/>
                    </a:lnTo>
                    <a:lnTo>
                      <a:pt x="705" y="4074"/>
                    </a:lnTo>
                    <a:cubicBezTo>
                      <a:pt x="981" y="3835"/>
                      <a:pt x="1283" y="3634"/>
                      <a:pt x="1610" y="3483"/>
                    </a:cubicBezTo>
                    <a:cubicBezTo>
                      <a:pt x="2641" y="2955"/>
                      <a:pt x="6087" y="1258"/>
                      <a:pt x="7860" y="377"/>
                    </a:cubicBezTo>
                    <a:lnTo>
                      <a:pt x="8640" y="1874"/>
                    </a:lnTo>
                    <a:lnTo>
                      <a:pt x="8011" y="302"/>
                    </a:lnTo>
                    <a:cubicBezTo>
                      <a:pt x="8262" y="176"/>
                      <a:pt x="8463" y="76"/>
                      <a:pt x="8614" y="0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34"/>
              <p:cNvSpPr/>
              <p:nvPr/>
            </p:nvSpPr>
            <p:spPr>
              <a:xfrm rot="-6237134">
                <a:off x="6656968" y="3433813"/>
                <a:ext cx="521125" cy="488535"/>
              </a:xfrm>
              <a:custGeom>
                <a:avLst/>
                <a:gdLst/>
                <a:ahLst/>
                <a:cxnLst/>
                <a:rect l="l" t="t" r="r" b="b"/>
                <a:pathLst>
                  <a:path w="9923" h="9302" extrusionOk="0">
                    <a:moveTo>
                      <a:pt x="4972" y="0"/>
                    </a:moveTo>
                    <a:cubicBezTo>
                      <a:pt x="4820" y="0"/>
                      <a:pt x="4668" y="7"/>
                      <a:pt x="4515" y="21"/>
                    </a:cubicBezTo>
                    <a:cubicBezTo>
                      <a:pt x="4427" y="21"/>
                      <a:pt x="4339" y="21"/>
                      <a:pt x="4251" y="46"/>
                    </a:cubicBezTo>
                    <a:lnTo>
                      <a:pt x="3987" y="97"/>
                    </a:lnTo>
                    <a:cubicBezTo>
                      <a:pt x="3811" y="122"/>
                      <a:pt x="3635" y="172"/>
                      <a:pt x="3471" y="223"/>
                    </a:cubicBezTo>
                    <a:lnTo>
                      <a:pt x="3333" y="260"/>
                    </a:lnTo>
                    <a:lnTo>
                      <a:pt x="3220" y="311"/>
                    </a:lnTo>
                    <a:lnTo>
                      <a:pt x="2981" y="411"/>
                    </a:lnTo>
                    <a:cubicBezTo>
                      <a:pt x="2931" y="424"/>
                      <a:pt x="2906" y="436"/>
                      <a:pt x="2855" y="461"/>
                    </a:cubicBezTo>
                    <a:lnTo>
                      <a:pt x="2742" y="512"/>
                    </a:lnTo>
                    <a:lnTo>
                      <a:pt x="2503" y="638"/>
                    </a:lnTo>
                    <a:cubicBezTo>
                      <a:pt x="1925" y="952"/>
                      <a:pt x="1422" y="1392"/>
                      <a:pt x="1019" y="1920"/>
                    </a:cubicBezTo>
                    <a:cubicBezTo>
                      <a:pt x="667" y="2398"/>
                      <a:pt x="391" y="2926"/>
                      <a:pt x="215" y="3492"/>
                    </a:cubicBezTo>
                    <a:cubicBezTo>
                      <a:pt x="64" y="3957"/>
                      <a:pt x="1" y="4448"/>
                      <a:pt x="13" y="4951"/>
                    </a:cubicBezTo>
                    <a:lnTo>
                      <a:pt x="13" y="5102"/>
                    </a:lnTo>
                    <a:cubicBezTo>
                      <a:pt x="13" y="5164"/>
                      <a:pt x="13" y="5215"/>
                      <a:pt x="26" y="5265"/>
                    </a:cubicBezTo>
                    <a:lnTo>
                      <a:pt x="51" y="5554"/>
                    </a:lnTo>
                    <a:cubicBezTo>
                      <a:pt x="76" y="5743"/>
                      <a:pt x="127" y="5919"/>
                      <a:pt x="152" y="6070"/>
                    </a:cubicBezTo>
                    <a:lnTo>
                      <a:pt x="277" y="6472"/>
                    </a:lnTo>
                    <a:cubicBezTo>
                      <a:pt x="303" y="6598"/>
                      <a:pt x="353" y="6686"/>
                      <a:pt x="391" y="6761"/>
                    </a:cubicBezTo>
                    <a:lnTo>
                      <a:pt x="491" y="7000"/>
                    </a:lnTo>
                    <a:lnTo>
                      <a:pt x="403" y="6761"/>
                    </a:lnTo>
                    <a:cubicBezTo>
                      <a:pt x="378" y="6673"/>
                      <a:pt x="328" y="6585"/>
                      <a:pt x="303" y="6460"/>
                    </a:cubicBezTo>
                    <a:lnTo>
                      <a:pt x="189" y="6057"/>
                    </a:lnTo>
                    <a:cubicBezTo>
                      <a:pt x="164" y="5906"/>
                      <a:pt x="139" y="5743"/>
                      <a:pt x="114" y="5554"/>
                    </a:cubicBezTo>
                    <a:lnTo>
                      <a:pt x="101" y="5265"/>
                    </a:lnTo>
                    <a:cubicBezTo>
                      <a:pt x="101" y="5215"/>
                      <a:pt x="101" y="5152"/>
                      <a:pt x="89" y="5102"/>
                    </a:cubicBezTo>
                    <a:lnTo>
                      <a:pt x="89" y="4951"/>
                    </a:lnTo>
                    <a:cubicBezTo>
                      <a:pt x="114" y="3882"/>
                      <a:pt x="491" y="2863"/>
                      <a:pt x="1158" y="2033"/>
                    </a:cubicBezTo>
                    <a:cubicBezTo>
                      <a:pt x="1548" y="1530"/>
                      <a:pt x="2038" y="1128"/>
                      <a:pt x="2604" y="826"/>
                    </a:cubicBezTo>
                    <a:lnTo>
                      <a:pt x="2818" y="713"/>
                    </a:lnTo>
                    <a:lnTo>
                      <a:pt x="2931" y="650"/>
                    </a:lnTo>
                    <a:lnTo>
                      <a:pt x="3044" y="600"/>
                    </a:lnTo>
                    <a:lnTo>
                      <a:pt x="3283" y="512"/>
                    </a:lnTo>
                    <a:lnTo>
                      <a:pt x="3396" y="461"/>
                    </a:lnTo>
                    <a:lnTo>
                      <a:pt x="3522" y="436"/>
                    </a:lnTo>
                    <a:cubicBezTo>
                      <a:pt x="3685" y="386"/>
                      <a:pt x="3849" y="336"/>
                      <a:pt x="4012" y="311"/>
                    </a:cubicBezTo>
                    <a:lnTo>
                      <a:pt x="4264" y="273"/>
                    </a:lnTo>
                    <a:cubicBezTo>
                      <a:pt x="4352" y="248"/>
                      <a:pt x="4440" y="248"/>
                      <a:pt x="4515" y="248"/>
                    </a:cubicBezTo>
                    <a:cubicBezTo>
                      <a:pt x="4643" y="237"/>
                      <a:pt x="4771" y="232"/>
                      <a:pt x="4899" y="232"/>
                    </a:cubicBezTo>
                    <a:cubicBezTo>
                      <a:pt x="6174" y="232"/>
                      <a:pt x="7410" y="742"/>
                      <a:pt x="8313" y="1656"/>
                    </a:cubicBezTo>
                    <a:cubicBezTo>
                      <a:pt x="8778" y="2146"/>
                      <a:pt x="9155" y="2725"/>
                      <a:pt x="9382" y="3354"/>
                    </a:cubicBezTo>
                    <a:cubicBezTo>
                      <a:pt x="9608" y="3957"/>
                      <a:pt x="9721" y="4586"/>
                      <a:pt x="9696" y="5227"/>
                    </a:cubicBezTo>
                    <a:cubicBezTo>
                      <a:pt x="9658" y="6284"/>
                      <a:pt x="9268" y="7302"/>
                      <a:pt x="8589" y="8119"/>
                    </a:cubicBezTo>
                    <a:lnTo>
                      <a:pt x="8489" y="8245"/>
                    </a:lnTo>
                    <a:cubicBezTo>
                      <a:pt x="8451" y="8283"/>
                      <a:pt x="8413" y="8321"/>
                      <a:pt x="8388" y="8358"/>
                    </a:cubicBezTo>
                    <a:lnTo>
                      <a:pt x="8174" y="8572"/>
                    </a:lnTo>
                    <a:cubicBezTo>
                      <a:pt x="8036" y="8698"/>
                      <a:pt x="7910" y="8799"/>
                      <a:pt x="7785" y="8899"/>
                    </a:cubicBezTo>
                    <a:lnTo>
                      <a:pt x="7445" y="9138"/>
                    </a:lnTo>
                    <a:cubicBezTo>
                      <a:pt x="7344" y="9214"/>
                      <a:pt x="7244" y="9251"/>
                      <a:pt x="7181" y="9302"/>
                    </a:cubicBezTo>
                    <a:cubicBezTo>
                      <a:pt x="7256" y="9264"/>
                      <a:pt x="7357" y="9226"/>
                      <a:pt x="7458" y="9163"/>
                    </a:cubicBezTo>
                    <a:lnTo>
                      <a:pt x="7810" y="8937"/>
                    </a:lnTo>
                    <a:cubicBezTo>
                      <a:pt x="7936" y="8849"/>
                      <a:pt x="8074" y="8736"/>
                      <a:pt x="8225" y="8622"/>
                    </a:cubicBezTo>
                    <a:lnTo>
                      <a:pt x="8438" y="8409"/>
                    </a:lnTo>
                    <a:cubicBezTo>
                      <a:pt x="8476" y="8384"/>
                      <a:pt x="8514" y="8346"/>
                      <a:pt x="8552" y="8308"/>
                    </a:cubicBezTo>
                    <a:lnTo>
                      <a:pt x="8652" y="8182"/>
                    </a:lnTo>
                    <a:cubicBezTo>
                      <a:pt x="8992" y="7818"/>
                      <a:pt x="9256" y="7390"/>
                      <a:pt x="9457" y="6937"/>
                    </a:cubicBezTo>
                    <a:cubicBezTo>
                      <a:pt x="9696" y="6397"/>
                      <a:pt x="9847" y="5818"/>
                      <a:pt x="9885" y="5227"/>
                    </a:cubicBezTo>
                    <a:cubicBezTo>
                      <a:pt x="9922" y="4561"/>
                      <a:pt x="9822" y="3907"/>
                      <a:pt x="9595" y="3278"/>
                    </a:cubicBezTo>
                    <a:cubicBezTo>
                      <a:pt x="9356" y="2612"/>
                      <a:pt x="8979" y="2008"/>
                      <a:pt x="8489" y="1505"/>
                    </a:cubicBezTo>
                    <a:cubicBezTo>
                      <a:pt x="7564" y="535"/>
                      <a:pt x="6295" y="0"/>
                      <a:pt x="49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34"/>
              <p:cNvSpPr/>
              <p:nvPr/>
            </p:nvSpPr>
            <p:spPr>
              <a:xfrm rot="-6237134">
                <a:off x="6507192" y="3556219"/>
                <a:ext cx="1061944" cy="648509"/>
              </a:xfrm>
              <a:custGeom>
                <a:avLst/>
                <a:gdLst/>
                <a:ahLst/>
                <a:cxnLst/>
                <a:rect l="l" t="t" r="r" b="b"/>
                <a:pathLst>
                  <a:path w="20221" h="12348" extrusionOk="0">
                    <a:moveTo>
                      <a:pt x="9180" y="6268"/>
                    </a:moveTo>
                    <a:cubicBezTo>
                      <a:pt x="9180" y="6268"/>
                      <a:pt x="9192" y="6305"/>
                      <a:pt x="9230" y="6356"/>
                    </a:cubicBezTo>
                    <a:cubicBezTo>
                      <a:pt x="9255" y="6406"/>
                      <a:pt x="9305" y="6481"/>
                      <a:pt x="9356" y="6582"/>
                    </a:cubicBezTo>
                    <a:cubicBezTo>
                      <a:pt x="9456" y="6758"/>
                      <a:pt x="9582" y="7010"/>
                      <a:pt x="9695" y="7261"/>
                    </a:cubicBezTo>
                    <a:cubicBezTo>
                      <a:pt x="9808" y="7525"/>
                      <a:pt x="9922" y="7777"/>
                      <a:pt x="9997" y="7978"/>
                    </a:cubicBezTo>
                    <a:cubicBezTo>
                      <a:pt x="10035" y="8078"/>
                      <a:pt x="10060" y="8154"/>
                      <a:pt x="10073" y="8217"/>
                    </a:cubicBezTo>
                    <a:cubicBezTo>
                      <a:pt x="10098" y="8280"/>
                      <a:pt x="10110" y="8317"/>
                      <a:pt x="10110" y="8317"/>
                    </a:cubicBezTo>
                    <a:cubicBezTo>
                      <a:pt x="10110" y="8317"/>
                      <a:pt x="10085" y="8280"/>
                      <a:pt x="10060" y="8229"/>
                    </a:cubicBezTo>
                    <a:cubicBezTo>
                      <a:pt x="10022" y="8179"/>
                      <a:pt x="9985" y="8104"/>
                      <a:pt x="9934" y="8003"/>
                    </a:cubicBezTo>
                    <a:cubicBezTo>
                      <a:pt x="9834" y="7827"/>
                      <a:pt x="9708" y="7575"/>
                      <a:pt x="9582" y="7311"/>
                    </a:cubicBezTo>
                    <a:cubicBezTo>
                      <a:pt x="9469" y="7060"/>
                      <a:pt x="9368" y="6808"/>
                      <a:pt x="9293" y="6607"/>
                    </a:cubicBezTo>
                    <a:cubicBezTo>
                      <a:pt x="9255" y="6507"/>
                      <a:pt x="9230" y="6419"/>
                      <a:pt x="9205" y="6368"/>
                    </a:cubicBezTo>
                    <a:cubicBezTo>
                      <a:pt x="9180" y="6305"/>
                      <a:pt x="9180" y="6268"/>
                      <a:pt x="9180" y="6268"/>
                    </a:cubicBezTo>
                    <a:close/>
                    <a:moveTo>
                      <a:pt x="8953" y="6431"/>
                    </a:moveTo>
                    <a:cubicBezTo>
                      <a:pt x="8953" y="6431"/>
                      <a:pt x="8966" y="6469"/>
                      <a:pt x="9004" y="6519"/>
                    </a:cubicBezTo>
                    <a:cubicBezTo>
                      <a:pt x="9029" y="6569"/>
                      <a:pt x="9079" y="6632"/>
                      <a:pt x="9117" y="6720"/>
                    </a:cubicBezTo>
                    <a:cubicBezTo>
                      <a:pt x="9217" y="6896"/>
                      <a:pt x="9343" y="7135"/>
                      <a:pt x="9444" y="7374"/>
                    </a:cubicBezTo>
                    <a:cubicBezTo>
                      <a:pt x="9557" y="7626"/>
                      <a:pt x="9658" y="7865"/>
                      <a:pt x="9733" y="8053"/>
                    </a:cubicBezTo>
                    <a:cubicBezTo>
                      <a:pt x="9758" y="8154"/>
                      <a:pt x="9783" y="8229"/>
                      <a:pt x="9808" y="8292"/>
                    </a:cubicBezTo>
                    <a:cubicBezTo>
                      <a:pt x="9821" y="8342"/>
                      <a:pt x="9834" y="8380"/>
                      <a:pt x="9834" y="8380"/>
                    </a:cubicBezTo>
                    <a:cubicBezTo>
                      <a:pt x="9834" y="8380"/>
                      <a:pt x="9808" y="8342"/>
                      <a:pt x="9783" y="8292"/>
                    </a:cubicBezTo>
                    <a:cubicBezTo>
                      <a:pt x="9758" y="8242"/>
                      <a:pt x="9708" y="8179"/>
                      <a:pt x="9670" y="8091"/>
                    </a:cubicBezTo>
                    <a:cubicBezTo>
                      <a:pt x="9570" y="7915"/>
                      <a:pt x="9444" y="7676"/>
                      <a:pt x="9331" y="7425"/>
                    </a:cubicBezTo>
                    <a:cubicBezTo>
                      <a:pt x="9230" y="7186"/>
                      <a:pt x="9129" y="6947"/>
                      <a:pt x="9054" y="6758"/>
                    </a:cubicBezTo>
                    <a:cubicBezTo>
                      <a:pt x="9016" y="6657"/>
                      <a:pt x="8991" y="6582"/>
                      <a:pt x="8979" y="6519"/>
                    </a:cubicBezTo>
                    <a:cubicBezTo>
                      <a:pt x="8953" y="6469"/>
                      <a:pt x="8953" y="6431"/>
                      <a:pt x="8953" y="6431"/>
                    </a:cubicBezTo>
                    <a:close/>
                    <a:moveTo>
                      <a:pt x="14375" y="1114"/>
                    </a:moveTo>
                    <a:cubicBezTo>
                      <a:pt x="15571" y="1114"/>
                      <a:pt x="16747" y="1635"/>
                      <a:pt x="17555" y="2621"/>
                    </a:cubicBezTo>
                    <a:lnTo>
                      <a:pt x="17517" y="2583"/>
                    </a:lnTo>
                    <a:cubicBezTo>
                      <a:pt x="17341" y="2395"/>
                      <a:pt x="17127" y="2219"/>
                      <a:pt x="16913" y="2080"/>
                    </a:cubicBezTo>
                    <a:cubicBezTo>
                      <a:pt x="16737" y="1967"/>
                      <a:pt x="16561" y="1866"/>
                      <a:pt x="16373" y="1791"/>
                    </a:cubicBezTo>
                    <a:cubicBezTo>
                      <a:pt x="16259" y="1741"/>
                      <a:pt x="16134" y="1703"/>
                      <a:pt x="16020" y="1665"/>
                    </a:cubicBezTo>
                    <a:lnTo>
                      <a:pt x="15882" y="1628"/>
                    </a:lnTo>
                    <a:lnTo>
                      <a:pt x="15995" y="1703"/>
                    </a:lnTo>
                    <a:cubicBezTo>
                      <a:pt x="16071" y="1753"/>
                      <a:pt x="16159" y="1841"/>
                      <a:pt x="16284" y="1942"/>
                    </a:cubicBezTo>
                    <a:cubicBezTo>
                      <a:pt x="16611" y="2219"/>
                      <a:pt x="16901" y="2533"/>
                      <a:pt x="17140" y="2898"/>
                    </a:cubicBezTo>
                    <a:cubicBezTo>
                      <a:pt x="17290" y="3124"/>
                      <a:pt x="17416" y="3375"/>
                      <a:pt x="17517" y="3627"/>
                    </a:cubicBezTo>
                    <a:lnTo>
                      <a:pt x="17529" y="3677"/>
                    </a:lnTo>
                    <a:lnTo>
                      <a:pt x="17542" y="3715"/>
                    </a:lnTo>
                    <a:lnTo>
                      <a:pt x="17580" y="3828"/>
                    </a:lnTo>
                    <a:lnTo>
                      <a:pt x="17655" y="4055"/>
                    </a:lnTo>
                    <a:cubicBezTo>
                      <a:pt x="17668" y="4130"/>
                      <a:pt x="17680" y="4205"/>
                      <a:pt x="17705" y="4268"/>
                    </a:cubicBezTo>
                    <a:lnTo>
                      <a:pt x="17718" y="4381"/>
                    </a:lnTo>
                    <a:cubicBezTo>
                      <a:pt x="17718" y="4419"/>
                      <a:pt x="17731" y="4457"/>
                      <a:pt x="17743" y="4495"/>
                    </a:cubicBezTo>
                    <a:cubicBezTo>
                      <a:pt x="17781" y="4809"/>
                      <a:pt x="17793" y="5123"/>
                      <a:pt x="17756" y="5438"/>
                    </a:cubicBezTo>
                    <a:cubicBezTo>
                      <a:pt x="17718" y="5765"/>
                      <a:pt x="17643" y="6079"/>
                      <a:pt x="17529" y="6381"/>
                    </a:cubicBezTo>
                    <a:cubicBezTo>
                      <a:pt x="17416" y="6683"/>
                      <a:pt x="17265" y="6972"/>
                      <a:pt x="17077" y="7248"/>
                    </a:cubicBezTo>
                    <a:cubicBezTo>
                      <a:pt x="16888" y="7513"/>
                      <a:pt x="16674" y="7751"/>
                      <a:pt x="16435" y="7965"/>
                    </a:cubicBezTo>
                    <a:cubicBezTo>
                      <a:pt x="16373" y="8016"/>
                      <a:pt x="16322" y="8066"/>
                      <a:pt x="16259" y="8104"/>
                    </a:cubicBezTo>
                    <a:cubicBezTo>
                      <a:pt x="16196" y="8154"/>
                      <a:pt x="16134" y="8204"/>
                      <a:pt x="16071" y="8242"/>
                    </a:cubicBezTo>
                    <a:cubicBezTo>
                      <a:pt x="15945" y="8317"/>
                      <a:pt x="15819" y="8405"/>
                      <a:pt x="15681" y="8468"/>
                    </a:cubicBezTo>
                    <a:cubicBezTo>
                      <a:pt x="15442" y="8594"/>
                      <a:pt x="15178" y="8695"/>
                      <a:pt x="14914" y="8770"/>
                    </a:cubicBezTo>
                    <a:cubicBezTo>
                      <a:pt x="14499" y="8883"/>
                      <a:pt x="14071" y="8934"/>
                      <a:pt x="13644" y="8934"/>
                    </a:cubicBezTo>
                    <a:cubicBezTo>
                      <a:pt x="13493" y="8934"/>
                      <a:pt x="13367" y="8921"/>
                      <a:pt x="13279" y="8908"/>
                    </a:cubicBezTo>
                    <a:lnTo>
                      <a:pt x="13141" y="8896"/>
                    </a:lnTo>
                    <a:lnTo>
                      <a:pt x="13141" y="8896"/>
                    </a:lnTo>
                    <a:lnTo>
                      <a:pt x="13267" y="8959"/>
                    </a:lnTo>
                    <a:cubicBezTo>
                      <a:pt x="13380" y="9009"/>
                      <a:pt x="13493" y="9059"/>
                      <a:pt x="13619" y="9097"/>
                    </a:cubicBezTo>
                    <a:cubicBezTo>
                      <a:pt x="13807" y="9160"/>
                      <a:pt x="14008" y="9210"/>
                      <a:pt x="14210" y="9235"/>
                    </a:cubicBezTo>
                    <a:cubicBezTo>
                      <a:pt x="14377" y="9259"/>
                      <a:pt x="14544" y="9268"/>
                      <a:pt x="14712" y="9268"/>
                    </a:cubicBezTo>
                    <a:cubicBezTo>
                      <a:pt x="14809" y="9268"/>
                      <a:pt x="14905" y="9265"/>
                      <a:pt x="15002" y="9260"/>
                    </a:cubicBezTo>
                    <a:lnTo>
                      <a:pt x="15027" y="9260"/>
                    </a:lnTo>
                    <a:cubicBezTo>
                      <a:pt x="14810" y="9295"/>
                      <a:pt x="14593" y="9312"/>
                      <a:pt x="14378" y="9312"/>
                    </a:cubicBezTo>
                    <a:cubicBezTo>
                      <a:pt x="12790" y="9312"/>
                      <a:pt x="11314" y="8393"/>
                      <a:pt x="10638" y="6909"/>
                    </a:cubicBezTo>
                    <a:cubicBezTo>
                      <a:pt x="9796" y="5035"/>
                      <a:pt x="10462" y="2822"/>
                      <a:pt x="12210" y="1728"/>
                    </a:cubicBezTo>
                    <a:cubicBezTo>
                      <a:pt x="12884" y="1314"/>
                      <a:pt x="13633" y="1114"/>
                      <a:pt x="14375" y="1114"/>
                    </a:cubicBezTo>
                    <a:close/>
                    <a:moveTo>
                      <a:pt x="14412" y="223"/>
                    </a:moveTo>
                    <a:cubicBezTo>
                      <a:pt x="15727" y="223"/>
                      <a:pt x="17006" y="758"/>
                      <a:pt x="17919" y="1728"/>
                    </a:cubicBezTo>
                    <a:cubicBezTo>
                      <a:pt x="18422" y="2231"/>
                      <a:pt x="18799" y="2835"/>
                      <a:pt x="19038" y="3501"/>
                    </a:cubicBezTo>
                    <a:cubicBezTo>
                      <a:pt x="19265" y="4130"/>
                      <a:pt x="19365" y="4784"/>
                      <a:pt x="19328" y="5450"/>
                    </a:cubicBezTo>
                    <a:cubicBezTo>
                      <a:pt x="19290" y="6041"/>
                      <a:pt x="19139" y="6620"/>
                      <a:pt x="18900" y="7148"/>
                    </a:cubicBezTo>
                    <a:cubicBezTo>
                      <a:pt x="18699" y="7613"/>
                      <a:pt x="18435" y="8028"/>
                      <a:pt x="18108" y="8393"/>
                    </a:cubicBezTo>
                    <a:lnTo>
                      <a:pt x="17995" y="8531"/>
                    </a:lnTo>
                    <a:cubicBezTo>
                      <a:pt x="17957" y="8569"/>
                      <a:pt x="17919" y="8594"/>
                      <a:pt x="17881" y="8632"/>
                    </a:cubicBezTo>
                    <a:lnTo>
                      <a:pt x="17668" y="8833"/>
                    </a:lnTo>
                    <a:cubicBezTo>
                      <a:pt x="17529" y="8959"/>
                      <a:pt x="17379" y="9059"/>
                      <a:pt x="17265" y="9160"/>
                    </a:cubicBezTo>
                    <a:lnTo>
                      <a:pt x="16913" y="9374"/>
                    </a:lnTo>
                    <a:cubicBezTo>
                      <a:pt x="16800" y="9449"/>
                      <a:pt x="16712" y="9487"/>
                      <a:pt x="16637" y="9525"/>
                    </a:cubicBezTo>
                    <a:lnTo>
                      <a:pt x="16398" y="9638"/>
                    </a:lnTo>
                    <a:lnTo>
                      <a:pt x="16624" y="9512"/>
                    </a:lnTo>
                    <a:cubicBezTo>
                      <a:pt x="16699" y="9462"/>
                      <a:pt x="16800" y="9424"/>
                      <a:pt x="16901" y="9348"/>
                    </a:cubicBezTo>
                    <a:lnTo>
                      <a:pt x="17240" y="9122"/>
                    </a:lnTo>
                    <a:cubicBezTo>
                      <a:pt x="17353" y="9009"/>
                      <a:pt x="17492" y="8908"/>
                      <a:pt x="17630" y="8783"/>
                    </a:cubicBezTo>
                    <a:lnTo>
                      <a:pt x="17831" y="8569"/>
                    </a:lnTo>
                    <a:cubicBezTo>
                      <a:pt x="17869" y="8531"/>
                      <a:pt x="17907" y="8506"/>
                      <a:pt x="17944" y="8456"/>
                    </a:cubicBezTo>
                    <a:lnTo>
                      <a:pt x="18045" y="8342"/>
                    </a:lnTo>
                    <a:cubicBezTo>
                      <a:pt x="18711" y="7513"/>
                      <a:pt x="19101" y="6507"/>
                      <a:pt x="19139" y="5450"/>
                    </a:cubicBezTo>
                    <a:cubicBezTo>
                      <a:pt x="19164" y="4822"/>
                      <a:pt x="19064" y="4180"/>
                      <a:pt x="18850" y="3589"/>
                    </a:cubicBezTo>
                    <a:cubicBezTo>
                      <a:pt x="18611" y="2960"/>
                      <a:pt x="18246" y="2369"/>
                      <a:pt x="17768" y="1892"/>
                    </a:cubicBezTo>
                    <a:cubicBezTo>
                      <a:pt x="16865" y="977"/>
                      <a:pt x="15640" y="468"/>
                      <a:pt x="14367" y="468"/>
                    </a:cubicBezTo>
                    <a:cubicBezTo>
                      <a:pt x="14239" y="468"/>
                      <a:pt x="14111" y="473"/>
                      <a:pt x="13983" y="483"/>
                    </a:cubicBezTo>
                    <a:cubicBezTo>
                      <a:pt x="13895" y="483"/>
                      <a:pt x="13807" y="483"/>
                      <a:pt x="13732" y="496"/>
                    </a:cubicBezTo>
                    <a:lnTo>
                      <a:pt x="13468" y="546"/>
                    </a:lnTo>
                    <a:cubicBezTo>
                      <a:pt x="13304" y="571"/>
                      <a:pt x="13141" y="609"/>
                      <a:pt x="12977" y="659"/>
                    </a:cubicBezTo>
                    <a:lnTo>
                      <a:pt x="12864" y="697"/>
                    </a:lnTo>
                    <a:lnTo>
                      <a:pt x="12738" y="747"/>
                    </a:lnTo>
                    <a:lnTo>
                      <a:pt x="12499" y="835"/>
                    </a:lnTo>
                    <a:lnTo>
                      <a:pt x="12386" y="886"/>
                    </a:lnTo>
                    <a:lnTo>
                      <a:pt x="12286" y="936"/>
                    </a:lnTo>
                    <a:lnTo>
                      <a:pt x="12059" y="1049"/>
                    </a:lnTo>
                    <a:cubicBezTo>
                      <a:pt x="11506" y="1364"/>
                      <a:pt x="11016" y="1766"/>
                      <a:pt x="10613" y="2269"/>
                    </a:cubicBezTo>
                    <a:cubicBezTo>
                      <a:pt x="9959" y="3099"/>
                      <a:pt x="9582" y="4117"/>
                      <a:pt x="9557" y="5174"/>
                    </a:cubicBezTo>
                    <a:lnTo>
                      <a:pt x="9557" y="5337"/>
                    </a:lnTo>
                    <a:cubicBezTo>
                      <a:pt x="9557" y="5387"/>
                      <a:pt x="9557" y="5438"/>
                      <a:pt x="9557" y="5488"/>
                    </a:cubicBezTo>
                    <a:lnTo>
                      <a:pt x="9582" y="5790"/>
                    </a:lnTo>
                    <a:cubicBezTo>
                      <a:pt x="9595" y="5966"/>
                      <a:pt x="9632" y="6142"/>
                      <a:pt x="9658" y="6293"/>
                    </a:cubicBezTo>
                    <a:lnTo>
                      <a:pt x="9758" y="6695"/>
                    </a:lnTo>
                    <a:cubicBezTo>
                      <a:pt x="9783" y="6821"/>
                      <a:pt x="9834" y="6909"/>
                      <a:pt x="9859" y="6984"/>
                    </a:cubicBezTo>
                    <a:lnTo>
                      <a:pt x="9947" y="7236"/>
                    </a:lnTo>
                    <a:lnTo>
                      <a:pt x="9834" y="6984"/>
                    </a:lnTo>
                    <a:cubicBezTo>
                      <a:pt x="9808" y="6909"/>
                      <a:pt x="9758" y="6821"/>
                      <a:pt x="9720" y="6708"/>
                    </a:cubicBezTo>
                    <a:lnTo>
                      <a:pt x="9595" y="6305"/>
                    </a:lnTo>
                    <a:cubicBezTo>
                      <a:pt x="9570" y="6142"/>
                      <a:pt x="9532" y="5978"/>
                      <a:pt x="9494" y="5790"/>
                    </a:cubicBezTo>
                    <a:lnTo>
                      <a:pt x="9469" y="5488"/>
                    </a:lnTo>
                    <a:cubicBezTo>
                      <a:pt x="9469" y="5438"/>
                      <a:pt x="9456" y="5387"/>
                      <a:pt x="9456" y="5337"/>
                    </a:cubicBezTo>
                    <a:cubicBezTo>
                      <a:pt x="9456" y="5287"/>
                      <a:pt x="9456" y="5224"/>
                      <a:pt x="9456" y="5174"/>
                    </a:cubicBezTo>
                    <a:cubicBezTo>
                      <a:pt x="9444" y="4683"/>
                      <a:pt x="9519" y="4180"/>
                      <a:pt x="9670" y="3715"/>
                    </a:cubicBezTo>
                    <a:cubicBezTo>
                      <a:pt x="9834" y="3149"/>
                      <a:pt x="10110" y="2621"/>
                      <a:pt x="10462" y="2143"/>
                    </a:cubicBezTo>
                    <a:cubicBezTo>
                      <a:pt x="10865" y="1615"/>
                      <a:pt x="11368" y="1187"/>
                      <a:pt x="11946" y="861"/>
                    </a:cubicBezTo>
                    <a:lnTo>
                      <a:pt x="12173" y="747"/>
                    </a:lnTo>
                    <a:lnTo>
                      <a:pt x="12286" y="684"/>
                    </a:lnTo>
                    <a:cubicBezTo>
                      <a:pt x="12336" y="659"/>
                      <a:pt x="12374" y="647"/>
                      <a:pt x="12411" y="634"/>
                    </a:cubicBezTo>
                    <a:lnTo>
                      <a:pt x="12650" y="534"/>
                    </a:lnTo>
                    <a:lnTo>
                      <a:pt x="12776" y="483"/>
                    </a:lnTo>
                    <a:lnTo>
                      <a:pt x="12902" y="446"/>
                    </a:lnTo>
                    <a:cubicBezTo>
                      <a:pt x="13078" y="395"/>
                      <a:pt x="13241" y="345"/>
                      <a:pt x="13417" y="320"/>
                    </a:cubicBezTo>
                    <a:lnTo>
                      <a:pt x="13682" y="269"/>
                    </a:lnTo>
                    <a:cubicBezTo>
                      <a:pt x="13770" y="257"/>
                      <a:pt x="13870" y="257"/>
                      <a:pt x="13958" y="244"/>
                    </a:cubicBezTo>
                    <a:cubicBezTo>
                      <a:pt x="14110" y="230"/>
                      <a:pt x="14261" y="223"/>
                      <a:pt x="14412" y="223"/>
                    </a:cubicBezTo>
                    <a:close/>
                    <a:moveTo>
                      <a:pt x="8865" y="6746"/>
                    </a:moveTo>
                    <a:lnTo>
                      <a:pt x="8865" y="6746"/>
                    </a:lnTo>
                    <a:cubicBezTo>
                      <a:pt x="8714" y="6821"/>
                      <a:pt x="8526" y="6934"/>
                      <a:pt x="8287" y="7047"/>
                    </a:cubicBezTo>
                    <a:lnTo>
                      <a:pt x="8916" y="8619"/>
                    </a:lnTo>
                    <a:lnTo>
                      <a:pt x="8123" y="7135"/>
                    </a:lnTo>
                    <a:cubicBezTo>
                      <a:pt x="6350" y="8003"/>
                      <a:pt x="2905" y="9701"/>
                      <a:pt x="1874" y="10229"/>
                    </a:cubicBezTo>
                    <a:cubicBezTo>
                      <a:pt x="1547" y="10392"/>
                      <a:pt x="1245" y="10593"/>
                      <a:pt x="968" y="10832"/>
                    </a:cubicBezTo>
                    <a:lnTo>
                      <a:pt x="1232" y="11650"/>
                    </a:lnTo>
                    <a:lnTo>
                      <a:pt x="604" y="10593"/>
                    </a:lnTo>
                    <a:lnTo>
                      <a:pt x="767" y="11059"/>
                    </a:lnTo>
                    <a:cubicBezTo>
                      <a:pt x="553" y="11348"/>
                      <a:pt x="591" y="11524"/>
                      <a:pt x="591" y="11524"/>
                    </a:cubicBezTo>
                    <a:lnTo>
                      <a:pt x="377" y="11033"/>
                    </a:lnTo>
                    <a:cubicBezTo>
                      <a:pt x="277" y="10820"/>
                      <a:pt x="327" y="10644"/>
                      <a:pt x="579" y="10531"/>
                    </a:cubicBezTo>
                    <a:lnTo>
                      <a:pt x="8865" y="6746"/>
                    </a:lnTo>
                    <a:close/>
                    <a:moveTo>
                      <a:pt x="8501" y="8632"/>
                    </a:moveTo>
                    <a:cubicBezTo>
                      <a:pt x="8501" y="8632"/>
                      <a:pt x="8086" y="8871"/>
                      <a:pt x="7470" y="9185"/>
                    </a:cubicBezTo>
                    <a:cubicBezTo>
                      <a:pt x="7155" y="9348"/>
                      <a:pt x="6778" y="9525"/>
                      <a:pt x="6388" y="9713"/>
                    </a:cubicBezTo>
                    <a:cubicBezTo>
                      <a:pt x="6187" y="9814"/>
                      <a:pt x="5986" y="9914"/>
                      <a:pt x="5772" y="10015"/>
                    </a:cubicBezTo>
                    <a:lnTo>
                      <a:pt x="5143" y="10304"/>
                    </a:lnTo>
                    <a:lnTo>
                      <a:pt x="4514" y="10593"/>
                    </a:lnTo>
                    <a:cubicBezTo>
                      <a:pt x="4301" y="10681"/>
                      <a:pt x="4087" y="10769"/>
                      <a:pt x="3886" y="10857"/>
                    </a:cubicBezTo>
                    <a:cubicBezTo>
                      <a:pt x="3483" y="11033"/>
                      <a:pt x="3106" y="11197"/>
                      <a:pt x="2792" y="11335"/>
                    </a:cubicBezTo>
                    <a:cubicBezTo>
                      <a:pt x="2138" y="11599"/>
                      <a:pt x="1685" y="11750"/>
                      <a:pt x="1685" y="11750"/>
                    </a:cubicBezTo>
                    <a:cubicBezTo>
                      <a:pt x="1685" y="11750"/>
                      <a:pt x="2100" y="11524"/>
                      <a:pt x="2729" y="11210"/>
                    </a:cubicBezTo>
                    <a:cubicBezTo>
                      <a:pt x="3043" y="11046"/>
                      <a:pt x="3408" y="10857"/>
                      <a:pt x="3798" y="10669"/>
                    </a:cubicBezTo>
                    <a:cubicBezTo>
                      <a:pt x="3999" y="10581"/>
                      <a:pt x="4200" y="10480"/>
                      <a:pt x="4414" y="10380"/>
                    </a:cubicBezTo>
                    <a:lnTo>
                      <a:pt x="5043" y="10090"/>
                    </a:lnTo>
                    <a:lnTo>
                      <a:pt x="5684" y="9801"/>
                    </a:lnTo>
                    <a:cubicBezTo>
                      <a:pt x="5885" y="9701"/>
                      <a:pt x="6099" y="9613"/>
                      <a:pt x="6300" y="9525"/>
                    </a:cubicBezTo>
                    <a:cubicBezTo>
                      <a:pt x="6702" y="9361"/>
                      <a:pt x="7080" y="9198"/>
                      <a:pt x="7394" y="9059"/>
                    </a:cubicBezTo>
                    <a:cubicBezTo>
                      <a:pt x="8048" y="8795"/>
                      <a:pt x="8501" y="8632"/>
                      <a:pt x="8501" y="8632"/>
                    </a:cubicBezTo>
                    <a:close/>
                    <a:moveTo>
                      <a:pt x="14365" y="1"/>
                    </a:moveTo>
                    <a:cubicBezTo>
                      <a:pt x="13842" y="1"/>
                      <a:pt x="13311" y="80"/>
                      <a:pt x="12789" y="244"/>
                    </a:cubicBezTo>
                    <a:cubicBezTo>
                      <a:pt x="10286" y="1049"/>
                      <a:pt x="8765" y="3602"/>
                      <a:pt x="9255" y="6192"/>
                    </a:cubicBezTo>
                    <a:cubicBezTo>
                      <a:pt x="9214" y="6169"/>
                      <a:pt x="9195" y="6159"/>
                      <a:pt x="9176" y="6159"/>
                    </a:cubicBezTo>
                    <a:cubicBezTo>
                      <a:pt x="9154" y="6159"/>
                      <a:pt x="9133" y="6172"/>
                      <a:pt x="9079" y="6192"/>
                    </a:cubicBezTo>
                    <a:lnTo>
                      <a:pt x="8979" y="6243"/>
                    </a:lnTo>
                    <a:cubicBezTo>
                      <a:pt x="8853" y="6293"/>
                      <a:pt x="8777" y="6419"/>
                      <a:pt x="8790" y="6557"/>
                    </a:cubicBezTo>
                    <a:lnTo>
                      <a:pt x="377" y="10405"/>
                    </a:lnTo>
                    <a:cubicBezTo>
                      <a:pt x="113" y="10518"/>
                      <a:pt x="0" y="10820"/>
                      <a:pt x="126" y="11071"/>
                    </a:cubicBezTo>
                    <a:lnTo>
                      <a:pt x="566" y="12052"/>
                    </a:lnTo>
                    <a:cubicBezTo>
                      <a:pt x="649" y="12237"/>
                      <a:pt x="835" y="12347"/>
                      <a:pt x="1028" y="12347"/>
                    </a:cubicBezTo>
                    <a:cubicBezTo>
                      <a:pt x="1096" y="12347"/>
                      <a:pt x="1166" y="12333"/>
                      <a:pt x="1232" y="12304"/>
                    </a:cubicBezTo>
                    <a:lnTo>
                      <a:pt x="9658" y="8456"/>
                    </a:lnTo>
                    <a:cubicBezTo>
                      <a:pt x="9720" y="8510"/>
                      <a:pt x="9793" y="8541"/>
                      <a:pt x="9869" y="8541"/>
                    </a:cubicBezTo>
                    <a:cubicBezTo>
                      <a:pt x="9915" y="8541"/>
                      <a:pt x="9962" y="8530"/>
                      <a:pt x="10010" y="8506"/>
                    </a:cubicBezTo>
                    <a:lnTo>
                      <a:pt x="10110" y="8468"/>
                    </a:lnTo>
                    <a:cubicBezTo>
                      <a:pt x="10198" y="8431"/>
                      <a:pt x="10198" y="8443"/>
                      <a:pt x="10223" y="8368"/>
                    </a:cubicBezTo>
                    <a:cubicBezTo>
                      <a:pt x="11237" y="9716"/>
                      <a:pt x="12797" y="10442"/>
                      <a:pt x="14384" y="10442"/>
                    </a:cubicBezTo>
                    <a:cubicBezTo>
                      <a:pt x="15298" y="10442"/>
                      <a:pt x="16220" y="10201"/>
                      <a:pt x="17052" y="9701"/>
                    </a:cubicBezTo>
                    <a:cubicBezTo>
                      <a:pt x="19340" y="8330"/>
                      <a:pt x="20220" y="5463"/>
                      <a:pt x="19114" y="3049"/>
                    </a:cubicBezTo>
                    <a:cubicBezTo>
                      <a:pt x="18237" y="1146"/>
                      <a:pt x="16359" y="1"/>
                      <a:pt x="14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34"/>
              <p:cNvSpPr/>
              <p:nvPr/>
            </p:nvSpPr>
            <p:spPr>
              <a:xfrm rot="-6237134">
                <a:off x="6861245" y="3687687"/>
                <a:ext cx="146627" cy="286020"/>
              </a:xfrm>
              <a:custGeom>
                <a:avLst/>
                <a:gdLst/>
                <a:ahLst/>
                <a:cxnLst/>
                <a:rect l="l" t="t" r="r" b="b"/>
                <a:pathLst>
                  <a:path w="2792" h="5446" extrusionOk="0">
                    <a:moveTo>
                      <a:pt x="2792" y="1"/>
                    </a:moveTo>
                    <a:cubicBezTo>
                      <a:pt x="855" y="881"/>
                      <a:pt x="0" y="3157"/>
                      <a:pt x="881" y="5094"/>
                    </a:cubicBezTo>
                    <a:cubicBezTo>
                      <a:pt x="974" y="5299"/>
                      <a:pt x="1163" y="5446"/>
                      <a:pt x="1291" y="5446"/>
                    </a:cubicBezTo>
                    <a:cubicBezTo>
                      <a:pt x="1423" y="5446"/>
                      <a:pt x="1492" y="5293"/>
                      <a:pt x="1333" y="4892"/>
                    </a:cubicBezTo>
                    <a:cubicBezTo>
                      <a:pt x="1019" y="4088"/>
                      <a:pt x="717" y="3258"/>
                      <a:pt x="1170" y="2000"/>
                    </a:cubicBezTo>
                    <a:cubicBezTo>
                      <a:pt x="1497" y="1183"/>
                      <a:pt x="2063" y="479"/>
                      <a:pt x="27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8" descr="General Assembly and Tamkeen Partnership Yields 70% Positive Outcome for  Graduates - Biz Bahrain">
            <a:extLst>
              <a:ext uri="{FF2B5EF4-FFF2-40B4-BE49-F238E27FC236}">
                <a16:creationId xmlns:a16="http://schemas.microsoft.com/office/drawing/2014/main" id="{D25CD474-2994-3DE4-B02E-AC7B7D0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457" y1="45882" x2="43457" y2="45882"/>
                        <a14:foregroundMark x1="48438" y1="42549" x2="48438" y2="42549"/>
                        <a14:foregroundMark x1="42188" y1="36667" x2="42188" y2="36667"/>
                        <a14:foregroundMark x1="48438" y1="39216" x2="48438" y2="34118"/>
                        <a14:foregroundMark x1="53613" y1="34902" x2="54590" y2="36667"/>
                        <a14:foregroundMark x1="59961" y1="38627" x2="59961" y2="35882"/>
                        <a14:foregroundMark x1="65234" y1="39804" x2="65234" y2="37059"/>
                        <a14:foregroundMark x1="77344" y1="40392" x2="77441" y2="36667"/>
                        <a14:foregroundMark x1="45703" y1="67647" x2="45508" y2="65098"/>
                        <a14:foregroundMark x1="49414" y1="60392" x2="48926" y2="59020"/>
                        <a14:foregroundMark x1="54102" y1="56078" x2="54688" y2="54706"/>
                        <a14:foregroundMark x1="59668" y1="57059" x2="59668" y2="54510"/>
                        <a14:foregroundMark x1="67773" y1="61569" x2="69043" y2="61373"/>
                        <a14:foregroundMark x1="73633" y1="63529" x2="73730" y2="62549"/>
                        <a14:foregroundMark x1="79199" y1="66667" x2="79199" y2="64902"/>
                        <a14:foregroundMark x1="85352" y1="64510" x2="85352" y2="6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95" y="409650"/>
            <a:ext cx="1862824" cy="9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nsumer Financial Protection Bureau - Wikipedia">
            <a:extLst>
              <a:ext uri="{FF2B5EF4-FFF2-40B4-BE49-F238E27FC236}">
                <a16:creationId xmlns:a16="http://schemas.microsoft.com/office/drawing/2014/main" id="{7944BE99-A852-6217-6D52-E36D2CC3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7" y="564410"/>
            <a:ext cx="1286519" cy="12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Consumer Financial Protection Bureau (CFPB)">
            <a:extLst>
              <a:ext uri="{FF2B5EF4-FFF2-40B4-BE49-F238E27FC236}">
                <a16:creationId xmlns:a16="http://schemas.microsoft.com/office/drawing/2014/main" id="{F5F7A837-EF88-3094-F6E9-E9E5BD17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333" y1="55111" x2="49778" y2="47111"/>
                        <a14:foregroundMark x1="49778" y1="57333" x2="49333" y2="61333"/>
                        <a14:foregroundMark x1="38222" y1="54667" x2="38222" y2="44000"/>
                        <a14:foregroundMark x1="17778" y1="47556" x2="17778" y2="4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06" y="384121"/>
            <a:ext cx="978911" cy="97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753CA-72F5-9B53-5724-80123B89F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7" t="45853" b="32838"/>
          <a:stretch/>
        </p:blipFill>
        <p:spPr bwMode="auto">
          <a:xfrm>
            <a:off x="7702159" y="1532011"/>
            <a:ext cx="418068" cy="20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895;p34">
            <a:extLst>
              <a:ext uri="{FF2B5EF4-FFF2-40B4-BE49-F238E27FC236}">
                <a16:creationId xmlns:a16="http://schemas.microsoft.com/office/drawing/2014/main" id="{6BBBFD12-FE80-2517-1DC4-98A30D84BDC0}"/>
              </a:ext>
            </a:extLst>
          </p:cNvPr>
          <p:cNvSpPr txBox="1">
            <a:spLocks/>
          </p:cNvSpPr>
          <p:nvPr/>
        </p:nvSpPr>
        <p:spPr>
          <a:xfrm rot="1424638">
            <a:off x="7743726" y="3721904"/>
            <a:ext cx="965786" cy="4095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US" sz="11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IM Fell English SC" panose="020B0604020202020204" charset="0"/>
              </a:rPr>
              <a:t>DAB-</a:t>
            </a:r>
            <a:r>
              <a:rPr lang="en-US" sz="11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2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4895;p34">
            <a:extLst>
              <a:ext uri="{FF2B5EF4-FFF2-40B4-BE49-F238E27FC236}">
                <a16:creationId xmlns:a16="http://schemas.microsoft.com/office/drawing/2014/main" id="{3A804DBD-0796-FEBF-6F4F-C44C18EB093D}"/>
              </a:ext>
            </a:extLst>
          </p:cNvPr>
          <p:cNvSpPr txBox="1">
            <a:spLocks/>
          </p:cNvSpPr>
          <p:nvPr/>
        </p:nvSpPr>
        <p:spPr>
          <a:xfrm rot="1424638">
            <a:off x="7445044" y="4220321"/>
            <a:ext cx="965786" cy="4095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"/>
              <a:buNone/>
              <a:defRPr sz="2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US" sz="7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Times New Roman" panose="02020603050405020304" pitchFamily="18" charset="0"/>
              </a:rPr>
              <a:t>Technology Innovation </a:t>
            </a:r>
            <a:endParaRPr lang="en-US" sz="8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73011-E3EA-56CB-DE7F-D50764D1D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3D8E126-D6EE-444A-3643-4445EE598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3114"/>
          <a:stretch/>
        </p:blipFill>
        <p:spPr bwMode="auto">
          <a:xfrm>
            <a:off x="771777" y="966627"/>
            <a:ext cx="7653766" cy="405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8559BF-6B7F-FD83-7E8B-C577A45AC0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349" t="4681" r="-1" b="4681"/>
          <a:stretch/>
        </p:blipFill>
        <p:spPr>
          <a:xfrm>
            <a:off x="8588828" y="70193"/>
            <a:ext cx="498022" cy="5003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53B6E0-F38E-8B89-10B0-D056E68AC0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349" t="4681" r="-1" b="4681"/>
          <a:stretch/>
        </p:blipFill>
        <p:spPr>
          <a:xfrm>
            <a:off x="-105202" y="70193"/>
            <a:ext cx="498022" cy="5003113"/>
          </a:xfrm>
          <a:prstGeom prst="rect">
            <a:avLst/>
          </a:prstGeom>
        </p:spPr>
      </p:pic>
      <p:sp>
        <p:nvSpPr>
          <p:cNvPr id="3" name="Google Shape;6199;p39">
            <a:extLst>
              <a:ext uri="{FF2B5EF4-FFF2-40B4-BE49-F238E27FC236}">
                <a16:creationId xmlns:a16="http://schemas.microsoft.com/office/drawing/2014/main" id="{306D253E-35A2-81FD-62B1-F4789A19CEE4}"/>
              </a:ext>
            </a:extLst>
          </p:cNvPr>
          <p:cNvSpPr txBox="1">
            <a:spLocks/>
          </p:cNvSpPr>
          <p:nvPr/>
        </p:nvSpPr>
        <p:spPr>
          <a:xfrm>
            <a:off x="481691" y="177852"/>
            <a:ext cx="8352065" cy="92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M Fell English SC"/>
              <a:buNone/>
              <a:defRPr sz="58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Credit reporting holds most of the complaints based on the product categories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08BC2A-7277-3C3E-A1FB-94425F597513}"/>
              </a:ext>
            </a:extLst>
          </p:cNvPr>
          <p:cNvSpPr/>
          <p:nvPr/>
        </p:nvSpPr>
        <p:spPr>
          <a:xfrm>
            <a:off x="924489" y="1104090"/>
            <a:ext cx="639134" cy="9360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2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9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5F399-AAD9-42EF-5A4B-7701BEDA1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99;p39">
            <a:extLst>
              <a:ext uri="{FF2B5EF4-FFF2-40B4-BE49-F238E27FC236}">
                <a16:creationId xmlns:a16="http://schemas.microsoft.com/office/drawing/2014/main" id="{1CC1F2B3-92C6-08F6-351A-1171D1CE86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638" y="563982"/>
            <a:ext cx="8892722" cy="576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top 3 most reported issues belong to the credit report and repair category </a:t>
            </a:r>
          </a:p>
        </p:txBody>
      </p:sp>
      <p:grpSp>
        <p:nvGrpSpPr>
          <p:cNvPr id="2" name="Google Shape;10726;p60">
            <a:extLst>
              <a:ext uri="{FF2B5EF4-FFF2-40B4-BE49-F238E27FC236}">
                <a16:creationId xmlns:a16="http://schemas.microsoft.com/office/drawing/2014/main" id="{DD311DB9-8AE4-3C52-A75B-5F78AD4A57BA}"/>
              </a:ext>
            </a:extLst>
          </p:cNvPr>
          <p:cNvGrpSpPr/>
          <p:nvPr/>
        </p:nvGrpSpPr>
        <p:grpSpPr>
          <a:xfrm>
            <a:off x="1295516" y="1227551"/>
            <a:ext cx="560380" cy="614268"/>
            <a:chOff x="2515400" y="3453200"/>
            <a:chExt cx="384500" cy="421475"/>
          </a:xfrm>
        </p:grpSpPr>
        <p:sp>
          <p:nvSpPr>
            <p:cNvPr id="5" name="Google Shape;10727;p60">
              <a:extLst>
                <a:ext uri="{FF2B5EF4-FFF2-40B4-BE49-F238E27FC236}">
                  <a16:creationId xmlns:a16="http://schemas.microsoft.com/office/drawing/2014/main" id="{D9E9C750-41C6-C46D-F317-4E1BCCD7A38D}"/>
                </a:ext>
              </a:extLst>
            </p:cNvPr>
            <p:cNvSpPr/>
            <p:nvPr/>
          </p:nvSpPr>
          <p:spPr>
            <a:xfrm>
              <a:off x="2515400" y="3453200"/>
              <a:ext cx="384500" cy="421475"/>
            </a:xfrm>
            <a:custGeom>
              <a:avLst/>
              <a:gdLst/>
              <a:ahLst/>
              <a:cxnLst/>
              <a:rect l="l" t="t" r="r" b="b"/>
              <a:pathLst>
                <a:path w="15380" h="16859" extrusionOk="0">
                  <a:moveTo>
                    <a:pt x="7682" y="0"/>
                  </a:moveTo>
                  <a:cubicBezTo>
                    <a:pt x="7317" y="0"/>
                    <a:pt x="6966" y="122"/>
                    <a:pt x="6684" y="343"/>
                  </a:cubicBezTo>
                  <a:lnTo>
                    <a:pt x="6646" y="374"/>
                  </a:lnTo>
                  <a:cubicBezTo>
                    <a:pt x="6532" y="450"/>
                    <a:pt x="6425" y="534"/>
                    <a:pt x="6326" y="625"/>
                  </a:cubicBezTo>
                  <a:cubicBezTo>
                    <a:pt x="6059" y="869"/>
                    <a:pt x="5861" y="1189"/>
                    <a:pt x="5762" y="1540"/>
                  </a:cubicBezTo>
                  <a:cubicBezTo>
                    <a:pt x="5693" y="1319"/>
                    <a:pt x="5579" y="1121"/>
                    <a:pt x="5419" y="961"/>
                  </a:cubicBezTo>
                  <a:cubicBezTo>
                    <a:pt x="5167" y="701"/>
                    <a:pt x="4824" y="557"/>
                    <a:pt x="4466" y="557"/>
                  </a:cubicBezTo>
                  <a:lnTo>
                    <a:pt x="4436" y="557"/>
                  </a:lnTo>
                  <a:cubicBezTo>
                    <a:pt x="3597" y="587"/>
                    <a:pt x="2911" y="1098"/>
                    <a:pt x="2690" y="1868"/>
                  </a:cubicBezTo>
                  <a:cubicBezTo>
                    <a:pt x="2584" y="2256"/>
                    <a:pt x="2614" y="2675"/>
                    <a:pt x="2789" y="3041"/>
                  </a:cubicBezTo>
                  <a:cubicBezTo>
                    <a:pt x="2668" y="3003"/>
                    <a:pt x="2546" y="2980"/>
                    <a:pt x="2416" y="2965"/>
                  </a:cubicBezTo>
                  <a:cubicBezTo>
                    <a:pt x="2340" y="2957"/>
                    <a:pt x="2256" y="2950"/>
                    <a:pt x="2180" y="2950"/>
                  </a:cubicBezTo>
                  <a:cubicBezTo>
                    <a:pt x="1555" y="2950"/>
                    <a:pt x="976" y="3247"/>
                    <a:pt x="610" y="3750"/>
                  </a:cubicBezTo>
                  <a:cubicBezTo>
                    <a:pt x="152" y="4360"/>
                    <a:pt x="0" y="5259"/>
                    <a:pt x="229" y="6036"/>
                  </a:cubicBezTo>
                  <a:cubicBezTo>
                    <a:pt x="495" y="6943"/>
                    <a:pt x="1387" y="7873"/>
                    <a:pt x="2416" y="7873"/>
                  </a:cubicBezTo>
                  <a:cubicBezTo>
                    <a:pt x="2759" y="7873"/>
                    <a:pt x="3102" y="7766"/>
                    <a:pt x="3384" y="7561"/>
                  </a:cubicBezTo>
                  <a:cubicBezTo>
                    <a:pt x="3422" y="7622"/>
                    <a:pt x="3453" y="7683"/>
                    <a:pt x="3475" y="7744"/>
                  </a:cubicBezTo>
                  <a:cubicBezTo>
                    <a:pt x="3483" y="7949"/>
                    <a:pt x="3521" y="8148"/>
                    <a:pt x="3613" y="8330"/>
                  </a:cubicBezTo>
                  <a:cubicBezTo>
                    <a:pt x="3666" y="8445"/>
                    <a:pt x="3735" y="8551"/>
                    <a:pt x="3826" y="8651"/>
                  </a:cubicBezTo>
                  <a:cubicBezTo>
                    <a:pt x="3925" y="8986"/>
                    <a:pt x="4017" y="9336"/>
                    <a:pt x="4085" y="9679"/>
                  </a:cubicBezTo>
                  <a:cubicBezTo>
                    <a:pt x="3978" y="9878"/>
                    <a:pt x="3925" y="10106"/>
                    <a:pt x="3925" y="10327"/>
                  </a:cubicBezTo>
                  <a:cubicBezTo>
                    <a:pt x="3925" y="10693"/>
                    <a:pt x="4070" y="11051"/>
                    <a:pt x="4329" y="11310"/>
                  </a:cubicBezTo>
                  <a:cubicBezTo>
                    <a:pt x="4382" y="11752"/>
                    <a:pt x="4398" y="12202"/>
                    <a:pt x="4375" y="12652"/>
                  </a:cubicBezTo>
                  <a:cubicBezTo>
                    <a:pt x="4321" y="12621"/>
                    <a:pt x="4268" y="12598"/>
                    <a:pt x="4215" y="12576"/>
                  </a:cubicBezTo>
                  <a:cubicBezTo>
                    <a:pt x="3997" y="12477"/>
                    <a:pt x="3763" y="12428"/>
                    <a:pt x="3527" y="12428"/>
                  </a:cubicBezTo>
                  <a:cubicBezTo>
                    <a:pt x="3415" y="12428"/>
                    <a:pt x="3304" y="12439"/>
                    <a:pt x="3193" y="12461"/>
                  </a:cubicBezTo>
                  <a:cubicBezTo>
                    <a:pt x="3125" y="12476"/>
                    <a:pt x="3064" y="12492"/>
                    <a:pt x="3011" y="12522"/>
                  </a:cubicBezTo>
                  <a:lnTo>
                    <a:pt x="2736" y="12637"/>
                  </a:lnTo>
                  <a:cubicBezTo>
                    <a:pt x="2675" y="12659"/>
                    <a:pt x="2614" y="12690"/>
                    <a:pt x="2568" y="12728"/>
                  </a:cubicBezTo>
                  <a:cubicBezTo>
                    <a:pt x="2538" y="12743"/>
                    <a:pt x="2515" y="12766"/>
                    <a:pt x="2492" y="12781"/>
                  </a:cubicBezTo>
                  <a:cubicBezTo>
                    <a:pt x="2210" y="13002"/>
                    <a:pt x="2004" y="13300"/>
                    <a:pt x="1898" y="13643"/>
                  </a:cubicBezTo>
                  <a:cubicBezTo>
                    <a:pt x="1860" y="13734"/>
                    <a:pt x="1822" y="13825"/>
                    <a:pt x="1791" y="13925"/>
                  </a:cubicBezTo>
                  <a:cubicBezTo>
                    <a:pt x="1753" y="13986"/>
                    <a:pt x="1723" y="14046"/>
                    <a:pt x="1700" y="14107"/>
                  </a:cubicBezTo>
                  <a:cubicBezTo>
                    <a:pt x="1524" y="14496"/>
                    <a:pt x="1540" y="14938"/>
                    <a:pt x="1745" y="15312"/>
                  </a:cubicBezTo>
                  <a:cubicBezTo>
                    <a:pt x="2256" y="16257"/>
                    <a:pt x="3247" y="16859"/>
                    <a:pt x="4268" y="16859"/>
                  </a:cubicBezTo>
                  <a:cubicBezTo>
                    <a:pt x="4680" y="16859"/>
                    <a:pt x="5076" y="16744"/>
                    <a:pt x="5426" y="16546"/>
                  </a:cubicBezTo>
                  <a:cubicBezTo>
                    <a:pt x="5640" y="16676"/>
                    <a:pt x="5891" y="16752"/>
                    <a:pt x="6151" y="16752"/>
                  </a:cubicBezTo>
                  <a:cubicBezTo>
                    <a:pt x="6402" y="16752"/>
                    <a:pt x="6646" y="16683"/>
                    <a:pt x="6859" y="16546"/>
                  </a:cubicBezTo>
                  <a:cubicBezTo>
                    <a:pt x="7074" y="16680"/>
                    <a:pt x="7320" y="16748"/>
                    <a:pt x="7567" y="16748"/>
                  </a:cubicBezTo>
                  <a:cubicBezTo>
                    <a:pt x="7713" y="16748"/>
                    <a:pt x="7861" y="16724"/>
                    <a:pt x="8003" y="16676"/>
                  </a:cubicBezTo>
                  <a:cubicBezTo>
                    <a:pt x="8178" y="16645"/>
                    <a:pt x="8345" y="16584"/>
                    <a:pt x="8490" y="16493"/>
                  </a:cubicBezTo>
                  <a:cubicBezTo>
                    <a:pt x="8704" y="16630"/>
                    <a:pt x="8948" y="16699"/>
                    <a:pt x="9199" y="16699"/>
                  </a:cubicBezTo>
                  <a:cubicBezTo>
                    <a:pt x="9458" y="16699"/>
                    <a:pt x="9710" y="16630"/>
                    <a:pt x="9923" y="16493"/>
                  </a:cubicBezTo>
                  <a:cubicBezTo>
                    <a:pt x="10289" y="16699"/>
                    <a:pt x="10693" y="16798"/>
                    <a:pt x="11112" y="16798"/>
                  </a:cubicBezTo>
                  <a:cubicBezTo>
                    <a:pt x="12141" y="16798"/>
                    <a:pt x="13132" y="16188"/>
                    <a:pt x="13635" y="15251"/>
                  </a:cubicBezTo>
                  <a:cubicBezTo>
                    <a:pt x="13879" y="14816"/>
                    <a:pt x="13856" y="14283"/>
                    <a:pt x="13589" y="13864"/>
                  </a:cubicBezTo>
                  <a:cubicBezTo>
                    <a:pt x="13558" y="13764"/>
                    <a:pt x="13520" y="13673"/>
                    <a:pt x="13475" y="13582"/>
                  </a:cubicBezTo>
                  <a:cubicBezTo>
                    <a:pt x="13376" y="13239"/>
                    <a:pt x="13170" y="12941"/>
                    <a:pt x="12895" y="12728"/>
                  </a:cubicBezTo>
                  <a:cubicBezTo>
                    <a:pt x="12873" y="12713"/>
                    <a:pt x="12850" y="12690"/>
                    <a:pt x="12819" y="12675"/>
                  </a:cubicBezTo>
                  <a:cubicBezTo>
                    <a:pt x="12766" y="12637"/>
                    <a:pt x="12705" y="12606"/>
                    <a:pt x="12644" y="12583"/>
                  </a:cubicBezTo>
                  <a:lnTo>
                    <a:pt x="12370" y="12461"/>
                  </a:lnTo>
                  <a:cubicBezTo>
                    <a:pt x="12316" y="12438"/>
                    <a:pt x="12248" y="12423"/>
                    <a:pt x="12187" y="12408"/>
                  </a:cubicBezTo>
                  <a:cubicBezTo>
                    <a:pt x="12076" y="12386"/>
                    <a:pt x="11965" y="12375"/>
                    <a:pt x="11853" y="12375"/>
                  </a:cubicBezTo>
                  <a:cubicBezTo>
                    <a:pt x="11617" y="12375"/>
                    <a:pt x="11380" y="12424"/>
                    <a:pt x="11158" y="12522"/>
                  </a:cubicBezTo>
                  <a:cubicBezTo>
                    <a:pt x="11104" y="12545"/>
                    <a:pt x="11051" y="12568"/>
                    <a:pt x="11005" y="12598"/>
                  </a:cubicBezTo>
                  <a:cubicBezTo>
                    <a:pt x="10982" y="12134"/>
                    <a:pt x="11005" y="11669"/>
                    <a:pt x="11059" y="11211"/>
                  </a:cubicBezTo>
                  <a:cubicBezTo>
                    <a:pt x="11257" y="10960"/>
                    <a:pt x="11371" y="10647"/>
                    <a:pt x="11371" y="10327"/>
                  </a:cubicBezTo>
                  <a:cubicBezTo>
                    <a:pt x="11371" y="10144"/>
                    <a:pt x="11333" y="9961"/>
                    <a:pt x="11264" y="9794"/>
                  </a:cubicBezTo>
                  <a:cubicBezTo>
                    <a:pt x="11348" y="9352"/>
                    <a:pt x="11455" y="8917"/>
                    <a:pt x="11592" y="8498"/>
                  </a:cubicBezTo>
                  <a:cubicBezTo>
                    <a:pt x="11707" y="8323"/>
                    <a:pt x="11783" y="8117"/>
                    <a:pt x="11806" y="7911"/>
                  </a:cubicBezTo>
                  <a:cubicBezTo>
                    <a:pt x="11867" y="7766"/>
                    <a:pt x="11928" y="7637"/>
                    <a:pt x="11996" y="7507"/>
                  </a:cubicBezTo>
                  <a:cubicBezTo>
                    <a:pt x="12278" y="7713"/>
                    <a:pt x="12613" y="7820"/>
                    <a:pt x="12964" y="7820"/>
                  </a:cubicBezTo>
                  <a:cubicBezTo>
                    <a:pt x="13993" y="7820"/>
                    <a:pt x="14885" y="6882"/>
                    <a:pt x="15151" y="5983"/>
                  </a:cubicBezTo>
                  <a:cubicBezTo>
                    <a:pt x="15380" y="5206"/>
                    <a:pt x="15228" y="4306"/>
                    <a:pt x="14770" y="3697"/>
                  </a:cubicBezTo>
                  <a:cubicBezTo>
                    <a:pt x="14404" y="3194"/>
                    <a:pt x="13825" y="2896"/>
                    <a:pt x="13200" y="2896"/>
                  </a:cubicBezTo>
                  <a:cubicBezTo>
                    <a:pt x="13124" y="2896"/>
                    <a:pt x="13040" y="2896"/>
                    <a:pt x="12964" y="2912"/>
                  </a:cubicBezTo>
                  <a:cubicBezTo>
                    <a:pt x="12834" y="2927"/>
                    <a:pt x="12713" y="2950"/>
                    <a:pt x="12591" y="2988"/>
                  </a:cubicBezTo>
                  <a:cubicBezTo>
                    <a:pt x="12766" y="2622"/>
                    <a:pt x="12796" y="2203"/>
                    <a:pt x="12690" y="1814"/>
                  </a:cubicBezTo>
                  <a:cubicBezTo>
                    <a:pt x="12461" y="1029"/>
                    <a:pt x="11790" y="534"/>
                    <a:pt x="10929" y="503"/>
                  </a:cubicBezTo>
                  <a:lnTo>
                    <a:pt x="10899" y="503"/>
                  </a:lnTo>
                  <a:cubicBezTo>
                    <a:pt x="10548" y="503"/>
                    <a:pt x="10205" y="648"/>
                    <a:pt x="9961" y="900"/>
                  </a:cubicBezTo>
                  <a:cubicBezTo>
                    <a:pt x="9794" y="1067"/>
                    <a:pt x="9679" y="1265"/>
                    <a:pt x="9618" y="1486"/>
                  </a:cubicBezTo>
                  <a:cubicBezTo>
                    <a:pt x="9512" y="1136"/>
                    <a:pt x="9321" y="816"/>
                    <a:pt x="9054" y="572"/>
                  </a:cubicBezTo>
                  <a:cubicBezTo>
                    <a:pt x="8864" y="397"/>
                    <a:pt x="8353" y="0"/>
                    <a:pt x="7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728;p60">
              <a:extLst>
                <a:ext uri="{FF2B5EF4-FFF2-40B4-BE49-F238E27FC236}">
                  <a16:creationId xmlns:a16="http://schemas.microsoft.com/office/drawing/2014/main" id="{F17C1F24-6C5E-3F02-222B-E66ED18A5109}"/>
                </a:ext>
              </a:extLst>
            </p:cNvPr>
            <p:cNvSpPr/>
            <p:nvPr/>
          </p:nvSpPr>
          <p:spPr>
            <a:xfrm>
              <a:off x="2740025" y="3716125"/>
              <a:ext cx="16600" cy="77200"/>
            </a:xfrm>
            <a:custGeom>
              <a:avLst/>
              <a:gdLst/>
              <a:ahLst/>
              <a:cxnLst/>
              <a:rect l="l" t="t" r="r" b="b"/>
              <a:pathLst>
                <a:path w="664" h="3088" extrusionOk="0">
                  <a:moveTo>
                    <a:pt x="405" y="222"/>
                  </a:moveTo>
                  <a:cubicBezTo>
                    <a:pt x="351" y="618"/>
                    <a:pt x="298" y="1053"/>
                    <a:pt x="275" y="1495"/>
                  </a:cubicBezTo>
                  <a:cubicBezTo>
                    <a:pt x="252" y="1060"/>
                    <a:pt x="229" y="641"/>
                    <a:pt x="229" y="222"/>
                  </a:cubicBezTo>
                  <a:close/>
                  <a:moveTo>
                    <a:pt x="1" y="1"/>
                  </a:moveTo>
                  <a:cubicBezTo>
                    <a:pt x="8" y="1030"/>
                    <a:pt x="77" y="2066"/>
                    <a:pt x="199" y="3087"/>
                  </a:cubicBezTo>
                  <a:lnTo>
                    <a:pt x="572" y="3087"/>
                  </a:lnTo>
                  <a:cubicBezTo>
                    <a:pt x="405" y="2089"/>
                    <a:pt x="519" y="969"/>
                    <a:pt x="664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729;p60">
              <a:extLst>
                <a:ext uri="{FF2B5EF4-FFF2-40B4-BE49-F238E27FC236}">
                  <a16:creationId xmlns:a16="http://schemas.microsoft.com/office/drawing/2014/main" id="{AD4AEF66-D75A-5037-A75B-DBCA6400AED7}"/>
                </a:ext>
              </a:extLst>
            </p:cNvPr>
            <p:cNvSpPr/>
            <p:nvPr/>
          </p:nvSpPr>
          <p:spPr>
            <a:xfrm>
              <a:off x="2740025" y="3651150"/>
              <a:ext cx="31075" cy="55675"/>
            </a:xfrm>
            <a:custGeom>
              <a:avLst/>
              <a:gdLst/>
              <a:ahLst/>
              <a:cxnLst/>
              <a:rect l="l" t="t" r="r" b="b"/>
              <a:pathLst>
                <a:path w="1243" h="2227" extrusionOk="0">
                  <a:moveTo>
                    <a:pt x="938" y="230"/>
                  </a:moveTo>
                  <a:cubicBezTo>
                    <a:pt x="755" y="809"/>
                    <a:pt x="618" y="1403"/>
                    <a:pt x="527" y="2005"/>
                  </a:cubicBezTo>
                  <a:lnTo>
                    <a:pt x="229" y="2005"/>
                  </a:lnTo>
                  <a:cubicBezTo>
                    <a:pt x="245" y="1411"/>
                    <a:pt x="298" y="816"/>
                    <a:pt x="382" y="230"/>
                  </a:cubicBezTo>
                  <a:close/>
                  <a:moveTo>
                    <a:pt x="184" y="1"/>
                  </a:moveTo>
                  <a:cubicBezTo>
                    <a:pt x="77" y="740"/>
                    <a:pt x="8" y="1479"/>
                    <a:pt x="1" y="2226"/>
                  </a:cubicBezTo>
                  <a:lnTo>
                    <a:pt x="717" y="2226"/>
                  </a:lnTo>
                  <a:cubicBezTo>
                    <a:pt x="725" y="2165"/>
                    <a:pt x="740" y="2104"/>
                    <a:pt x="748" y="2051"/>
                  </a:cubicBezTo>
                  <a:cubicBezTo>
                    <a:pt x="854" y="1350"/>
                    <a:pt x="1022" y="672"/>
                    <a:pt x="1243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730;p60">
              <a:extLst>
                <a:ext uri="{FF2B5EF4-FFF2-40B4-BE49-F238E27FC236}">
                  <a16:creationId xmlns:a16="http://schemas.microsoft.com/office/drawing/2014/main" id="{44245DDE-5318-36E6-B2B0-D5709E85CAB4}"/>
                </a:ext>
              </a:extLst>
            </p:cNvPr>
            <p:cNvSpPr/>
            <p:nvPr/>
          </p:nvSpPr>
          <p:spPr>
            <a:xfrm>
              <a:off x="2540550" y="3476825"/>
              <a:ext cx="334975" cy="374050"/>
            </a:xfrm>
            <a:custGeom>
              <a:avLst/>
              <a:gdLst/>
              <a:ahLst/>
              <a:cxnLst/>
              <a:rect l="l" t="t" r="r" b="b"/>
              <a:pathLst>
                <a:path w="13399" h="14962" extrusionOk="0">
                  <a:moveTo>
                    <a:pt x="12195" y="3745"/>
                  </a:moveTo>
                  <a:cubicBezTo>
                    <a:pt x="12303" y="3745"/>
                    <a:pt x="12390" y="3804"/>
                    <a:pt x="12453" y="3925"/>
                  </a:cubicBezTo>
                  <a:cubicBezTo>
                    <a:pt x="12522" y="4070"/>
                    <a:pt x="12545" y="4230"/>
                    <a:pt x="12522" y="4390"/>
                  </a:cubicBezTo>
                  <a:cubicBezTo>
                    <a:pt x="12438" y="4291"/>
                    <a:pt x="12339" y="4215"/>
                    <a:pt x="12232" y="4154"/>
                  </a:cubicBezTo>
                  <a:cubicBezTo>
                    <a:pt x="12095" y="4070"/>
                    <a:pt x="11935" y="4024"/>
                    <a:pt x="11775" y="4017"/>
                  </a:cubicBezTo>
                  <a:cubicBezTo>
                    <a:pt x="11729" y="4017"/>
                    <a:pt x="11691" y="4024"/>
                    <a:pt x="11646" y="4032"/>
                  </a:cubicBezTo>
                  <a:cubicBezTo>
                    <a:pt x="11752" y="3941"/>
                    <a:pt x="11867" y="3864"/>
                    <a:pt x="11989" y="3803"/>
                  </a:cubicBezTo>
                  <a:cubicBezTo>
                    <a:pt x="12064" y="3764"/>
                    <a:pt x="12133" y="3745"/>
                    <a:pt x="12195" y="3745"/>
                  </a:cubicBezTo>
                  <a:close/>
                  <a:moveTo>
                    <a:pt x="1197" y="3796"/>
                  </a:moveTo>
                  <a:cubicBezTo>
                    <a:pt x="1273" y="3803"/>
                    <a:pt x="1341" y="3819"/>
                    <a:pt x="1410" y="3857"/>
                  </a:cubicBezTo>
                  <a:cubicBezTo>
                    <a:pt x="1532" y="3918"/>
                    <a:pt x="1646" y="3994"/>
                    <a:pt x="1753" y="4085"/>
                  </a:cubicBezTo>
                  <a:cubicBezTo>
                    <a:pt x="1708" y="4079"/>
                    <a:pt x="1663" y="4075"/>
                    <a:pt x="1618" y="4075"/>
                  </a:cubicBezTo>
                  <a:cubicBezTo>
                    <a:pt x="1458" y="4075"/>
                    <a:pt x="1303" y="4118"/>
                    <a:pt x="1166" y="4207"/>
                  </a:cubicBezTo>
                  <a:cubicBezTo>
                    <a:pt x="1059" y="4268"/>
                    <a:pt x="960" y="4345"/>
                    <a:pt x="877" y="4436"/>
                  </a:cubicBezTo>
                  <a:cubicBezTo>
                    <a:pt x="854" y="4284"/>
                    <a:pt x="877" y="4116"/>
                    <a:pt x="945" y="3979"/>
                  </a:cubicBezTo>
                  <a:cubicBezTo>
                    <a:pt x="991" y="3872"/>
                    <a:pt x="1090" y="3803"/>
                    <a:pt x="1197" y="3796"/>
                  </a:cubicBezTo>
                  <a:close/>
                  <a:moveTo>
                    <a:pt x="6694" y="224"/>
                  </a:moveTo>
                  <a:cubicBezTo>
                    <a:pt x="6902" y="224"/>
                    <a:pt x="7123" y="356"/>
                    <a:pt x="7271" y="488"/>
                  </a:cubicBezTo>
                  <a:cubicBezTo>
                    <a:pt x="7385" y="595"/>
                    <a:pt x="7461" y="732"/>
                    <a:pt x="7507" y="884"/>
                  </a:cubicBezTo>
                  <a:cubicBezTo>
                    <a:pt x="7553" y="1052"/>
                    <a:pt x="7500" y="1136"/>
                    <a:pt x="7416" y="1265"/>
                  </a:cubicBezTo>
                  <a:lnTo>
                    <a:pt x="7164" y="1631"/>
                  </a:lnTo>
                  <a:cubicBezTo>
                    <a:pt x="7164" y="1639"/>
                    <a:pt x="7157" y="1639"/>
                    <a:pt x="7157" y="1647"/>
                  </a:cubicBezTo>
                  <a:cubicBezTo>
                    <a:pt x="7125" y="1697"/>
                    <a:pt x="7073" y="1727"/>
                    <a:pt x="7016" y="1727"/>
                  </a:cubicBezTo>
                  <a:cubicBezTo>
                    <a:pt x="7005" y="1727"/>
                    <a:pt x="6993" y="1725"/>
                    <a:pt x="6981" y="1723"/>
                  </a:cubicBezTo>
                  <a:lnTo>
                    <a:pt x="6966" y="1723"/>
                  </a:lnTo>
                  <a:lnTo>
                    <a:pt x="6966" y="6600"/>
                  </a:lnTo>
                  <a:lnTo>
                    <a:pt x="7888" y="6600"/>
                  </a:lnTo>
                  <a:cubicBezTo>
                    <a:pt x="8094" y="5526"/>
                    <a:pt x="8406" y="4466"/>
                    <a:pt x="8803" y="3445"/>
                  </a:cubicBezTo>
                  <a:cubicBezTo>
                    <a:pt x="8940" y="3117"/>
                    <a:pt x="9092" y="2797"/>
                    <a:pt x="9260" y="2485"/>
                  </a:cubicBezTo>
                  <a:cubicBezTo>
                    <a:pt x="9359" y="2302"/>
                    <a:pt x="9801" y="1677"/>
                    <a:pt x="9763" y="1471"/>
                  </a:cubicBezTo>
                  <a:cubicBezTo>
                    <a:pt x="9748" y="1418"/>
                    <a:pt x="9755" y="1365"/>
                    <a:pt x="9786" y="1319"/>
                  </a:cubicBezTo>
                  <a:cubicBezTo>
                    <a:pt x="9763" y="1189"/>
                    <a:pt x="9748" y="1060"/>
                    <a:pt x="9755" y="923"/>
                  </a:cubicBezTo>
                  <a:cubicBezTo>
                    <a:pt x="9748" y="831"/>
                    <a:pt x="9824" y="747"/>
                    <a:pt x="9923" y="740"/>
                  </a:cubicBezTo>
                  <a:cubicBezTo>
                    <a:pt x="10205" y="747"/>
                    <a:pt x="10479" y="884"/>
                    <a:pt x="10571" y="1205"/>
                  </a:cubicBezTo>
                  <a:cubicBezTo>
                    <a:pt x="10662" y="1517"/>
                    <a:pt x="10434" y="1768"/>
                    <a:pt x="10190" y="1845"/>
                  </a:cubicBezTo>
                  <a:cubicBezTo>
                    <a:pt x="10174" y="1851"/>
                    <a:pt x="10157" y="1854"/>
                    <a:pt x="10141" y="1854"/>
                  </a:cubicBezTo>
                  <a:cubicBezTo>
                    <a:pt x="10095" y="1854"/>
                    <a:pt x="10050" y="1831"/>
                    <a:pt x="10022" y="1791"/>
                  </a:cubicBezTo>
                  <a:cubicBezTo>
                    <a:pt x="9908" y="2111"/>
                    <a:pt x="9664" y="2462"/>
                    <a:pt x="9550" y="2668"/>
                  </a:cubicBezTo>
                  <a:cubicBezTo>
                    <a:pt x="9070" y="3582"/>
                    <a:pt x="8704" y="4550"/>
                    <a:pt x="8445" y="5549"/>
                  </a:cubicBezTo>
                  <a:cubicBezTo>
                    <a:pt x="8353" y="5899"/>
                    <a:pt x="8285" y="6250"/>
                    <a:pt x="8224" y="6608"/>
                  </a:cubicBezTo>
                  <a:lnTo>
                    <a:pt x="9367" y="6608"/>
                  </a:lnTo>
                  <a:cubicBezTo>
                    <a:pt x="9557" y="6090"/>
                    <a:pt x="9801" y="5594"/>
                    <a:pt x="10091" y="5130"/>
                  </a:cubicBezTo>
                  <a:cubicBezTo>
                    <a:pt x="10533" y="4413"/>
                    <a:pt x="11257" y="3239"/>
                    <a:pt x="12118" y="3140"/>
                  </a:cubicBezTo>
                  <a:cubicBezTo>
                    <a:pt x="12153" y="3136"/>
                    <a:pt x="12187" y="3134"/>
                    <a:pt x="12220" y="3134"/>
                  </a:cubicBezTo>
                  <a:cubicBezTo>
                    <a:pt x="12919" y="3134"/>
                    <a:pt x="13237" y="4033"/>
                    <a:pt x="13040" y="4710"/>
                  </a:cubicBezTo>
                  <a:cubicBezTo>
                    <a:pt x="12901" y="5183"/>
                    <a:pt x="12408" y="5701"/>
                    <a:pt x="11985" y="5701"/>
                  </a:cubicBezTo>
                  <a:cubicBezTo>
                    <a:pt x="11759" y="5701"/>
                    <a:pt x="11554" y="5554"/>
                    <a:pt x="11432" y="5175"/>
                  </a:cubicBezTo>
                  <a:cubicBezTo>
                    <a:pt x="11282" y="4712"/>
                    <a:pt x="11412" y="4244"/>
                    <a:pt x="11777" y="4244"/>
                  </a:cubicBezTo>
                  <a:cubicBezTo>
                    <a:pt x="11874" y="4244"/>
                    <a:pt x="11988" y="4277"/>
                    <a:pt x="12118" y="4352"/>
                  </a:cubicBezTo>
                  <a:cubicBezTo>
                    <a:pt x="12674" y="4665"/>
                    <a:pt x="12469" y="5038"/>
                    <a:pt x="12042" y="5160"/>
                  </a:cubicBezTo>
                  <a:cubicBezTo>
                    <a:pt x="12101" y="5184"/>
                    <a:pt x="12156" y="5196"/>
                    <a:pt x="12208" y="5196"/>
                  </a:cubicBezTo>
                  <a:cubicBezTo>
                    <a:pt x="12358" y="5196"/>
                    <a:pt x="12479" y="5097"/>
                    <a:pt x="12575" y="4893"/>
                  </a:cubicBezTo>
                  <a:cubicBezTo>
                    <a:pt x="12933" y="4361"/>
                    <a:pt x="12736" y="3524"/>
                    <a:pt x="12199" y="3524"/>
                  </a:cubicBezTo>
                  <a:cubicBezTo>
                    <a:pt x="12106" y="3524"/>
                    <a:pt x="12002" y="3549"/>
                    <a:pt x="11889" y="3605"/>
                  </a:cubicBezTo>
                  <a:cubicBezTo>
                    <a:pt x="11089" y="4009"/>
                    <a:pt x="10487" y="5084"/>
                    <a:pt x="10045" y="5884"/>
                  </a:cubicBezTo>
                  <a:cubicBezTo>
                    <a:pt x="9893" y="6158"/>
                    <a:pt x="9763" y="6440"/>
                    <a:pt x="9649" y="6738"/>
                  </a:cubicBezTo>
                  <a:cubicBezTo>
                    <a:pt x="9679" y="6821"/>
                    <a:pt x="9641" y="6913"/>
                    <a:pt x="9565" y="6959"/>
                  </a:cubicBezTo>
                  <a:cubicBezTo>
                    <a:pt x="9321" y="7690"/>
                    <a:pt x="9138" y="8437"/>
                    <a:pt x="9031" y="9199"/>
                  </a:cubicBezTo>
                  <a:lnTo>
                    <a:pt x="9054" y="9199"/>
                  </a:lnTo>
                  <a:cubicBezTo>
                    <a:pt x="9268" y="9199"/>
                    <a:pt x="9268" y="9573"/>
                    <a:pt x="9054" y="9573"/>
                  </a:cubicBezTo>
                  <a:lnTo>
                    <a:pt x="8978" y="9573"/>
                  </a:lnTo>
                  <a:cubicBezTo>
                    <a:pt x="8955" y="9748"/>
                    <a:pt x="8932" y="9923"/>
                    <a:pt x="8909" y="10099"/>
                  </a:cubicBezTo>
                  <a:cubicBezTo>
                    <a:pt x="8810" y="10952"/>
                    <a:pt x="8818" y="11813"/>
                    <a:pt x="8940" y="12659"/>
                  </a:cubicBezTo>
                  <a:lnTo>
                    <a:pt x="9275" y="12659"/>
                  </a:lnTo>
                  <a:cubicBezTo>
                    <a:pt x="9489" y="12659"/>
                    <a:pt x="9489" y="13033"/>
                    <a:pt x="9275" y="13033"/>
                  </a:cubicBezTo>
                  <a:lnTo>
                    <a:pt x="8993" y="13033"/>
                  </a:lnTo>
                  <a:cubicBezTo>
                    <a:pt x="9162" y="13790"/>
                    <a:pt x="9722" y="14293"/>
                    <a:pt x="10294" y="14293"/>
                  </a:cubicBezTo>
                  <a:cubicBezTo>
                    <a:pt x="10574" y="14293"/>
                    <a:pt x="10856" y="14172"/>
                    <a:pt x="11097" y="13902"/>
                  </a:cubicBezTo>
                  <a:cubicBezTo>
                    <a:pt x="11097" y="13871"/>
                    <a:pt x="11097" y="13841"/>
                    <a:pt x="11112" y="13818"/>
                  </a:cubicBezTo>
                  <a:cubicBezTo>
                    <a:pt x="11143" y="13742"/>
                    <a:pt x="11158" y="13658"/>
                    <a:pt x="11173" y="13574"/>
                  </a:cubicBezTo>
                  <a:cubicBezTo>
                    <a:pt x="11112" y="13551"/>
                    <a:pt x="11074" y="13483"/>
                    <a:pt x="11089" y="13414"/>
                  </a:cubicBezTo>
                  <a:cubicBezTo>
                    <a:pt x="11089" y="13368"/>
                    <a:pt x="11089" y="13323"/>
                    <a:pt x="11089" y="13277"/>
                  </a:cubicBezTo>
                  <a:cubicBezTo>
                    <a:pt x="11059" y="13460"/>
                    <a:pt x="10914" y="13589"/>
                    <a:pt x="10777" y="13696"/>
                  </a:cubicBezTo>
                  <a:cubicBezTo>
                    <a:pt x="10754" y="13715"/>
                    <a:pt x="10725" y="13725"/>
                    <a:pt x="10696" y="13725"/>
                  </a:cubicBezTo>
                  <a:cubicBezTo>
                    <a:pt x="10666" y="13725"/>
                    <a:pt x="10636" y="13715"/>
                    <a:pt x="10609" y="13696"/>
                  </a:cubicBezTo>
                  <a:cubicBezTo>
                    <a:pt x="10426" y="13551"/>
                    <a:pt x="10258" y="13345"/>
                    <a:pt x="10304" y="13071"/>
                  </a:cubicBezTo>
                  <a:cubicBezTo>
                    <a:pt x="10342" y="12880"/>
                    <a:pt x="10479" y="12720"/>
                    <a:pt x="10662" y="12652"/>
                  </a:cubicBezTo>
                  <a:cubicBezTo>
                    <a:pt x="10726" y="12626"/>
                    <a:pt x="10796" y="12613"/>
                    <a:pt x="10866" y="12613"/>
                  </a:cubicBezTo>
                  <a:cubicBezTo>
                    <a:pt x="10979" y="12613"/>
                    <a:pt x="11094" y="12647"/>
                    <a:pt x="11188" y="12713"/>
                  </a:cubicBezTo>
                  <a:cubicBezTo>
                    <a:pt x="11295" y="12812"/>
                    <a:pt x="11371" y="12934"/>
                    <a:pt x="11394" y="13079"/>
                  </a:cubicBezTo>
                  <a:cubicBezTo>
                    <a:pt x="11470" y="13201"/>
                    <a:pt x="11508" y="13345"/>
                    <a:pt x="11501" y="13483"/>
                  </a:cubicBezTo>
                  <a:cubicBezTo>
                    <a:pt x="11623" y="13513"/>
                    <a:pt x="11684" y="13650"/>
                    <a:pt x="11615" y="13757"/>
                  </a:cubicBezTo>
                  <a:cubicBezTo>
                    <a:pt x="11317" y="14317"/>
                    <a:pt x="10716" y="14688"/>
                    <a:pt x="10133" y="14688"/>
                  </a:cubicBezTo>
                  <a:cubicBezTo>
                    <a:pt x="9717" y="14688"/>
                    <a:pt x="9311" y="14499"/>
                    <a:pt x="9031" y="14054"/>
                  </a:cubicBezTo>
                  <a:cubicBezTo>
                    <a:pt x="8841" y="13734"/>
                    <a:pt x="8704" y="13391"/>
                    <a:pt x="8620" y="13033"/>
                  </a:cubicBezTo>
                  <a:lnTo>
                    <a:pt x="8224" y="13033"/>
                  </a:lnTo>
                  <a:cubicBezTo>
                    <a:pt x="8277" y="13475"/>
                    <a:pt x="8338" y="13909"/>
                    <a:pt x="8406" y="14351"/>
                  </a:cubicBezTo>
                  <a:cubicBezTo>
                    <a:pt x="8425" y="14493"/>
                    <a:pt x="8317" y="14586"/>
                    <a:pt x="8219" y="14586"/>
                  </a:cubicBezTo>
                  <a:cubicBezTo>
                    <a:pt x="8154" y="14586"/>
                    <a:pt x="8094" y="14545"/>
                    <a:pt x="8079" y="14450"/>
                  </a:cubicBezTo>
                  <a:cubicBezTo>
                    <a:pt x="8010" y="13978"/>
                    <a:pt x="7942" y="13505"/>
                    <a:pt x="7881" y="13025"/>
                  </a:cubicBezTo>
                  <a:lnTo>
                    <a:pt x="6958" y="13025"/>
                  </a:lnTo>
                  <a:lnTo>
                    <a:pt x="6958" y="14397"/>
                  </a:lnTo>
                  <a:cubicBezTo>
                    <a:pt x="6900" y="14510"/>
                    <a:pt x="6790" y="14568"/>
                    <a:pt x="6680" y="14568"/>
                  </a:cubicBezTo>
                  <a:cubicBezTo>
                    <a:pt x="6589" y="14568"/>
                    <a:pt x="6498" y="14529"/>
                    <a:pt x="6433" y="14450"/>
                  </a:cubicBezTo>
                  <a:lnTo>
                    <a:pt x="6433" y="13033"/>
                  </a:lnTo>
                  <a:lnTo>
                    <a:pt x="5510" y="13033"/>
                  </a:lnTo>
                  <a:cubicBezTo>
                    <a:pt x="5449" y="13521"/>
                    <a:pt x="5381" y="14016"/>
                    <a:pt x="5312" y="14504"/>
                  </a:cubicBezTo>
                  <a:cubicBezTo>
                    <a:pt x="5297" y="14599"/>
                    <a:pt x="5236" y="14640"/>
                    <a:pt x="5171" y="14640"/>
                  </a:cubicBezTo>
                  <a:cubicBezTo>
                    <a:pt x="5073" y="14640"/>
                    <a:pt x="4966" y="14549"/>
                    <a:pt x="4984" y="14412"/>
                  </a:cubicBezTo>
                  <a:cubicBezTo>
                    <a:pt x="5053" y="13947"/>
                    <a:pt x="5122" y="13490"/>
                    <a:pt x="5175" y="13041"/>
                  </a:cubicBezTo>
                  <a:lnTo>
                    <a:pt x="4786" y="13041"/>
                  </a:lnTo>
                  <a:cubicBezTo>
                    <a:pt x="4702" y="13414"/>
                    <a:pt x="4558" y="13780"/>
                    <a:pt x="4360" y="14115"/>
                  </a:cubicBezTo>
                  <a:cubicBezTo>
                    <a:pt x="4081" y="14555"/>
                    <a:pt x="3676" y="14743"/>
                    <a:pt x="3261" y="14743"/>
                  </a:cubicBezTo>
                  <a:cubicBezTo>
                    <a:pt x="2677" y="14743"/>
                    <a:pt x="2074" y="14372"/>
                    <a:pt x="1776" y="13810"/>
                  </a:cubicBezTo>
                  <a:cubicBezTo>
                    <a:pt x="1715" y="13704"/>
                    <a:pt x="1768" y="13574"/>
                    <a:pt x="1890" y="13544"/>
                  </a:cubicBezTo>
                  <a:cubicBezTo>
                    <a:pt x="1883" y="13399"/>
                    <a:pt x="1921" y="13262"/>
                    <a:pt x="1997" y="13140"/>
                  </a:cubicBezTo>
                  <a:cubicBezTo>
                    <a:pt x="2020" y="12995"/>
                    <a:pt x="2096" y="12865"/>
                    <a:pt x="2203" y="12774"/>
                  </a:cubicBezTo>
                  <a:cubicBezTo>
                    <a:pt x="2296" y="12704"/>
                    <a:pt x="2408" y="12668"/>
                    <a:pt x="2522" y="12668"/>
                  </a:cubicBezTo>
                  <a:cubicBezTo>
                    <a:pt x="2595" y="12668"/>
                    <a:pt x="2668" y="12683"/>
                    <a:pt x="2736" y="12713"/>
                  </a:cubicBezTo>
                  <a:cubicBezTo>
                    <a:pt x="2919" y="12781"/>
                    <a:pt x="3049" y="12934"/>
                    <a:pt x="3087" y="13124"/>
                  </a:cubicBezTo>
                  <a:cubicBezTo>
                    <a:pt x="3132" y="13399"/>
                    <a:pt x="2965" y="13604"/>
                    <a:pt x="2782" y="13757"/>
                  </a:cubicBezTo>
                  <a:cubicBezTo>
                    <a:pt x="2755" y="13772"/>
                    <a:pt x="2727" y="13780"/>
                    <a:pt x="2698" y="13780"/>
                  </a:cubicBezTo>
                  <a:cubicBezTo>
                    <a:pt x="2669" y="13780"/>
                    <a:pt x="2641" y="13772"/>
                    <a:pt x="2614" y="13757"/>
                  </a:cubicBezTo>
                  <a:cubicBezTo>
                    <a:pt x="2477" y="13650"/>
                    <a:pt x="2332" y="13513"/>
                    <a:pt x="2302" y="13338"/>
                  </a:cubicBezTo>
                  <a:cubicBezTo>
                    <a:pt x="2302" y="13383"/>
                    <a:pt x="2302" y="13429"/>
                    <a:pt x="2302" y="13467"/>
                  </a:cubicBezTo>
                  <a:cubicBezTo>
                    <a:pt x="2317" y="13536"/>
                    <a:pt x="2279" y="13604"/>
                    <a:pt x="2218" y="13635"/>
                  </a:cubicBezTo>
                  <a:cubicBezTo>
                    <a:pt x="2233" y="13711"/>
                    <a:pt x="2248" y="13795"/>
                    <a:pt x="2279" y="13871"/>
                  </a:cubicBezTo>
                  <a:cubicBezTo>
                    <a:pt x="2294" y="13902"/>
                    <a:pt x="2294" y="13932"/>
                    <a:pt x="2294" y="13963"/>
                  </a:cubicBezTo>
                  <a:cubicBezTo>
                    <a:pt x="2533" y="14231"/>
                    <a:pt x="2815" y="14351"/>
                    <a:pt x="3094" y="14351"/>
                  </a:cubicBezTo>
                  <a:cubicBezTo>
                    <a:pt x="3680" y="14351"/>
                    <a:pt x="4256" y="13825"/>
                    <a:pt x="4405" y="13041"/>
                  </a:cubicBezTo>
                  <a:lnTo>
                    <a:pt x="4253" y="13041"/>
                  </a:lnTo>
                  <a:cubicBezTo>
                    <a:pt x="4039" y="13041"/>
                    <a:pt x="4039" y="12667"/>
                    <a:pt x="4253" y="12667"/>
                  </a:cubicBezTo>
                  <a:lnTo>
                    <a:pt x="4459" y="12667"/>
                  </a:lnTo>
                  <a:cubicBezTo>
                    <a:pt x="4573" y="11836"/>
                    <a:pt x="4581" y="10990"/>
                    <a:pt x="4481" y="10152"/>
                  </a:cubicBezTo>
                  <a:cubicBezTo>
                    <a:pt x="4459" y="9961"/>
                    <a:pt x="4436" y="9771"/>
                    <a:pt x="4405" y="9580"/>
                  </a:cubicBezTo>
                  <a:lnTo>
                    <a:pt x="4253" y="9580"/>
                  </a:lnTo>
                  <a:cubicBezTo>
                    <a:pt x="4039" y="9580"/>
                    <a:pt x="4039" y="9207"/>
                    <a:pt x="4253" y="9207"/>
                  </a:cubicBezTo>
                  <a:lnTo>
                    <a:pt x="4352" y="9207"/>
                  </a:lnTo>
                  <a:cubicBezTo>
                    <a:pt x="4238" y="8452"/>
                    <a:pt x="4055" y="7706"/>
                    <a:pt x="3811" y="6982"/>
                  </a:cubicBezTo>
                  <a:cubicBezTo>
                    <a:pt x="3643" y="6982"/>
                    <a:pt x="3605" y="6768"/>
                    <a:pt x="3689" y="6661"/>
                  </a:cubicBezTo>
                  <a:cubicBezTo>
                    <a:pt x="3590" y="6418"/>
                    <a:pt x="3475" y="6174"/>
                    <a:pt x="3346" y="5945"/>
                  </a:cubicBezTo>
                  <a:cubicBezTo>
                    <a:pt x="2904" y="5145"/>
                    <a:pt x="2302" y="4070"/>
                    <a:pt x="1502" y="3659"/>
                  </a:cubicBezTo>
                  <a:cubicBezTo>
                    <a:pt x="1389" y="3603"/>
                    <a:pt x="1286" y="3578"/>
                    <a:pt x="1194" y="3578"/>
                  </a:cubicBezTo>
                  <a:cubicBezTo>
                    <a:pt x="655" y="3578"/>
                    <a:pt x="458" y="4421"/>
                    <a:pt x="816" y="4954"/>
                  </a:cubicBezTo>
                  <a:cubicBezTo>
                    <a:pt x="912" y="5152"/>
                    <a:pt x="1033" y="5249"/>
                    <a:pt x="1182" y="5249"/>
                  </a:cubicBezTo>
                  <a:cubicBezTo>
                    <a:pt x="1234" y="5249"/>
                    <a:pt x="1290" y="5237"/>
                    <a:pt x="1349" y="5213"/>
                  </a:cubicBezTo>
                  <a:cubicBezTo>
                    <a:pt x="922" y="5099"/>
                    <a:pt x="717" y="4726"/>
                    <a:pt x="1273" y="4405"/>
                  </a:cubicBezTo>
                  <a:cubicBezTo>
                    <a:pt x="1402" y="4332"/>
                    <a:pt x="1515" y="4300"/>
                    <a:pt x="1612" y="4300"/>
                  </a:cubicBezTo>
                  <a:cubicBezTo>
                    <a:pt x="1981" y="4300"/>
                    <a:pt x="2116" y="4766"/>
                    <a:pt x="1959" y="5236"/>
                  </a:cubicBezTo>
                  <a:cubicBezTo>
                    <a:pt x="1837" y="5613"/>
                    <a:pt x="1633" y="5760"/>
                    <a:pt x="1409" y="5760"/>
                  </a:cubicBezTo>
                  <a:cubicBezTo>
                    <a:pt x="985" y="5760"/>
                    <a:pt x="490" y="5237"/>
                    <a:pt x="351" y="4764"/>
                  </a:cubicBezTo>
                  <a:cubicBezTo>
                    <a:pt x="154" y="4080"/>
                    <a:pt x="472" y="3188"/>
                    <a:pt x="1171" y="3188"/>
                  </a:cubicBezTo>
                  <a:cubicBezTo>
                    <a:pt x="1204" y="3188"/>
                    <a:pt x="1238" y="3190"/>
                    <a:pt x="1273" y="3194"/>
                  </a:cubicBezTo>
                  <a:cubicBezTo>
                    <a:pt x="2134" y="3293"/>
                    <a:pt x="2866" y="4474"/>
                    <a:pt x="3300" y="5183"/>
                  </a:cubicBezTo>
                  <a:cubicBezTo>
                    <a:pt x="3582" y="5640"/>
                    <a:pt x="3818" y="6113"/>
                    <a:pt x="4009" y="6608"/>
                  </a:cubicBezTo>
                  <a:lnTo>
                    <a:pt x="5160" y="6608"/>
                  </a:lnTo>
                  <a:cubicBezTo>
                    <a:pt x="5099" y="6273"/>
                    <a:pt x="5030" y="5945"/>
                    <a:pt x="4939" y="5610"/>
                  </a:cubicBezTo>
                  <a:cubicBezTo>
                    <a:pt x="4687" y="4604"/>
                    <a:pt x="4314" y="3643"/>
                    <a:pt x="3841" y="2729"/>
                  </a:cubicBezTo>
                  <a:cubicBezTo>
                    <a:pt x="3727" y="2508"/>
                    <a:pt x="3483" y="2172"/>
                    <a:pt x="3361" y="1845"/>
                  </a:cubicBezTo>
                  <a:cubicBezTo>
                    <a:pt x="3337" y="1887"/>
                    <a:pt x="3288" y="1910"/>
                    <a:pt x="3239" y="1910"/>
                  </a:cubicBezTo>
                  <a:cubicBezTo>
                    <a:pt x="3226" y="1910"/>
                    <a:pt x="3214" y="1909"/>
                    <a:pt x="3201" y="1906"/>
                  </a:cubicBezTo>
                  <a:cubicBezTo>
                    <a:pt x="2950" y="1822"/>
                    <a:pt x="2729" y="1563"/>
                    <a:pt x="2820" y="1258"/>
                  </a:cubicBezTo>
                  <a:cubicBezTo>
                    <a:pt x="2911" y="953"/>
                    <a:pt x="3186" y="808"/>
                    <a:pt x="3468" y="801"/>
                  </a:cubicBezTo>
                  <a:cubicBezTo>
                    <a:pt x="3567" y="801"/>
                    <a:pt x="3643" y="884"/>
                    <a:pt x="3635" y="983"/>
                  </a:cubicBezTo>
                  <a:cubicBezTo>
                    <a:pt x="3635" y="1113"/>
                    <a:pt x="3628" y="1250"/>
                    <a:pt x="3605" y="1380"/>
                  </a:cubicBezTo>
                  <a:cubicBezTo>
                    <a:pt x="3635" y="1418"/>
                    <a:pt x="3643" y="1479"/>
                    <a:pt x="3628" y="1525"/>
                  </a:cubicBezTo>
                  <a:cubicBezTo>
                    <a:pt x="3582" y="1738"/>
                    <a:pt x="4032" y="2363"/>
                    <a:pt x="4123" y="2538"/>
                  </a:cubicBezTo>
                  <a:cubicBezTo>
                    <a:pt x="4299" y="2851"/>
                    <a:pt x="4451" y="3171"/>
                    <a:pt x="4588" y="3506"/>
                  </a:cubicBezTo>
                  <a:cubicBezTo>
                    <a:pt x="4977" y="4512"/>
                    <a:pt x="5282" y="5549"/>
                    <a:pt x="5495" y="6608"/>
                  </a:cubicBezTo>
                  <a:lnTo>
                    <a:pt x="6440" y="6608"/>
                  </a:lnTo>
                  <a:lnTo>
                    <a:pt x="6440" y="1768"/>
                  </a:lnTo>
                  <a:lnTo>
                    <a:pt x="6425" y="1768"/>
                  </a:lnTo>
                  <a:cubicBezTo>
                    <a:pt x="6409" y="1774"/>
                    <a:pt x="6394" y="1776"/>
                    <a:pt x="6379" y="1776"/>
                  </a:cubicBezTo>
                  <a:cubicBezTo>
                    <a:pt x="6327" y="1776"/>
                    <a:pt x="6279" y="1747"/>
                    <a:pt x="6250" y="1700"/>
                  </a:cubicBezTo>
                  <a:cubicBezTo>
                    <a:pt x="6250" y="1692"/>
                    <a:pt x="6242" y="1692"/>
                    <a:pt x="6234" y="1685"/>
                  </a:cubicBezTo>
                  <a:lnTo>
                    <a:pt x="5990" y="1319"/>
                  </a:lnTo>
                  <a:cubicBezTo>
                    <a:pt x="5907" y="1197"/>
                    <a:pt x="5853" y="1105"/>
                    <a:pt x="5899" y="938"/>
                  </a:cubicBezTo>
                  <a:cubicBezTo>
                    <a:pt x="5937" y="785"/>
                    <a:pt x="6021" y="648"/>
                    <a:pt x="6135" y="541"/>
                  </a:cubicBezTo>
                  <a:cubicBezTo>
                    <a:pt x="6212" y="473"/>
                    <a:pt x="6295" y="412"/>
                    <a:pt x="6379" y="366"/>
                  </a:cubicBezTo>
                  <a:cubicBezTo>
                    <a:pt x="6394" y="351"/>
                    <a:pt x="6417" y="328"/>
                    <a:pt x="6433" y="313"/>
                  </a:cubicBezTo>
                  <a:cubicBezTo>
                    <a:pt x="6512" y="250"/>
                    <a:pt x="6601" y="224"/>
                    <a:pt x="6694" y="224"/>
                  </a:cubicBezTo>
                  <a:close/>
                  <a:moveTo>
                    <a:pt x="6692" y="0"/>
                  </a:moveTo>
                  <a:cubicBezTo>
                    <a:pt x="6547" y="0"/>
                    <a:pt x="6402" y="54"/>
                    <a:pt x="6288" y="145"/>
                  </a:cubicBezTo>
                  <a:cubicBezTo>
                    <a:pt x="6272" y="160"/>
                    <a:pt x="6257" y="176"/>
                    <a:pt x="6234" y="191"/>
                  </a:cubicBezTo>
                  <a:cubicBezTo>
                    <a:pt x="6143" y="244"/>
                    <a:pt x="6059" y="305"/>
                    <a:pt x="5983" y="381"/>
                  </a:cubicBezTo>
                  <a:cubicBezTo>
                    <a:pt x="5838" y="511"/>
                    <a:pt x="5731" y="686"/>
                    <a:pt x="5678" y="884"/>
                  </a:cubicBezTo>
                  <a:cubicBezTo>
                    <a:pt x="5625" y="1075"/>
                    <a:pt x="5670" y="1288"/>
                    <a:pt x="5800" y="1448"/>
                  </a:cubicBezTo>
                  <a:lnTo>
                    <a:pt x="6067" y="1845"/>
                  </a:lnTo>
                  <a:lnTo>
                    <a:pt x="6082" y="1852"/>
                  </a:lnTo>
                  <a:cubicBezTo>
                    <a:pt x="6112" y="1898"/>
                    <a:pt x="6158" y="1929"/>
                    <a:pt x="6204" y="1959"/>
                  </a:cubicBezTo>
                  <a:lnTo>
                    <a:pt x="6204" y="6379"/>
                  </a:lnTo>
                  <a:lnTo>
                    <a:pt x="5686" y="6379"/>
                  </a:lnTo>
                  <a:cubicBezTo>
                    <a:pt x="5480" y="5366"/>
                    <a:pt x="5183" y="4375"/>
                    <a:pt x="4802" y="3415"/>
                  </a:cubicBezTo>
                  <a:cubicBezTo>
                    <a:pt x="4680" y="3095"/>
                    <a:pt x="4527" y="2782"/>
                    <a:pt x="4367" y="2485"/>
                  </a:cubicBezTo>
                  <a:lnTo>
                    <a:pt x="4337" y="2424"/>
                  </a:lnTo>
                  <a:cubicBezTo>
                    <a:pt x="4314" y="2378"/>
                    <a:pt x="4268" y="2302"/>
                    <a:pt x="4207" y="2218"/>
                  </a:cubicBezTo>
                  <a:cubicBezTo>
                    <a:pt x="4116" y="2066"/>
                    <a:pt x="3864" y="1669"/>
                    <a:pt x="3857" y="1563"/>
                  </a:cubicBezTo>
                  <a:cubicBezTo>
                    <a:pt x="3879" y="1486"/>
                    <a:pt x="3872" y="1410"/>
                    <a:pt x="3849" y="1342"/>
                  </a:cubicBezTo>
                  <a:cubicBezTo>
                    <a:pt x="3864" y="1220"/>
                    <a:pt x="3872" y="1098"/>
                    <a:pt x="3872" y="976"/>
                  </a:cubicBezTo>
                  <a:cubicBezTo>
                    <a:pt x="3872" y="862"/>
                    <a:pt x="3826" y="755"/>
                    <a:pt x="3750" y="679"/>
                  </a:cubicBezTo>
                  <a:cubicBezTo>
                    <a:pt x="3674" y="602"/>
                    <a:pt x="3575" y="564"/>
                    <a:pt x="3475" y="564"/>
                  </a:cubicBezTo>
                  <a:cubicBezTo>
                    <a:pt x="3041" y="580"/>
                    <a:pt x="2721" y="808"/>
                    <a:pt x="2614" y="1189"/>
                  </a:cubicBezTo>
                  <a:cubicBezTo>
                    <a:pt x="2492" y="1616"/>
                    <a:pt x="2790" y="1997"/>
                    <a:pt x="3140" y="2111"/>
                  </a:cubicBezTo>
                  <a:cubicBezTo>
                    <a:pt x="3178" y="2119"/>
                    <a:pt x="3216" y="2127"/>
                    <a:pt x="3254" y="2127"/>
                  </a:cubicBezTo>
                  <a:cubicBezTo>
                    <a:pt x="3338" y="2294"/>
                    <a:pt x="3430" y="2454"/>
                    <a:pt x="3514" y="2592"/>
                  </a:cubicBezTo>
                  <a:cubicBezTo>
                    <a:pt x="3567" y="2683"/>
                    <a:pt x="3613" y="2759"/>
                    <a:pt x="3651" y="2820"/>
                  </a:cubicBezTo>
                  <a:cubicBezTo>
                    <a:pt x="4116" y="3720"/>
                    <a:pt x="4481" y="4672"/>
                    <a:pt x="4733" y="5655"/>
                  </a:cubicBezTo>
                  <a:cubicBezTo>
                    <a:pt x="4786" y="5876"/>
                    <a:pt x="4840" y="6113"/>
                    <a:pt x="4893" y="6379"/>
                  </a:cubicBezTo>
                  <a:lnTo>
                    <a:pt x="4169" y="6379"/>
                  </a:lnTo>
                  <a:cubicBezTo>
                    <a:pt x="3978" y="5922"/>
                    <a:pt x="3757" y="5480"/>
                    <a:pt x="3498" y="5061"/>
                  </a:cubicBezTo>
                  <a:cubicBezTo>
                    <a:pt x="3041" y="4322"/>
                    <a:pt x="2279" y="3079"/>
                    <a:pt x="1311" y="2965"/>
                  </a:cubicBezTo>
                  <a:cubicBezTo>
                    <a:pt x="1268" y="2960"/>
                    <a:pt x="1225" y="2957"/>
                    <a:pt x="1183" y="2957"/>
                  </a:cubicBezTo>
                  <a:cubicBezTo>
                    <a:pt x="863" y="2957"/>
                    <a:pt x="562" y="3107"/>
                    <a:pt x="374" y="3377"/>
                  </a:cubicBezTo>
                  <a:cubicBezTo>
                    <a:pt x="92" y="3750"/>
                    <a:pt x="0" y="4329"/>
                    <a:pt x="145" y="4825"/>
                  </a:cubicBezTo>
                  <a:cubicBezTo>
                    <a:pt x="305" y="5366"/>
                    <a:pt x="869" y="5975"/>
                    <a:pt x="1418" y="5975"/>
                  </a:cubicBezTo>
                  <a:cubicBezTo>
                    <a:pt x="1623" y="5975"/>
                    <a:pt x="1989" y="5884"/>
                    <a:pt x="2180" y="5297"/>
                  </a:cubicBezTo>
                  <a:cubicBezTo>
                    <a:pt x="2264" y="5061"/>
                    <a:pt x="2271" y="4802"/>
                    <a:pt x="2218" y="4566"/>
                  </a:cubicBezTo>
                  <a:lnTo>
                    <a:pt x="2218" y="4566"/>
                  </a:lnTo>
                  <a:cubicBezTo>
                    <a:pt x="2584" y="5023"/>
                    <a:pt x="2896" y="5579"/>
                    <a:pt x="3155" y="6044"/>
                  </a:cubicBezTo>
                  <a:cubicBezTo>
                    <a:pt x="3262" y="6235"/>
                    <a:pt x="3361" y="6440"/>
                    <a:pt x="3445" y="6646"/>
                  </a:cubicBezTo>
                  <a:cubicBezTo>
                    <a:pt x="3414" y="6753"/>
                    <a:pt x="3414" y="6875"/>
                    <a:pt x="3468" y="6974"/>
                  </a:cubicBezTo>
                  <a:cubicBezTo>
                    <a:pt x="3498" y="7058"/>
                    <a:pt x="3567" y="7119"/>
                    <a:pt x="3643" y="7157"/>
                  </a:cubicBezTo>
                  <a:cubicBezTo>
                    <a:pt x="3841" y="7759"/>
                    <a:pt x="3994" y="8376"/>
                    <a:pt x="4093" y="9009"/>
                  </a:cubicBezTo>
                  <a:cubicBezTo>
                    <a:pt x="3956" y="9077"/>
                    <a:pt x="3864" y="9222"/>
                    <a:pt x="3872" y="9382"/>
                  </a:cubicBezTo>
                  <a:cubicBezTo>
                    <a:pt x="3857" y="9588"/>
                    <a:pt x="4009" y="9763"/>
                    <a:pt x="4215" y="9794"/>
                  </a:cubicBezTo>
                  <a:cubicBezTo>
                    <a:pt x="4230" y="9916"/>
                    <a:pt x="4245" y="10045"/>
                    <a:pt x="4260" y="10175"/>
                  </a:cubicBezTo>
                  <a:cubicBezTo>
                    <a:pt x="4352" y="10922"/>
                    <a:pt x="4352" y="11684"/>
                    <a:pt x="4268" y="12431"/>
                  </a:cubicBezTo>
                  <a:lnTo>
                    <a:pt x="4253" y="12431"/>
                  </a:lnTo>
                  <a:cubicBezTo>
                    <a:pt x="4032" y="12431"/>
                    <a:pt x="3857" y="12621"/>
                    <a:pt x="3872" y="12842"/>
                  </a:cubicBezTo>
                  <a:cubicBezTo>
                    <a:pt x="3864" y="13010"/>
                    <a:pt x="3963" y="13170"/>
                    <a:pt x="4123" y="13231"/>
                  </a:cubicBezTo>
                  <a:cubicBezTo>
                    <a:pt x="3940" y="13749"/>
                    <a:pt x="3529" y="14115"/>
                    <a:pt x="3094" y="14115"/>
                  </a:cubicBezTo>
                  <a:cubicBezTo>
                    <a:pt x="2957" y="14115"/>
                    <a:pt x="2812" y="14077"/>
                    <a:pt x="2690" y="14001"/>
                  </a:cubicBezTo>
                  <a:cubicBezTo>
                    <a:pt x="2774" y="14001"/>
                    <a:pt x="2858" y="13970"/>
                    <a:pt x="2927" y="13917"/>
                  </a:cubicBezTo>
                  <a:cubicBezTo>
                    <a:pt x="3224" y="13673"/>
                    <a:pt x="3353" y="13391"/>
                    <a:pt x="3308" y="13086"/>
                  </a:cubicBezTo>
                  <a:cubicBezTo>
                    <a:pt x="3254" y="12819"/>
                    <a:pt x="3072" y="12598"/>
                    <a:pt x="2820" y="12499"/>
                  </a:cubicBezTo>
                  <a:cubicBezTo>
                    <a:pt x="2723" y="12459"/>
                    <a:pt x="2620" y="12438"/>
                    <a:pt x="2517" y="12438"/>
                  </a:cubicBezTo>
                  <a:cubicBezTo>
                    <a:pt x="2465" y="12438"/>
                    <a:pt x="2414" y="12444"/>
                    <a:pt x="2363" y="12454"/>
                  </a:cubicBezTo>
                  <a:lnTo>
                    <a:pt x="2088" y="12568"/>
                  </a:lnTo>
                  <a:lnTo>
                    <a:pt x="2065" y="12591"/>
                  </a:lnTo>
                  <a:cubicBezTo>
                    <a:pt x="1921" y="12705"/>
                    <a:pt x="1814" y="12865"/>
                    <a:pt x="1776" y="13041"/>
                  </a:cubicBezTo>
                  <a:cubicBezTo>
                    <a:pt x="1715" y="13155"/>
                    <a:pt x="1677" y="13277"/>
                    <a:pt x="1662" y="13399"/>
                  </a:cubicBezTo>
                  <a:cubicBezTo>
                    <a:pt x="1616" y="13437"/>
                    <a:pt x="1578" y="13490"/>
                    <a:pt x="1547" y="13551"/>
                  </a:cubicBezTo>
                  <a:cubicBezTo>
                    <a:pt x="1502" y="13665"/>
                    <a:pt x="1509" y="13803"/>
                    <a:pt x="1578" y="13909"/>
                  </a:cubicBezTo>
                  <a:cubicBezTo>
                    <a:pt x="1913" y="14542"/>
                    <a:pt x="2591" y="14961"/>
                    <a:pt x="3262" y="14961"/>
                  </a:cubicBezTo>
                  <a:cubicBezTo>
                    <a:pt x="3796" y="14961"/>
                    <a:pt x="4283" y="14679"/>
                    <a:pt x="4550" y="14222"/>
                  </a:cubicBezTo>
                  <a:cubicBezTo>
                    <a:pt x="4695" y="13986"/>
                    <a:pt x="4809" y="13734"/>
                    <a:pt x="4893" y="13475"/>
                  </a:cubicBezTo>
                  <a:lnTo>
                    <a:pt x="4893" y="13475"/>
                  </a:lnTo>
                  <a:cubicBezTo>
                    <a:pt x="4855" y="13757"/>
                    <a:pt x="4817" y="14054"/>
                    <a:pt x="4771" y="14367"/>
                  </a:cubicBezTo>
                  <a:cubicBezTo>
                    <a:pt x="4748" y="14489"/>
                    <a:pt x="4779" y="14618"/>
                    <a:pt x="4863" y="14717"/>
                  </a:cubicBezTo>
                  <a:cubicBezTo>
                    <a:pt x="4939" y="14801"/>
                    <a:pt x="5053" y="14854"/>
                    <a:pt x="5175" y="14862"/>
                  </a:cubicBezTo>
                  <a:cubicBezTo>
                    <a:pt x="5358" y="14862"/>
                    <a:pt x="5518" y="14717"/>
                    <a:pt x="5533" y="14534"/>
                  </a:cubicBezTo>
                  <a:cubicBezTo>
                    <a:pt x="5594" y="14108"/>
                    <a:pt x="5655" y="13673"/>
                    <a:pt x="5716" y="13254"/>
                  </a:cubicBezTo>
                  <a:lnTo>
                    <a:pt x="6204" y="13254"/>
                  </a:lnTo>
                  <a:lnTo>
                    <a:pt x="6204" y="14450"/>
                  </a:lnTo>
                  <a:cubicBezTo>
                    <a:pt x="6196" y="14671"/>
                    <a:pt x="6372" y="14854"/>
                    <a:pt x="6593" y="14854"/>
                  </a:cubicBezTo>
                  <a:cubicBezTo>
                    <a:pt x="6661" y="14854"/>
                    <a:pt x="6730" y="14832"/>
                    <a:pt x="6783" y="14801"/>
                  </a:cubicBezTo>
                  <a:lnTo>
                    <a:pt x="6791" y="14801"/>
                  </a:lnTo>
                  <a:cubicBezTo>
                    <a:pt x="7012" y="14801"/>
                    <a:pt x="7195" y="14618"/>
                    <a:pt x="7187" y="14397"/>
                  </a:cubicBezTo>
                  <a:lnTo>
                    <a:pt x="7187" y="13254"/>
                  </a:lnTo>
                  <a:lnTo>
                    <a:pt x="7682" y="13254"/>
                  </a:lnTo>
                  <a:cubicBezTo>
                    <a:pt x="7743" y="13665"/>
                    <a:pt x="7804" y="14077"/>
                    <a:pt x="7865" y="14481"/>
                  </a:cubicBezTo>
                  <a:cubicBezTo>
                    <a:pt x="7881" y="14664"/>
                    <a:pt x="8041" y="14809"/>
                    <a:pt x="8224" y="14809"/>
                  </a:cubicBezTo>
                  <a:cubicBezTo>
                    <a:pt x="8345" y="14809"/>
                    <a:pt x="8460" y="14755"/>
                    <a:pt x="8536" y="14664"/>
                  </a:cubicBezTo>
                  <a:cubicBezTo>
                    <a:pt x="8620" y="14565"/>
                    <a:pt x="8650" y="14443"/>
                    <a:pt x="8627" y="14321"/>
                  </a:cubicBezTo>
                  <a:cubicBezTo>
                    <a:pt x="8582" y="14016"/>
                    <a:pt x="8544" y="13711"/>
                    <a:pt x="8506" y="13422"/>
                  </a:cubicBezTo>
                  <a:lnTo>
                    <a:pt x="8506" y="13422"/>
                  </a:lnTo>
                  <a:cubicBezTo>
                    <a:pt x="8589" y="13681"/>
                    <a:pt x="8704" y="13932"/>
                    <a:pt x="8849" y="14168"/>
                  </a:cubicBezTo>
                  <a:cubicBezTo>
                    <a:pt x="9115" y="14626"/>
                    <a:pt x="9603" y="14908"/>
                    <a:pt x="10137" y="14908"/>
                  </a:cubicBezTo>
                  <a:cubicBezTo>
                    <a:pt x="10800" y="14908"/>
                    <a:pt x="11486" y="14489"/>
                    <a:pt x="11821" y="13864"/>
                  </a:cubicBezTo>
                  <a:cubicBezTo>
                    <a:pt x="11920" y="13688"/>
                    <a:pt x="11874" y="13475"/>
                    <a:pt x="11729" y="13353"/>
                  </a:cubicBezTo>
                  <a:cubicBezTo>
                    <a:pt x="11714" y="13223"/>
                    <a:pt x="11676" y="13101"/>
                    <a:pt x="11615" y="12995"/>
                  </a:cubicBezTo>
                  <a:cubicBezTo>
                    <a:pt x="11569" y="12812"/>
                    <a:pt x="11470" y="12652"/>
                    <a:pt x="11325" y="12538"/>
                  </a:cubicBezTo>
                  <a:lnTo>
                    <a:pt x="11295" y="12515"/>
                  </a:lnTo>
                  <a:lnTo>
                    <a:pt x="11021" y="12400"/>
                  </a:lnTo>
                  <a:cubicBezTo>
                    <a:pt x="10970" y="12390"/>
                    <a:pt x="10919" y="12385"/>
                    <a:pt x="10868" y="12385"/>
                  </a:cubicBezTo>
                  <a:cubicBezTo>
                    <a:pt x="10767" y="12385"/>
                    <a:pt x="10667" y="12405"/>
                    <a:pt x="10571" y="12446"/>
                  </a:cubicBezTo>
                  <a:cubicBezTo>
                    <a:pt x="10319" y="12545"/>
                    <a:pt x="10137" y="12766"/>
                    <a:pt x="10083" y="13033"/>
                  </a:cubicBezTo>
                  <a:cubicBezTo>
                    <a:pt x="10037" y="13338"/>
                    <a:pt x="10167" y="13620"/>
                    <a:pt x="10464" y="13871"/>
                  </a:cubicBezTo>
                  <a:cubicBezTo>
                    <a:pt x="10533" y="13925"/>
                    <a:pt x="10609" y="13947"/>
                    <a:pt x="10693" y="13947"/>
                  </a:cubicBezTo>
                  <a:cubicBezTo>
                    <a:pt x="10579" y="14024"/>
                    <a:pt x="10434" y="14062"/>
                    <a:pt x="10289" y="14069"/>
                  </a:cubicBezTo>
                  <a:cubicBezTo>
                    <a:pt x="9877" y="14069"/>
                    <a:pt x="9489" y="13742"/>
                    <a:pt x="9291" y="13254"/>
                  </a:cubicBezTo>
                  <a:cubicBezTo>
                    <a:pt x="9794" y="13193"/>
                    <a:pt x="9771" y="12469"/>
                    <a:pt x="9268" y="12438"/>
                  </a:cubicBezTo>
                  <a:lnTo>
                    <a:pt x="9130" y="12438"/>
                  </a:lnTo>
                  <a:cubicBezTo>
                    <a:pt x="9039" y="11669"/>
                    <a:pt x="9039" y="10891"/>
                    <a:pt x="9130" y="10122"/>
                  </a:cubicBezTo>
                  <a:cubicBezTo>
                    <a:pt x="9138" y="10007"/>
                    <a:pt x="9153" y="9893"/>
                    <a:pt x="9169" y="9779"/>
                  </a:cubicBezTo>
                  <a:cubicBezTo>
                    <a:pt x="9336" y="9718"/>
                    <a:pt x="9443" y="9558"/>
                    <a:pt x="9435" y="9382"/>
                  </a:cubicBezTo>
                  <a:cubicBezTo>
                    <a:pt x="9435" y="9253"/>
                    <a:pt x="9382" y="9131"/>
                    <a:pt x="9275" y="9055"/>
                  </a:cubicBezTo>
                  <a:cubicBezTo>
                    <a:pt x="9382" y="8391"/>
                    <a:pt x="9542" y="7736"/>
                    <a:pt x="9755" y="7096"/>
                  </a:cubicBezTo>
                  <a:cubicBezTo>
                    <a:pt x="9847" y="7004"/>
                    <a:pt x="9893" y="6882"/>
                    <a:pt x="9877" y="6760"/>
                  </a:cubicBezTo>
                  <a:cubicBezTo>
                    <a:pt x="9984" y="6494"/>
                    <a:pt x="10098" y="6242"/>
                    <a:pt x="10236" y="5998"/>
                  </a:cubicBezTo>
                  <a:cubicBezTo>
                    <a:pt x="10495" y="5533"/>
                    <a:pt x="10807" y="4977"/>
                    <a:pt x="11173" y="4520"/>
                  </a:cubicBezTo>
                  <a:lnTo>
                    <a:pt x="11173" y="4520"/>
                  </a:lnTo>
                  <a:cubicBezTo>
                    <a:pt x="11120" y="4764"/>
                    <a:pt x="11127" y="5015"/>
                    <a:pt x="11211" y="5251"/>
                  </a:cubicBezTo>
                  <a:cubicBezTo>
                    <a:pt x="11402" y="5838"/>
                    <a:pt x="11775" y="5930"/>
                    <a:pt x="11973" y="5930"/>
                  </a:cubicBezTo>
                  <a:cubicBezTo>
                    <a:pt x="12522" y="5930"/>
                    <a:pt x="13086" y="5320"/>
                    <a:pt x="13246" y="4779"/>
                  </a:cubicBezTo>
                  <a:cubicBezTo>
                    <a:pt x="13398" y="4284"/>
                    <a:pt x="13307" y="3704"/>
                    <a:pt x="13025" y="3323"/>
                  </a:cubicBezTo>
                  <a:cubicBezTo>
                    <a:pt x="12839" y="3064"/>
                    <a:pt x="12543" y="2909"/>
                    <a:pt x="12227" y="2909"/>
                  </a:cubicBezTo>
                  <a:cubicBezTo>
                    <a:pt x="12181" y="2909"/>
                    <a:pt x="12134" y="2912"/>
                    <a:pt x="12088" y="2919"/>
                  </a:cubicBezTo>
                  <a:cubicBezTo>
                    <a:pt x="11120" y="3026"/>
                    <a:pt x="10350" y="4268"/>
                    <a:pt x="9900" y="5015"/>
                  </a:cubicBezTo>
                  <a:cubicBezTo>
                    <a:pt x="9634" y="5450"/>
                    <a:pt x="9397" y="5907"/>
                    <a:pt x="9214" y="6379"/>
                  </a:cubicBezTo>
                  <a:lnTo>
                    <a:pt x="8498" y="6379"/>
                  </a:lnTo>
                  <a:cubicBezTo>
                    <a:pt x="8551" y="6097"/>
                    <a:pt x="8605" y="5846"/>
                    <a:pt x="8666" y="5610"/>
                  </a:cubicBezTo>
                  <a:cubicBezTo>
                    <a:pt x="8917" y="4627"/>
                    <a:pt x="9283" y="3674"/>
                    <a:pt x="9748" y="2775"/>
                  </a:cubicBezTo>
                  <a:cubicBezTo>
                    <a:pt x="9786" y="2706"/>
                    <a:pt x="9832" y="2630"/>
                    <a:pt x="9885" y="2546"/>
                  </a:cubicBezTo>
                  <a:cubicBezTo>
                    <a:pt x="9961" y="2409"/>
                    <a:pt x="10060" y="2249"/>
                    <a:pt x="10144" y="2081"/>
                  </a:cubicBezTo>
                  <a:cubicBezTo>
                    <a:pt x="10182" y="2081"/>
                    <a:pt x="10220" y="2073"/>
                    <a:pt x="10251" y="2066"/>
                  </a:cubicBezTo>
                  <a:cubicBezTo>
                    <a:pt x="10609" y="1951"/>
                    <a:pt x="10906" y="1570"/>
                    <a:pt x="10784" y="1144"/>
                  </a:cubicBezTo>
                  <a:cubicBezTo>
                    <a:pt x="10678" y="762"/>
                    <a:pt x="10358" y="534"/>
                    <a:pt x="9916" y="519"/>
                  </a:cubicBezTo>
                  <a:cubicBezTo>
                    <a:pt x="9816" y="519"/>
                    <a:pt x="9717" y="557"/>
                    <a:pt x="9649" y="633"/>
                  </a:cubicBezTo>
                  <a:cubicBezTo>
                    <a:pt x="9573" y="709"/>
                    <a:pt x="9527" y="816"/>
                    <a:pt x="9527" y="930"/>
                  </a:cubicBezTo>
                  <a:cubicBezTo>
                    <a:pt x="9527" y="1052"/>
                    <a:pt x="9534" y="1174"/>
                    <a:pt x="9550" y="1288"/>
                  </a:cubicBezTo>
                  <a:cubicBezTo>
                    <a:pt x="9527" y="1357"/>
                    <a:pt x="9519" y="1433"/>
                    <a:pt x="9534" y="1502"/>
                  </a:cubicBezTo>
                  <a:cubicBezTo>
                    <a:pt x="9534" y="1616"/>
                    <a:pt x="9283" y="2020"/>
                    <a:pt x="9191" y="2172"/>
                  </a:cubicBezTo>
                  <a:cubicBezTo>
                    <a:pt x="9130" y="2256"/>
                    <a:pt x="9085" y="2332"/>
                    <a:pt x="9062" y="2378"/>
                  </a:cubicBezTo>
                  <a:lnTo>
                    <a:pt x="9031" y="2439"/>
                  </a:lnTo>
                  <a:cubicBezTo>
                    <a:pt x="8864" y="2736"/>
                    <a:pt x="8719" y="3049"/>
                    <a:pt x="8589" y="3369"/>
                  </a:cubicBezTo>
                  <a:cubicBezTo>
                    <a:pt x="8208" y="4345"/>
                    <a:pt x="7911" y="5358"/>
                    <a:pt x="7698" y="6379"/>
                  </a:cubicBezTo>
                  <a:lnTo>
                    <a:pt x="7187" y="6379"/>
                  </a:lnTo>
                  <a:lnTo>
                    <a:pt x="7187" y="1906"/>
                  </a:lnTo>
                  <a:cubicBezTo>
                    <a:pt x="7240" y="1883"/>
                    <a:pt x="7286" y="1845"/>
                    <a:pt x="7317" y="1799"/>
                  </a:cubicBezTo>
                  <a:lnTo>
                    <a:pt x="7599" y="1395"/>
                  </a:lnTo>
                  <a:cubicBezTo>
                    <a:pt x="7728" y="1235"/>
                    <a:pt x="7774" y="1022"/>
                    <a:pt x="7721" y="831"/>
                  </a:cubicBezTo>
                  <a:cubicBezTo>
                    <a:pt x="7667" y="641"/>
                    <a:pt x="7560" y="465"/>
                    <a:pt x="7416" y="328"/>
                  </a:cubicBezTo>
                  <a:cubicBezTo>
                    <a:pt x="7332" y="252"/>
                    <a:pt x="7035" y="0"/>
                    <a:pt x="6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31;p60">
              <a:extLst>
                <a:ext uri="{FF2B5EF4-FFF2-40B4-BE49-F238E27FC236}">
                  <a16:creationId xmlns:a16="http://schemas.microsoft.com/office/drawing/2014/main" id="{0447FBF4-DBC7-1DDB-3559-D89CA9221F76}"/>
                </a:ext>
              </a:extLst>
            </p:cNvPr>
            <p:cNvSpPr/>
            <p:nvPr/>
          </p:nvSpPr>
          <p:spPr>
            <a:xfrm>
              <a:off x="2714700" y="3716125"/>
              <a:ext cx="21925" cy="77200"/>
            </a:xfrm>
            <a:custGeom>
              <a:avLst/>
              <a:gdLst/>
              <a:ahLst/>
              <a:cxnLst/>
              <a:rect l="l" t="t" r="r" b="b"/>
              <a:pathLst>
                <a:path w="877" h="3088" extrusionOk="0">
                  <a:moveTo>
                    <a:pt x="434" y="222"/>
                  </a:moveTo>
                  <a:cubicBezTo>
                    <a:pt x="457" y="1106"/>
                    <a:pt x="518" y="1990"/>
                    <a:pt x="625" y="2866"/>
                  </a:cubicBezTo>
                  <a:lnTo>
                    <a:pt x="221" y="2866"/>
                  </a:lnTo>
                  <a:lnTo>
                    <a:pt x="221" y="222"/>
                  </a:lnTo>
                  <a:close/>
                  <a:moveTo>
                    <a:pt x="0" y="1"/>
                  </a:moveTo>
                  <a:lnTo>
                    <a:pt x="0" y="3087"/>
                  </a:lnTo>
                  <a:lnTo>
                    <a:pt x="876" y="3087"/>
                  </a:lnTo>
                  <a:cubicBezTo>
                    <a:pt x="739" y="2066"/>
                    <a:pt x="671" y="1030"/>
                    <a:pt x="663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732;p60">
              <a:extLst>
                <a:ext uri="{FF2B5EF4-FFF2-40B4-BE49-F238E27FC236}">
                  <a16:creationId xmlns:a16="http://schemas.microsoft.com/office/drawing/2014/main" id="{CEB03E5A-DBE2-10EE-B93D-5B368DBEDCA2}"/>
                </a:ext>
              </a:extLst>
            </p:cNvPr>
            <p:cNvSpPr/>
            <p:nvPr/>
          </p:nvSpPr>
          <p:spPr>
            <a:xfrm>
              <a:off x="2680000" y="3651150"/>
              <a:ext cx="21575" cy="55675"/>
            </a:xfrm>
            <a:custGeom>
              <a:avLst/>
              <a:gdLst/>
              <a:ahLst/>
              <a:cxnLst/>
              <a:rect l="l" t="t" r="r" b="b"/>
              <a:pathLst>
                <a:path w="863" h="2227" extrusionOk="0">
                  <a:moveTo>
                    <a:pt x="634" y="230"/>
                  </a:moveTo>
                  <a:lnTo>
                    <a:pt x="634" y="2005"/>
                  </a:lnTo>
                  <a:lnTo>
                    <a:pt x="412" y="2005"/>
                  </a:lnTo>
                  <a:cubicBezTo>
                    <a:pt x="397" y="1411"/>
                    <a:pt x="344" y="816"/>
                    <a:pt x="260" y="230"/>
                  </a:cubicBezTo>
                  <a:close/>
                  <a:moveTo>
                    <a:pt x="1" y="1"/>
                  </a:moveTo>
                  <a:cubicBezTo>
                    <a:pt x="115" y="740"/>
                    <a:pt x="184" y="1479"/>
                    <a:pt x="191" y="2226"/>
                  </a:cubicBezTo>
                  <a:lnTo>
                    <a:pt x="862" y="2226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33;p60">
              <a:extLst>
                <a:ext uri="{FF2B5EF4-FFF2-40B4-BE49-F238E27FC236}">
                  <a16:creationId xmlns:a16="http://schemas.microsoft.com/office/drawing/2014/main" id="{7761DFDD-E6EB-3BA9-A953-5530DAC0078C}"/>
                </a:ext>
              </a:extLst>
            </p:cNvPr>
            <p:cNvSpPr/>
            <p:nvPr/>
          </p:nvSpPr>
          <p:spPr>
            <a:xfrm>
              <a:off x="2714700" y="3651150"/>
              <a:ext cx="21350" cy="55675"/>
            </a:xfrm>
            <a:custGeom>
              <a:avLst/>
              <a:gdLst/>
              <a:ahLst/>
              <a:cxnLst/>
              <a:rect l="l" t="t" r="r" b="b"/>
              <a:pathLst>
                <a:path w="854" h="2227" extrusionOk="0">
                  <a:moveTo>
                    <a:pt x="587" y="230"/>
                  </a:moveTo>
                  <a:cubicBezTo>
                    <a:pt x="511" y="816"/>
                    <a:pt x="457" y="1411"/>
                    <a:pt x="442" y="2005"/>
                  </a:cubicBezTo>
                  <a:lnTo>
                    <a:pt x="221" y="2005"/>
                  </a:lnTo>
                  <a:lnTo>
                    <a:pt x="221" y="230"/>
                  </a:lnTo>
                  <a:close/>
                  <a:moveTo>
                    <a:pt x="0" y="1"/>
                  </a:moveTo>
                  <a:lnTo>
                    <a:pt x="0" y="2226"/>
                  </a:lnTo>
                  <a:lnTo>
                    <a:pt x="663" y="2226"/>
                  </a:lnTo>
                  <a:cubicBezTo>
                    <a:pt x="678" y="1479"/>
                    <a:pt x="739" y="740"/>
                    <a:pt x="854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734;p60">
              <a:extLst>
                <a:ext uri="{FF2B5EF4-FFF2-40B4-BE49-F238E27FC236}">
                  <a16:creationId xmlns:a16="http://schemas.microsoft.com/office/drawing/2014/main" id="{8FB64C13-6A5D-DF6C-B59D-018A0E80F6DE}"/>
                </a:ext>
              </a:extLst>
            </p:cNvPr>
            <p:cNvSpPr/>
            <p:nvPr/>
          </p:nvSpPr>
          <p:spPr>
            <a:xfrm>
              <a:off x="2659250" y="3716125"/>
              <a:ext cx="16775" cy="77200"/>
            </a:xfrm>
            <a:custGeom>
              <a:avLst/>
              <a:gdLst/>
              <a:ahLst/>
              <a:cxnLst/>
              <a:rect l="l" t="t" r="r" b="b"/>
              <a:pathLst>
                <a:path w="671" h="3088" extrusionOk="0">
                  <a:moveTo>
                    <a:pt x="450" y="222"/>
                  </a:moveTo>
                  <a:cubicBezTo>
                    <a:pt x="450" y="649"/>
                    <a:pt x="427" y="1083"/>
                    <a:pt x="397" y="1540"/>
                  </a:cubicBezTo>
                  <a:cubicBezTo>
                    <a:pt x="374" y="1083"/>
                    <a:pt x="320" y="633"/>
                    <a:pt x="259" y="222"/>
                  </a:cubicBezTo>
                  <a:close/>
                  <a:moveTo>
                    <a:pt x="0" y="1"/>
                  </a:moveTo>
                  <a:cubicBezTo>
                    <a:pt x="145" y="961"/>
                    <a:pt x="267" y="2081"/>
                    <a:pt x="115" y="3087"/>
                  </a:cubicBezTo>
                  <a:lnTo>
                    <a:pt x="480" y="3087"/>
                  </a:lnTo>
                  <a:cubicBezTo>
                    <a:pt x="602" y="2066"/>
                    <a:pt x="663" y="1030"/>
                    <a:pt x="671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735;p60">
              <a:extLst>
                <a:ext uri="{FF2B5EF4-FFF2-40B4-BE49-F238E27FC236}">
                  <a16:creationId xmlns:a16="http://schemas.microsoft.com/office/drawing/2014/main" id="{2A0E3FE3-7DE7-49B8-A327-DF2F6D5917A9}"/>
                </a:ext>
              </a:extLst>
            </p:cNvPr>
            <p:cNvSpPr/>
            <p:nvPr/>
          </p:nvSpPr>
          <p:spPr>
            <a:xfrm>
              <a:off x="2644375" y="3651150"/>
              <a:ext cx="31650" cy="55675"/>
            </a:xfrm>
            <a:custGeom>
              <a:avLst/>
              <a:gdLst/>
              <a:ahLst/>
              <a:cxnLst/>
              <a:rect l="l" t="t" r="r" b="b"/>
              <a:pathLst>
                <a:path w="1266" h="2227" extrusionOk="0">
                  <a:moveTo>
                    <a:pt x="885" y="230"/>
                  </a:moveTo>
                  <a:cubicBezTo>
                    <a:pt x="969" y="816"/>
                    <a:pt x="1022" y="1411"/>
                    <a:pt x="1045" y="2005"/>
                  </a:cubicBezTo>
                  <a:lnTo>
                    <a:pt x="732" y="2005"/>
                  </a:lnTo>
                  <a:cubicBezTo>
                    <a:pt x="633" y="1403"/>
                    <a:pt x="496" y="809"/>
                    <a:pt x="313" y="230"/>
                  </a:cubicBezTo>
                  <a:close/>
                  <a:moveTo>
                    <a:pt x="1" y="1"/>
                  </a:moveTo>
                  <a:cubicBezTo>
                    <a:pt x="229" y="687"/>
                    <a:pt x="405" y="1388"/>
                    <a:pt x="519" y="2097"/>
                  </a:cubicBezTo>
                  <a:cubicBezTo>
                    <a:pt x="527" y="2142"/>
                    <a:pt x="527" y="2181"/>
                    <a:pt x="534" y="2226"/>
                  </a:cubicBezTo>
                  <a:lnTo>
                    <a:pt x="1266" y="2226"/>
                  </a:lnTo>
                  <a:cubicBezTo>
                    <a:pt x="1251" y="1479"/>
                    <a:pt x="1190" y="740"/>
                    <a:pt x="1075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36;p60">
              <a:extLst>
                <a:ext uri="{FF2B5EF4-FFF2-40B4-BE49-F238E27FC236}">
                  <a16:creationId xmlns:a16="http://schemas.microsoft.com/office/drawing/2014/main" id="{6A178C0C-B943-AF1F-BD18-919F3B94FEEA}"/>
                </a:ext>
              </a:extLst>
            </p:cNvPr>
            <p:cNvSpPr/>
            <p:nvPr/>
          </p:nvSpPr>
          <p:spPr>
            <a:xfrm>
              <a:off x="2679625" y="3716125"/>
              <a:ext cx="21950" cy="77200"/>
            </a:xfrm>
            <a:custGeom>
              <a:avLst/>
              <a:gdLst/>
              <a:ahLst/>
              <a:cxnLst/>
              <a:rect l="l" t="t" r="r" b="b"/>
              <a:pathLst>
                <a:path w="878" h="3088" extrusionOk="0">
                  <a:moveTo>
                    <a:pt x="649" y="222"/>
                  </a:moveTo>
                  <a:lnTo>
                    <a:pt x="649" y="2866"/>
                  </a:lnTo>
                  <a:lnTo>
                    <a:pt x="252" y="2866"/>
                  </a:lnTo>
                  <a:cubicBezTo>
                    <a:pt x="367" y="1899"/>
                    <a:pt x="420" y="1030"/>
                    <a:pt x="435" y="222"/>
                  </a:cubicBezTo>
                  <a:close/>
                  <a:moveTo>
                    <a:pt x="206" y="1"/>
                  </a:moveTo>
                  <a:cubicBezTo>
                    <a:pt x="199" y="1030"/>
                    <a:pt x="130" y="2066"/>
                    <a:pt x="1" y="3087"/>
                  </a:cubicBezTo>
                  <a:lnTo>
                    <a:pt x="877" y="3087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37;p60">
              <a:extLst>
                <a:ext uri="{FF2B5EF4-FFF2-40B4-BE49-F238E27FC236}">
                  <a16:creationId xmlns:a16="http://schemas.microsoft.com/office/drawing/2014/main" id="{B4944B83-8813-E12C-5125-DCCB146D7BF6}"/>
                </a:ext>
              </a:extLst>
            </p:cNvPr>
            <p:cNvSpPr/>
            <p:nvPr/>
          </p:nvSpPr>
          <p:spPr>
            <a:xfrm>
              <a:off x="2544575" y="3482275"/>
              <a:ext cx="327075" cy="363025"/>
            </a:xfrm>
            <a:custGeom>
              <a:avLst/>
              <a:gdLst/>
              <a:ahLst/>
              <a:cxnLst/>
              <a:rect l="l" t="t" r="r" b="b"/>
              <a:pathLst>
                <a:path w="13083" h="14521" extrusionOk="0">
                  <a:moveTo>
                    <a:pt x="5067" y="6756"/>
                  </a:moveTo>
                  <a:cubicBezTo>
                    <a:pt x="5174" y="7495"/>
                    <a:pt x="5243" y="8242"/>
                    <a:pt x="5258" y="8981"/>
                  </a:cubicBezTo>
                  <a:lnTo>
                    <a:pt x="4526" y="8981"/>
                  </a:lnTo>
                  <a:cubicBezTo>
                    <a:pt x="4526" y="8943"/>
                    <a:pt x="4519" y="8897"/>
                    <a:pt x="4511" y="8852"/>
                  </a:cubicBezTo>
                  <a:cubicBezTo>
                    <a:pt x="4397" y="8143"/>
                    <a:pt x="4221" y="7442"/>
                    <a:pt x="3993" y="6756"/>
                  </a:cubicBezTo>
                  <a:close/>
                  <a:moveTo>
                    <a:pt x="6264" y="6756"/>
                  </a:moveTo>
                  <a:lnTo>
                    <a:pt x="6272" y="8981"/>
                  </a:lnTo>
                  <a:lnTo>
                    <a:pt x="5608" y="8981"/>
                  </a:lnTo>
                  <a:cubicBezTo>
                    <a:pt x="5593" y="8234"/>
                    <a:pt x="5525" y="7495"/>
                    <a:pt x="5410" y="6756"/>
                  </a:cubicBezTo>
                  <a:close/>
                  <a:moveTo>
                    <a:pt x="7659" y="6756"/>
                  </a:moveTo>
                  <a:cubicBezTo>
                    <a:pt x="7537" y="7495"/>
                    <a:pt x="7476" y="8234"/>
                    <a:pt x="7468" y="8981"/>
                  </a:cubicBezTo>
                  <a:lnTo>
                    <a:pt x="6797" y="8981"/>
                  </a:lnTo>
                  <a:lnTo>
                    <a:pt x="6797" y="6756"/>
                  </a:lnTo>
                  <a:close/>
                  <a:moveTo>
                    <a:pt x="9061" y="6756"/>
                  </a:moveTo>
                  <a:cubicBezTo>
                    <a:pt x="8840" y="7427"/>
                    <a:pt x="8672" y="8105"/>
                    <a:pt x="8566" y="8806"/>
                  </a:cubicBezTo>
                  <a:lnTo>
                    <a:pt x="8558" y="8806"/>
                  </a:lnTo>
                  <a:cubicBezTo>
                    <a:pt x="8550" y="8859"/>
                    <a:pt x="8543" y="8920"/>
                    <a:pt x="8535" y="8981"/>
                  </a:cubicBezTo>
                  <a:lnTo>
                    <a:pt x="7811" y="8981"/>
                  </a:lnTo>
                  <a:cubicBezTo>
                    <a:pt x="7826" y="8234"/>
                    <a:pt x="7887" y="7495"/>
                    <a:pt x="8002" y="6756"/>
                  </a:cubicBezTo>
                  <a:close/>
                  <a:moveTo>
                    <a:pt x="5258" y="9355"/>
                  </a:moveTo>
                  <a:cubicBezTo>
                    <a:pt x="5250" y="10384"/>
                    <a:pt x="5189" y="11420"/>
                    <a:pt x="5067" y="12441"/>
                  </a:cubicBezTo>
                  <a:lnTo>
                    <a:pt x="4702" y="12441"/>
                  </a:lnTo>
                  <a:cubicBezTo>
                    <a:pt x="4854" y="11435"/>
                    <a:pt x="4732" y="10315"/>
                    <a:pt x="4587" y="9355"/>
                  </a:cubicBezTo>
                  <a:close/>
                  <a:moveTo>
                    <a:pt x="6279" y="9355"/>
                  </a:moveTo>
                  <a:lnTo>
                    <a:pt x="6272" y="12441"/>
                  </a:lnTo>
                  <a:lnTo>
                    <a:pt x="5403" y="12441"/>
                  </a:lnTo>
                  <a:cubicBezTo>
                    <a:pt x="5532" y="11420"/>
                    <a:pt x="5601" y="10384"/>
                    <a:pt x="5616" y="9355"/>
                  </a:cubicBezTo>
                  <a:close/>
                  <a:moveTo>
                    <a:pt x="7460" y="9355"/>
                  </a:moveTo>
                  <a:cubicBezTo>
                    <a:pt x="7468" y="10384"/>
                    <a:pt x="7544" y="11420"/>
                    <a:pt x="7674" y="12441"/>
                  </a:cubicBezTo>
                  <a:lnTo>
                    <a:pt x="6797" y="12441"/>
                  </a:lnTo>
                  <a:lnTo>
                    <a:pt x="6797" y="9355"/>
                  </a:lnTo>
                  <a:close/>
                  <a:moveTo>
                    <a:pt x="8482" y="9355"/>
                  </a:moveTo>
                  <a:cubicBezTo>
                    <a:pt x="8337" y="10323"/>
                    <a:pt x="8223" y="11443"/>
                    <a:pt x="8390" y="12441"/>
                  </a:cubicBezTo>
                  <a:lnTo>
                    <a:pt x="8009" y="12441"/>
                  </a:lnTo>
                  <a:cubicBezTo>
                    <a:pt x="7887" y="11420"/>
                    <a:pt x="7819" y="10384"/>
                    <a:pt x="7811" y="9355"/>
                  </a:cubicBezTo>
                  <a:close/>
                  <a:moveTo>
                    <a:pt x="6538" y="1"/>
                  </a:moveTo>
                  <a:cubicBezTo>
                    <a:pt x="6444" y="1"/>
                    <a:pt x="6353" y="28"/>
                    <a:pt x="6272" y="95"/>
                  </a:cubicBezTo>
                  <a:cubicBezTo>
                    <a:pt x="6256" y="110"/>
                    <a:pt x="6241" y="125"/>
                    <a:pt x="6226" y="148"/>
                  </a:cubicBezTo>
                  <a:cubicBezTo>
                    <a:pt x="6134" y="194"/>
                    <a:pt x="6051" y="247"/>
                    <a:pt x="5974" y="316"/>
                  </a:cubicBezTo>
                  <a:cubicBezTo>
                    <a:pt x="5860" y="430"/>
                    <a:pt x="5784" y="567"/>
                    <a:pt x="5738" y="720"/>
                  </a:cubicBezTo>
                  <a:cubicBezTo>
                    <a:pt x="5692" y="880"/>
                    <a:pt x="5746" y="971"/>
                    <a:pt x="5829" y="1101"/>
                  </a:cubicBezTo>
                  <a:lnTo>
                    <a:pt x="6081" y="1467"/>
                  </a:lnTo>
                  <a:cubicBezTo>
                    <a:pt x="6081" y="1474"/>
                    <a:pt x="6089" y="1474"/>
                    <a:pt x="6089" y="1482"/>
                  </a:cubicBezTo>
                  <a:cubicBezTo>
                    <a:pt x="6120" y="1526"/>
                    <a:pt x="6172" y="1554"/>
                    <a:pt x="6228" y="1554"/>
                  </a:cubicBezTo>
                  <a:cubicBezTo>
                    <a:pt x="6240" y="1554"/>
                    <a:pt x="6252" y="1553"/>
                    <a:pt x="6264" y="1550"/>
                  </a:cubicBezTo>
                  <a:lnTo>
                    <a:pt x="6279" y="1550"/>
                  </a:lnTo>
                  <a:lnTo>
                    <a:pt x="6279" y="6382"/>
                  </a:lnTo>
                  <a:lnTo>
                    <a:pt x="5349" y="6382"/>
                  </a:lnTo>
                  <a:cubicBezTo>
                    <a:pt x="5136" y="5323"/>
                    <a:pt x="4839" y="4287"/>
                    <a:pt x="4442" y="3281"/>
                  </a:cubicBezTo>
                  <a:cubicBezTo>
                    <a:pt x="4305" y="2953"/>
                    <a:pt x="4153" y="2625"/>
                    <a:pt x="3985" y="2313"/>
                  </a:cubicBezTo>
                  <a:cubicBezTo>
                    <a:pt x="3886" y="2137"/>
                    <a:pt x="3444" y="1512"/>
                    <a:pt x="3482" y="1307"/>
                  </a:cubicBezTo>
                  <a:cubicBezTo>
                    <a:pt x="3497" y="1253"/>
                    <a:pt x="3490" y="1200"/>
                    <a:pt x="3459" y="1154"/>
                  </a:cubicBezTo>
                  <a:cubicBezTo>
                    <a:pt x="3482" y="1025"/>
                    <a:pt x="3497" y="895"/>
                    <a:pt x="3490" y="758"/>
                  </a:cubicBezTo>
                  <a:cubicBezTo>
                    <a:pt x="3497" y="666"/>
                    <a:pt x="3421" y="583"/>
                    <a:pt x="3322" y="575"/>
                  </a:cubicBezTo>
                  <a:cubicBezTo>
                    <a:pt x="3040" y="583"/>
                    <a:pt x="2766" y="720"/>
                    <a:pt x="2674" y="1032"/>
                  </a:cubicBezTo>
                  <a:cubicBezTo>
                    <a:pt x="2583" y="1352"/>
                    <a:pt x="2811" y="1604"/>
                    <a:pt x="3055" y="1680"/>
                  </a:cubicBezTo>
                  <a:cubicBezTo>
                    <a:pt x="3071" y="1686"/>
                    <a:pt x="3088" y="1689"/>
                    <a:pt x="3104" y="1689"/>
                  </a:cubicBezTo>
                  <a:cubicBezTo>
                    <a:pt x="3150" y="1689"/>
                    <a:pt x="3195" y="1666"/>
                    <a:pt x="3223" y="1627"/>
                  </a:cubicBezTo>
                  <a:cubicBezTo>
                    <a:pt x="3337" y="1947"/>
                    <a:pt x="3581" y="2290"/>
                    <a:pt x="3696" y="2503"/>
                  </a:cubicBezTo>
                  <a:cubicBezTo>
                    <a:pt x="4176" y="3418"/>
                    <a:pt x="4541" y="4386"/>
                    <a:pt x="4801" y="5384"/>
                  </a:cubicBezTo>
                  <a:cubicBezTo>
                    <a:pt x="4884" y="5719"/>
                    <a:pt x="4953" y="6055"/>
                    <a:pt x="5014" y="6382"/>
                  </a:cubicBezTo>
                  <a:lnTo>
                    <a:pt x="3856" y="6382"/>
                  </a:lnTo>
                  <a:cubicBezTo>
                    <a:pt x="3665" y="5895"/>
                    <a:pt x="3429" y="5415"/>
                    <a:pt x="3147" y="4965"/>
                  </a:cubicBezTo>
                  <a:cubicBezTo>
                    <a:pt x="2712" y="4248"/>
                    <a:pt x="1981" y="3075"/>
                    <a:pt x="1119" y="2968"/>
                  </a:cubicBezTo>
                  <a:cubicBezTo>
                    <a:pt x="1088" y="2965"/>
                    <a:pt x="1056" y="2963"/>
                    <a:pt x="1026" y="2963"/>
                  </a:cubicBezTo>
                  <a:cubicBezTo>
                    <a:pt x="321" y="2963"/>
                    <a:pt x="0" y="3866"/>
                    <a:pt x="197" y="4546"/>
                  </a:cubicBezTo>
                  <a:cubicBezTo>
                    <a:pt x="337" y="5010"/>
                    <a:pt x="833" y="5532"/>
                    <a:pt x="1257" y="5532"/>
                  </a:cubicBezTo>
                  <a:cubicBezTo>
                    <a:pt x="1481" y="5532"/>
                    <a:pt x="1684" y="5387"/>
                    <a:pt x="1805" y="5011"/>
                  </a:cubicBezTo>
                  <a:cubicBezTo>
                    <a:pt x="1956" y="4542"/>
                    <a:pt x="1826" y="4078"/>
                    <a:pt x="1463" y="4078"/>
                  </a:cubicBezTo>
                  <a:cubicBezTo>
                    <a:pt x="1365" y="4078"/>
                    <a:pt x="1250" y="4112"/>
                    <a:pt x="1119" y="4187"/>
                  </a:cubicBezTo>
                  <a:cubicBezTo>
                    <a:pt x="563" y="4500"/>
                    <a:pt x="769" y="4873"/>
                    <a:pt x="1196" y="4988"/>
                  </a:cubicBezTo>
                  <a:cubicBezTo>
                    <a:pt x="1134" y="5014"/>
                    <a:pt x="1076" y="5028"/>
                    <a:pt x="1022" y="5028"/>
                  </a:cubicBezTo>
                  <a:cubicBezTo>
                    <a:pt x="876" y="5028"/>
                    <a:pt x="757" y="4929"/>
                    <a:pt x="662" y="4729"/>
                  </a:cubicBezTo>
                  <a:cubicBezTo>
                    <a:pt x="299" y="4197"/>
                    <a:pt x="499" y="3357"/>
                    <a:pt x="1035" y="3357"/>
                  </a:cubicBezTo>
                  <a:cubicBezTo>
                    <a:pt x="1130" y="3357"/>
                    <a:pt x="1234" y="3383"/>
                    <a:pt x="1348" y="3441"/>
                  </a:cubicBezTo>
                  <a:cubicBezTo>
                    <a:pt x="2148" y="3845"/>
                    <a:pt x="2750" y="4919"/>
                    <a:pt x="3192" y="5719"/>
                  </a:cubicBezTo>
                  <a:cubicBezTo>
                    <a:pt x="3322" y="5956"/>
                    <a:pt x="3436" y="6192"/>
                    <a:pt x="3535" y="6443"/>
                  </a:cubicBezTo>
                  <a:cubicBezTo>
                    <a:pt x="3452" y="6542"/>
                    <a:pt x="3490" y="6756"/>
                    <a:pt x="3650" y="6756"/>
                  </a:cubicBezTo>
                  <a:cubicBezTo>
                    <a:pt x="3901" y="7480"/>
                    <a:pt x="4084" y="8227"/>
                    <a:pt x="4191" y="8981"/>
                  </a:cubicBezTo>
                  <a:lnTo>
                    <a:pt x="4099" y="8981"/>
                  </a:lnTo>
                  <a:cubicBezTo>
                    <a:pt x="3886" y="8981"/>
                    <a:pt x="3886" y="9355"/>
                    <a:pt x="4099" y="9355"/>
                  </a:cubicBezTo>
                  <a:lnTo>
                    <a:pt x="4252" y="9355"/>
                  </a:lnTo>
                  <a:cubicBezTo>
                    <a:pt x="4282" y="9545"/>
                    <a:pt x="4305" y="9743"/>
                    <a:pt x="4328" y="9934"/>
                  </a:cubicBezTo>
                  <a:cubicBezTo>
                    <a:pt x="4427" y="10765"/>
                    <a:pt x="4420" y="11611"/>
                    <a:pt x="4305" y="12441"/>
                  </a:cubicBezTo>
                  <a:lnTo>
                    <a:pt x="4099" y="12441"/>
                  </a:lnTo>
                  <a:cubicBezTo>
                    <a:pt x="3886" y="12441"/>
                    <a:pt x="3886" y="12815"/>
                    <a:pt x="4099" y="12815"/>
                  </a:cubicBezTo>
                  <a:lnTo>
                    <a:pt x="4252" y="12815"/>
                  </a:lnTo>
                  <a:cubicBezTo>
                    <a:pt x="4102" y="13599"/>
                    <a:pt x="3526" y="14125"/>
                    <a:pt x="2941" y="14125"/>
                  </a:cubicBezTo>
                  <a:cubicBezTo>
                    <a:pt x="2661" y="14125"/>
                    <a:pt x="2380" y="14005"/>
                    <a:pt x="2141" y="13737"/>
                  </a:cubicBezTo>
                  <a:cubicBezTo>
                    <a:pt x="2141" y="13707"/>
                    <a:pt x="2141" y="13676"/>
                    <a:pt x="2126" y="13646"/>
                  </a:cubicBezTo>
                  <a:cubicBezTo>
                    <a:pt x="2095" y="13569"/>
                    <a:pt x="2080" y="13493"/>
                    <a:pt x="2065" y="13409"/>
                  </a:cubicBezTo>
                  <a:cubicBezTo>
                    <a:pt x="2126" y="13379"/>
                    <a:pt x="2164" y="13318"/>
                    <a:pt x="2148" y="13249"/>
                  </a:cubicBezTo>
                  <a:cubicBezTo>
                    <a:pt x="2148" y="13204"/>
                    <a:pt x="2148" y="13158"/>
                    <a:pt x="2148" y="13112"/>
                  </a:cubicBezTo>
                  <a:cubicBezTo>
                    <a:pt x="2179" y="13295"/>
                    <a:pt x="2324" y="13425"/>
                    <a:pt x="2461" y="13531"/>
                  </a:cubicBezTo>
                  <a:cubicBezTo>
                    <a:pt x="2484" y="13550"/>
                    <a:pt x="2512" y="13560"/>
                    <a:pt x="2542" y="13560"/>
                  </a:cubicBezTo>
                  <a:cubicBezTo>
                    <a:pt x="2571" y="13560"/>
                    <a:pt x="2602" y="13550"/>
                    <a:pt x="2629" y="13531"/>
                  </a:cubicBezTo>
                  <a:cubicBezTo>
                    <a:pt x="2811" y="13379"/>
                    <a:pt x="2979" y="13173"/>
                    <a:pt x="2933" y="12906"/>
                  </a:cubicBezTo>
                  <a:cubicBezTo>
                    <a:pt x="2895" y="12716"/>
                    <a:pt x="2758" y="12556"/>
                    <a:pt x="2575" y="12487"/>
                  </a:cubicBezTo>
                  <a:cubicBezTo>
                    <a:pt x="2512" y="12458"/>
                    <a:pt x="2443" y="12445"/>
                    <a:pt x="2374" y="12445"/>
                  </a:cubicBezTo>
                  <a:cubicBezTo>
                    <a:pt x="2260" y="12445"/>
                    <a:pt x="2144" y="12482"/>
                    <a:pt x="2049" y="12548"/>
                  </a:cubicBezTo>
                  <a:cubicBezTo>
                    <a:pt x="1943" y="12640"/>
                    <a:pt x="1866" y="12769"/>
                    <a:pt x="1844" y="12914"/>
                  </a:cubicBezTo>
                  <a:cubicBezTo>
                    <a:pt x="1767" y="13036"/>
                    <a:pt x="1729" y="13181"/>
                    <a:pt x="1737" y="13318"/>
                  </a:cubicBezTo>
                  <a:cubicBezTo>
                    <a:pt x="1615" y="13348"/>
                    <a:pt x="1562" y="13486"/>
                    <a:pt x="1615" y="13585"/>
                  </a:cubicBezTo>
                  <a:cubicBezTo>
                    <a:pt x="1918" y="14146"/>
                    <a:pt x="2524" y="14520"/>
                    <a:pt x="3109" y="14520"/>
                  </a:cubicBezTo>
                  <a:cubicBezTo>
                    <a:pt x="3524" y="14520"/>
                    <a:pt x="3928" y="14332"/>
                    <a:pt x="4206" y="13890"/>
                  </a:cubicBezTo>
                  <a:cubicBezTo>
                    <a:pt x="4404" y="13554"/>
                    <a:pt x="4549" y="13196"/>
                    <a:pt x="4633" y="12815"/>
                  </a:cubicBezTo>
                  <a:lnTo>
                    <a:pt x="5022" y="12815"/>
                  </a:lnTo>
                  <a:cubicBezTo>
                    <a:pt x="4968" y="13272"/>
                    <a:pt x="4900" y="13729"/>
                    <a:pt x="4831" y="14187"/>
                  </a:cubicBezTo>
                  <a:cubicBezTo>
                    <a:pt x="4813" y="14327"/>
                    <a:pt x="4919" y="14419"/>
                    <a:pt x="5016" y="14419"/>
                  </a:cubicBezTo>
                  <a:cubicBezTo>
                    <a:pt x="5082" y="14419"/>
                    <a:pt x="5143" y="14377"/>
                    <a:pt x="5159" y="14278"/>
                  </a:cubicBezTo>
                  <a:cubicBezTo>
                    <a:pt x="5227" y="13790"/>
                    <a:pt x="5296" y="13303"/>
                    <a:pt x="5357" y="12807"/>
                  </a:cubicBezTo>
                  <a:lnTo>
                    <a:pt x="6279" y="12807"/>
                  </a:lnTo>
                  <a:lnTo>
                    <a:pt x="6279" y="14232"/>
                  </a:lnTo>
                  <a:cubicBezTo>
                    <a:pt x="6343" y="14310"/>
                    <a:pt x="6433" y="14348"/>
                    <a:pt x="6523" y="14348"/>
                  </a:cubicBezTo>
                  <a:cubicBezTo>
                    <a:pt x="6635" y="14348"/>
                    <a:pt x="6746" y="14289"/>
                    <a:pt x="6805" y="14179"/>
                  </a:cubicBezTo>
                  <a:lnTo>
                    <a:pt x="6805" y="12815"/>
                  </a:lnTo>
                  <a:lnTo>
                    <a:pt x="7727" y="12815"/>
                  </a:lnTo>
                  <a:cubicBezTo>
                    <a:pt x="7796" y="13287"/>
                    <a:pt x="7857" y="13760"/>
                    <a:pt x="7925" y="14232"/>
                  </a:cubicBezTo>
                  <a:cubicBezTo>
                    <a:pt x="7941" y="14327"/>
                    <a:pt x="8002" y="14368"/>
                    <a:pt x="8067" y="14368"/>
                  </a:cubicBezTo>
                  <a:cubicBezTo>
                    <a:pt x="8164" y="14368"/>
                    <a:pt x="8271" y="14278"/>
                    <a:pt x="8253" y="14141"/>
                  </a:cubicBezTo>
                  <a:cubicBezTo>
                    <a:pt x="8184" y="13699"/>
                    <a:pt x="8124" y="13257"/>
                    <a:pt x="8070" y="12815"/>
                  </a:cubicBezTo>
                  <a:lnTo>
                    <a:pt x="8466" y="12815"/>
                  </a:lnTo>
                  <a:cubicBezTo>
                    <a:pt x="8550" y="13181"/>
                    <a:pt x="8688" y="13524"/>
                    <a:pt x="8878" y="13844"/>
                  </a:cubicBezTo>
                  <a:cubicBezTo>
                    <a:pt x="9157" y="14284"/>
                    <a:pt x="9562" y="14471"/>
                    <a:pt x="9976" y="14471"/>
                  </a:cubicBezTo>
                  <a:cubicBezTo>
                    <a:pt x="10560" y="14471"/>
                    <a:pt x="11163" y="14100"/>
                    <a:pt x="11462" y="13539"/>
                  </a:cubicBezTo>
                  <a:cubicBezTo>
                    <a:pt x="11523" y="13432"/>
                    <a:pt x="11469" y="13303"/>
                    <a:pt x="11347" y="13272"/>
                  </a:cubicBezTo>
                  <a:cubicBezTo>
                    <a:pt x="11355" y="13127"/>
                    <a:pt x="11317" y="12990"/>
                    <a:pt x="11241" y="12868"/>
                  </a:cubicBezTo>
                  <a:cubicBezTo>
                    <a:pt x="11218" y="12723"/>
                    <a:pt x="11142" y="12594"/>
                    <a:pt x="11035" y="12502"/>
                  </a:cubicBezTo>
                  <a:cubicBezTo>
                    <a:pt x="10942" y="12433"/>
                    <a:pt x="10829" y="12397"/>
                    <a:pt x="10716" y="12397"/>
                  </a:cubicBezTo>
                  <a:cubicBezTo>
                    <a:pt x="10643" y="12397"/>
                    <a:pt x="10570" y="12412"/>
                    <a:pt x="10501" y="12441"/>
                  </a:cubicBezTo>
                  <a:cubicBezTo>
                    <a:pt x="10318" y="12510"/>
                    <a:pt x="10189" y="12662"/>
                    <a:pt x="10151" y="12861"/>
                  </a:cubicBezTo>
                  <a:cubicBezTo>
                    <a:pt x="10105" y="13127"/>
                    <a:pt x="10273" y="13333"/>
                    <a:pt x="10456" y="13486"/>
                  </a:cubicBezTo>
                  <a:cubicBezTo>
                    <a:pt x="10482" y="13501"/>
                    <a:pt x="10511" y="13508"/>
                    <a:pt x="10540" y="13508"/>
                  </a:cubicBezTo>
                  <a:cubicBezTo>
                    <a:pt x="10568" y="13508"/>
                    <a:pt x="10597" y="13501"/>
                    <a:pt x="10623" y="13486"/>
                  </a:cubicBezTo>
                  <a:cubicBezTo>
                    <a:pt x="10761" y="13379"/>
                    <a:pt x="10905" y="13242"/>
                    <a:pt x="10936" y="13066"/>
                  </a:cubicBezTo>
                  <a:cubicBezTo>
                    <a:pt x="10936" y="13112"/>
                    <a:pt x="10936" y="13158"/>
                    <a:pt x="10936" y="13204"/>
                  </a:cubicBezTo>
                  <a:cubicBezTo>
                    <a:pt x="10921" y="13265"/>
                    <a:pt x="10959" y="13333"/>
                    <a:pt x="11020" y="13364"/>
                  </a:cubicBezTo>
                  <a:cubicBezTo>
                    <a:pt x="11004" y="13447"/>
                    <a:pt x="10989" y="13524"/>
                    <a:pt x="10959" y="13600"/>
                  </a:cubicBezTo>
                  <a:cubicBezTo>
                    <a:pt x="10943" y="13630"/>
                    <a:pt x="10943" y="13661"/>
                    <a:pt x="10943" y="13691"/>
                  </a:cubicBezTo>
                  <a:cubicBezTo>
                    <a:pt x="10704" y="13959"/>
                    <a:pt x="10422" y="14078"/>
                    <a:pt x="10143" y="14078"/>
                  </a:cubicBezTo>
                  <a:cubicBezTo>
                    <a:pt x="9571" y="14078"/>
                    <a:pt x="9009" y="13576"/>
                    <a:pt x="8840" y="12823"/>
                  </a:cubicBezTo>
                  <a:lnTo>
                    <a:pt x="9122" y="12823"/>
                  </a:lnTo>
                  <a:cubicBezTo>
                    <a:pt x="9335" y="12823"/>
                    <a:pt x="9335" y="12449"/>
                    <a:pt x="9122" y="12449"/>
                  </a:cubicBezTo>
                  <a:lnTo>
                    <a:pt x="8779" y="12449"/>
                  </a:lnTo>
                  <a:cubicBezTo>
                    <a:pt x="8657" y="11595"/>
                    <a:pt x="8649" y="10734"/>
                    <a:pt x="8756" y="9881"/>
                  </a:cubicBezTo>
                  <a:cubicBezTo>
                    <a:pt x="8771" y="9705"/>
                    <a:pt x="8794" y="9530"/>
                    <a:pt x="8817" y="9355"/>
                  </a:cubicBezTo>
                  <a:lnTo>
                    <a:pt x="8893" y="9355"/>
                  </a:lnTo>
                  <a:cubicBezTo>
                    <a:pt x="9107" y="9355"/>
                    <a:pt x="9107" y="8989"/>
                    <a:pt x="8893" y="8989"/>
                  </a:cubicBezTo>
                  <a:lnTo>
                    <a:pt x="8870" y="8989"/>
                  </a:lnTo>
                  <a:cubicBezTo>
                    <a:pt x="8985" y="8219"/>
                    <a:pt x="9160" y="7472"/>
                    <a:pt x="9412" y="6741"/>
                  </a:cubicBezTo>
                  <a:cubicBezTo>
                    <a:pt x="9488" y="6695"/>
                    <a:pt x="9518" y="6603"/>
                    <a:pt x="9495" y="6520"/>
                  </a:cubicBezTo>
                  <a:cubicBezTo>
                    <a:pt x="9602" y="6222"/>
                    <a:pt x="9739" y="5940"/>
                    <a:pt x="9884" y="5666"/>
                  </a:cubicBezTo>
                  <a:cubicBezTo>
                    <a:pt x="10334" y="4866"/>
                    <a:pt x="10928" y="3791"/>
                    <a:pt x="11728" y="3387"/>
                  </a:cubicBezTo>
                  <a:cubicBezTo>
                    <a:pt x="11840" y="3331"/>
                    <a:pt x="11944" y="3306"/>
                    <a:pt x="12037" y="3306"/>
                  </a:cubicBezTo>
                  <a:cubicBezTo>
                    <a:pt x="12577" y="3306"/>
                    <a:pt x="12778" y="4150"/>
                    <a:pt x="12414" y="4683"/>
                  </a:cubicBezTo>
                  <a:cubicBezTo>
                    <a:pt x="12324" y="4880"/>
                    <a:pt x="12200" y="4978"/>
                    <a:pt x="12052" y="4978"/>
                  </a:cubicBezTo>
                  <a:cubicBezTo>
                    <a:pt x="12001" y="4978"/>
                    <a:pt x="11946" y="4966"/>
                    <a:pt x="11888" y="4942"/>
                  </a:cubicBezTo>
                  <a:cubicBezTo>
                    <a:pt x="12308" y="4820"/>
                    <a:pt x="12513" y="4454"/>
                    <a:pt x="11965" y="4134"/>
                  </a:cubicBezTo>
                  <a:cubicBezTo>
                    <a:pt x="11834" y="4061"/>
                    <a:pt x="11720" y="4029"/>
                    <a:pt x="11622" y="4029"/>
                  </a:cubicBezTo>
                  <a:cubicBezTo>
                    <a:pt x="11251" y="4029"/>
                    <a:pt x="11120" y="4494"/>
                    <a:pt x="11271" y="4965"/>
                  </a:cubicBezTo>
                  <a:cubicBezTo>
                    <a:pt x="11392" y="5339"/>
                    <a:pt x="11597" y="5485"/>
                    <a:pt x="11821" y="5485"/>
                  </a:cubicBezTo>
                  <a:cubicBezTo>
                    <a:pt x="12245" y="5485"/>
                    <a:pt x="12740" y="4966"/>
                    <a:pt x="12879" y="4492"/>
                  </a:cubicBezTo>
                  <a:cubicBezTo>
                    <a:pt x="13083" y="3801"/>
                    <a:pt x="12759" y="2916"/>
                    <a:pt x="12053" y="2916"/>
                  </a:cubicBezTo>
                  <a:cubicBezTo>
                    <a:pt x="12020" y="2916"/>
                    <a:pt x="11985" y="2918"/>
                    <a:pt x="11949" y="2922"/>
                  </a:cubicBezTo>
                  <a:cubicBezTo>
                    <a:pt x="11096" y="3014"/>
                    <a:pt x="10364" y="4195"/>
                    <a:pt x="9930" y="4912"/>
                  </a:cubicBezTo>
                  <a:cubicBezTo>
                    <a:pt x="9640" y="5376"/>
                    <a:pt x="9396" y="5872"/>
                    <a:pt x="9206" y="6382"/>
                  </a:cubicBezTo>
                  <a:lnTo>
                    <a:pt x="8063" y="6382"/>
                  </a:lnTo>
                  <a:cubicBezTo>
                    <a:pt x="8124" y="6032"/>
                    <a:pt x="8192" y="5681"/>
                    <a:pt x="8284" y="5331"/>
                  </a:cubicBezTo>
                  <a:cubicBezTo>
                    <a:pt x="8543" y="4332"/>
                    <a:pt x="8909" y="3364"/>
                    <a:pt x="9389" y="2450"/>
                  </a:cubicBezTo>
                  <a:cubicBezTo>
                    <a:pt x="9503" y="2236"/>
                    <a:pt x="9747" y="1893"/>
                    <a:pt x="9869" y="1573"/>
                  </a:cubicBezTo>
                  <a:cubicBezTo>
                    <a:pt x="9891" y="1613"/>
                    <a:pt x="9935" y="1636"/>
                    <a:pt x="9980" y="1636"/>
                  </a:cubicBezTo>
                  <a:cubicBezTo>
                    <a:pt x="9996" y="1636"/>
                    <a:pt x="10013" y="1633"/>
                    <a:pt x="10029" y="1627"/>
                  </a:cubicBezTo>
                  <a:cubicBezTo>
                    <a:pt x="10280" y="1550"/>
                    <a:pt x="10501" y="1291"/>
                    <a:pt x="10410" y="987"/>
                  </a:cubicBezTo>
                  <a:cubicBezTo>
                    <a:pt x="10318" y="674"/>
                    <a:pt x="10044" y="529"/>
                    <a:pt x="9762" y="522"/>
                  </a:cubicBezTo>
                  <a:cubicBezTo>
                    <a:pt x="9663" y="529"/>
                    <a:pt x="9587" y="613"/>
                    <a:pt x="9594" y="705"/>
                  </a:cubicBezTo>
                  <a:cubicBezTo>
                    <a:pt x="9594" y="842"/>
                    <a:pt x="9602" y="971"/>
                    <a:pt x="9625" y="1101"/>
                  </a:cubicBezTo>
                  <a:cubicBezTo>
                    <a:pt x="9594" y="1147"/>
                    <a:pt x="9587" y="1200"/>
                    <a:pt x="9602" y="1253"/>
                  </a:cubicBezTo>
                  <a:cubicBezTo>
                    <a:pt x="9648" y="1459"/>
                    <a:pt x="9198" y="2084"/>
                    <a:pt x="9107" y="2267"/>
                  </a:cubicBezTo>
                  <a:cubicBezTo>
                    <a:pt x="8931" y="2579"/>
                    <a:pt x="8779" y="2899"/>
                    <a:pt x="8649" y="3227"/>
                  </a:cubicBezTo>
                  <a:cubicBezTo>
                    <a:pt x="8245" y="4248"/>
                    <a:pt x="7941" y="5308"/>
                    <a:pt x="7727" y="6382"/>
                  </a:cubicBezTo>
                  <a:lnTo>
                    <a:pt x="6805" y="6382"/>
                  </a:lnTo>
                  <a:lnTo>
                    <a:pt x="6805" y="1497"/>
                  </a:lnTo>
                  <a:lnTo>
                    <a:pt x="6820" y="1497"/>
                  </a:lnTo>
                  <a:cubicBezTo>
                    <a:pt x="6834" y="1500"/>
                    <a:pt x="6848" y="1502"/>
                    <a:pt x="6861" y="1502"/>
                  </a:cubicBezTo>
                  <a:cubicBezTo>
                    <a:pt x="6915" y="1502"/>
                    <a:pt x="6965" y="1477"/>
                    <a:pt x="6996" y="1429"/>
                  </a:cubicBezTo>
                  <a:cubicBezTo>
                    <a:pt x="6996" y="1421"/>
                    <a:pt x="7003" y="1421"/>
                    <a:pt x="7011" y="1413"/>
                  </a:cubicBezTo>
                  <a:lnTo>
                    <a:pt x="7255" y="1047"/>
                  </a:lnTo>
                  <a:cubicBezTo>
                    <a:pt x="7339" y="926"/>
                    <a:pt x="7392" y="834"/>
                    <a:pt x="7346" y="666"/>
                  </a:cubicBezTo>
                  <a:cubicBezTo>
                    <a:pt x="7308" y="514"/>
                    <a:pt x="7224" y="377"/>
                    <a:pt x="7110" y="262"/>
                  </a:cubicBezTo>
                  <a:cubicBezTo>
                    <a:pt x="6963" y="132"/>
                    <a:pt x="6745" y="1"/>
                    <a:pt x="6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280802-6FF8-B8A9-3CD4-D67EC0FEBFFC}"/>
              </a:ext>
            </a:extLst>
          </p:cNvPr>
          <p:cNvSpPr txBox="1"/>
          <p:nvPr/>
        </p:nvSpPr>
        <p:spPr>
          <a:xfrm>
            <a:off x="552287" y="1899947"/>
            <a:ext cx="2661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600" b="1" dirty="0">
                <a:solidFill>
                  <a:schemeClr val="accent3"/>
                </a:solidFill>
                <a:effectLst/>
                <a:latin typeface="Fira Sans Condensed" panose="020B0503050000020004" pitchFamily="34" charset="0"/>
              </a:rPr>
              <a:t>1,232,421 complaints</a:t>
            </a:r>
          </a:p>
        </p:txBody>
      </p:sp>
      <p:grpSp>
        <p:nvGrpSpPr>
          <p:cNvPr id="19" name="Google Shape;10726;p60">
            <a:extLst>
              <a:ext uri="{FF2B5EF4-FFF2-40B4-BE49-F238E27FC236}">
                <a16:creationId xmlns:a16="http://schemas.microsoft.com/office/drawing/2014/main" id="{02BCD31C-42BD-DAB8-BECC-D3E2083C0CAA}"/>
              </a:ext>
            </a:extLst>
          </p:cNvPr>
          <p:cNvGrpSpPr/>
          <p:nvPr/>
        </p:nvGrpSpPr>
        <p:grpSpPr>
          <a:xfrm>
            <a:off x="4188257" y="1223791"/>
            <a:ext cx="560380" cy="614268"/>
            <a:chOff x="2515400" y="3453200"/>
            <a:chExt cx="384500" cy="421475"/>
          </a:xfrm>
        </p:grpSpPr>
        <p:sp>
          <p:nvSpPr>
            <p:cNvPr id="20" name="Google Shape;10727;p60">
              <a:extLst>
                <a:ext uri="{FF2B5EF4-FFF2-40B4-BE49-F238E27FC236}">
                  <a16:creationId xmlns:a16="http://schemas.microsoft.com/office/drawing/2014/main" id="{00D4E827-63FE-3D91-4502-A1950A2C08AF}"/>
                </a:ext>
              </a:extLst>
            </p:cNvPr>
            <p:cNvSpPr/>
            <p:nvPr/>
          </p:nvSpPr>
          <p:spPr>
            <a:xfrm>
              <a:off x="2515400" y="3453200"/>
              <a:ext cx="384500" cy="421475"/>
            </a:xfrm>
            <a:custGeom>
              <a:avLst/>
              <a:gdLst/>
              <a:ahLst/>
              <a:cxnLst/>
              <a:rect l="l" t="t" r="r" b="b"/>
              <a:pathLst>
                <a:path w="15380" h="16859" extrusionOk="0">
                  <a:moveTo>
                    <a:pt x="7682" y="0"/>
                  </a:moveTo>
                  <a:cubicBezTo>
                    <a:pt x="7317" y="0"/>
                    <a:pt x="6966" y="122"/>
                    <a:pt x="6684" y="343"/>
                  </a:cubicBezTo>
                  <a:lnTo>
                    <a:pt x="6646" y="374"/>
                  </a:lnTo>
                  <a:cubicBezTo>
                    <a:pt x="6532" y="450"/>
                    <a:pt x="6425" y="534"/>
                    <a:pt x="6326" y="625"/>
                  </a:cubicBezTo>
                  <a:cubicBezTo>
                    <a:pt x="6059" y="869"/>
                    <a:pt x="5861" y="1189"/>
                    <a:pt x="5762" y="1540"/>
                  </a:cubicBezTo>
                  <a:cubicBezTo>
                    <a:pt x="5693" y="1319"/>
                    <a:pt x="5579" y="1121"/>
                    <a:pt x="5419" y="961"/>
                  </a:cubicBezTo>
                  <a:cubicBezTo>
                    <a:pt x="5167" y="701"/>
                    <a:pt x="4824" y="557"/>
                    <a:pt x="4466" y="557"/>
                  </a:cubicBezTo>
                  <a:lnTo>
                    <a:pt x="4436" y="557"/>
                  </a:lnTo>
                  <a:cubicBezTo>
                    <a:pt x="3597" y="587"/>
                    <a:pt x="2911" y="1098"/>
                    <a:pt x="2690" y="1868"/>
                  </a:cubicBezTo>
                  <a:cubicBezTo>
                    <a:pt x="2584" y="2256"/>
                    <a:pt x="2614" y="2675"/>
                    <a:pt x="2789" y="3041"/>
                  </a:cubicBezTo>
                  <a:cubicBezTo>
                    <a:pt x="2668" y="3003"/>
                    <a:pt x="2546" y="2980"/>
                    <a:pt x="2416" y="2965"/>
                  </a:cubicBezTo>
                  <a:cubicBezTo>
                    <a:pt x="2340" y="2957"/>
                    <a:pt x="2256" y="2950"/>
                    <a:pt x="2180" y="2950"/>
                  </a:cubicBezTo>
                  <a:cubicBezTo>
                    <a:pt x="1555" y="2950"/>
                    <a:pt x="976" y="3247"/>
                    <a:pt x="610" y="3750"/>
                  </a:cubicBezTo>
                  <a:cubicBezTo>
                    <a:pt x="152" y="4360"/>
                    <a:pt x="0" y="5259"/>
                    <a:pt x="229" y="6036"/>
                  </a:cubicBezTo>
                  <a:cubicBezTo>
                    <a:pt x="495" y="6943"/>
                    <a:pt x="1387" y="7873"/>
                    <a:pt x="2416" y="7873"/>
                  </a:cubicBezTo>
                  <a:cubicBezTo>
                    <a:pt x="2759" y="7873"/>
                    <a:pt x="3102" y="7766"/>
                    <a:pt x="3384" y="7561"/>
                  </a:cubicBezTo>
                  <a:cubicBezTo>
                    <a:pt x="3422" y="7622"/>
                    <a:pt x="3453" y="7683"/>
                    <a:pt x="3475" y="7744"/>
                  </a:cubicBezTo>
                  <a:cubicBezTo>
                    <a:pt x="3483" y="7949"/>
                    <a:pt x="3521" y="8148"/>
                    <a:pt x="3613" y="8330"/>
                  </a:cubicBezTo>
                  <a:cubicBezTo>
                    <a:pt x="3666" y="8445"/>
                    <a:pt x="3735" y="8551"/>
                    <a:pt x="3826" y="8651"/>
                  </a:cubicBezTo>
                  <a:cubicBezTo>
                    <a:pt x="3925" y="8986"/>
                    <a:pt x="4017" y="9336"/>
                    <a:pt x="4085" y="9679"/>
                  </a:cubicBezTo>
                  <a:cubicBezTo>
                    <a:pt x="3978" y="9878"/>
                    <a:pt x="3925" y="10106"/>
                    <a:pt x="3925" y="10327"/>
                  </a:cubicBezTo>
                  <a:cubicBezTo>
                    <a:pt x="3925" y="10693"/>
                    <a:pt x="4070" y="11051"/>
                    <a:pt x="4329" y="11310"/>
                  </a:cubicBezTo>
                  <a:cubicBezTo>
                    <a:pt x="4382" y="11752"/>
                    <a:pt x="4398" y="12202"/>
                    <a:pt x="4375" y="12652"/>
                  </a:cubicBezTo>
                  <a:cubicBezTo>
                    <a:pt x="4321" y="12621"/>
                    <a:pt x="4268" y="12598"/>
                    <a:pt x="4215" y="12576"/>
                  </a:cubicBezTo>
                  <a:cubicBezTo>
                    <a:pt x="3997" y="12477"/>
                    <a:pt x="3763" y="12428"/>
                    <a:pt x="3527" y="12428"/>
                  </a:cubicBezTo>
                  <a:cubicBezTo>
                    <a:pt x="3415" y="12428"/>
                    <a:pt x="3304" y="12439"/>
                    <a:pt x="3193" y="12461"/>
                  </a:cubicBezTo>
                  <a:cubicBezTo>
                    <a:pt x="3125" y="12476"/>
                    <a:pt x="3064" y="12492"/>
                    <a:pt x="3011" y="12522"/>
                  </a:cubicBezTo>
                  <a:lnTo>
                    <a:pt x="2736" y="12637"/>
                  </a:lnTo>
                  <a:cubicBezTo>
                    <a:pt x="2675" y="12659"/>
                    <a:pt x="2614" y="12690"/>
                    <a:pt x="2568" y="12728"/>
                  </a:cubicBezTo>
                  <a:cubicBezTo>
                    <a:pt x="2538" y="12743"/>
                    <a:pt x="2515" y="12766"/>
                    <a:pt x="2492" y="12781"/>
                  </a:cubicBezTo>
                  <a:cubicBezTo>
                    <a:pt x="2210" y="13002"/>
                    <a:pt x="2004" y="13300"/>
                    <a:pt x="1898" y="13643"/>
                  </a:cubicBezTo>
                  <a:cubicBezTo>
                    <a:pt x="1860" y="13734"/>
                    <a:pt x="1822" y="13825"/>
                    <a:pt x="1791" y="13925"/>
                  </a:cubicBezTo>
                  <a:cubicBezTo>
                    <a:pt x="1753" y="13986"/>
                    <a:pt x="1723" y="14046"/>
                    <a:pt x="1700" y="14107"/>
                  </a:cubicBezTo>
                  <a:cubicBezTo>
                    <a:pt x="1524" y="14496"/>
                    <a:pt x="1540" y="14938"/>
                    <a:pt x="1745" y="15312"/>
                  </a:cubicBezTo>
                  <a:cubicBezTo>
                    <a:pt x="2256" y="16257"/>
                    <a:pt x="3247" y="16859"/>
                    <a:pt x="4268" y="16859"/>
                  </a:cubicBezTo>
                  <a:cubicBezTo>
                    <a:pt x="4680" y="16859"/>
                    <a:pt x="5076" y="16744"/>
                    <a:pt x="5426" y="16546"/>
                  </a:cubicBezTo>
                  <a:cubicBezTo>
                    <a:pt x="5640" y="16676"/>
                    <a:pt x="5891" y="16752"/>
                    <a:pt x="6151" y="16752"/>
                  </a:cubicBezTo>
                  <a:cubicBezTo>
                    <a:pt x="6402" y="16752"/>
                    <a:pt x="6646" y="16683"/>
                    <a:pt x="6859" y="16546"/>
                  </a:cubicBezTo>
                  <a:cubicBezTo>
                    <a:pt x="7074" y="16680"/>
                    <a:pt x="7320" y="16748"/>
                    <a:pt x="7567" y="16748"/>
                  </a:cubicBezTo>
                  <a:cubicBezTo>
                    <a:pt x="7713" y="16748"/>
                    <a:pt x="7861" y="16724"/>
                    <a:pt x="8003" y="16676"/>
                  </a:cubicBezTo>
                  <a:cubicBezTo>
                    <a:pt x="8178" y="16645"/>
                    <a:pt x="8345" y="16584"/>
                    <a:pt x="8490" y="16493"/>
                  </a:cubicBezTo>
                  <a:cubicBezTo>
                    <a:pt x="8704" y="16630"/>
                    <a:pt x="8948" y="16699"/>
                    <a:pt x="9199" y="16699"/>
                  </a:cubicBezTo>
                  <a:cubicBezTo>
                    <a:pt x="9458" y="16699"/>
                    <a:pt x="9710" y="16630"/>
                    <a:pt x="9923" y="16493"/>
                  </a:cubicBezTo>
                  <a:cubicBezTo>
                    <a:pt x="10289" y="16699"/>
                    <a:pt x="10693" y="16798"/>
                    <a:pt x="11112" y="16798"/>
                  </a:cubicBezTo>
                  <a:cubicBezTo>
                    <a:pt x="12141" y="16798"/>
                    <a:pt x="13132" y="16188"/>
                    <a:pt x="13635" y="15251"/>
                  </a:cubicBezTo>
                  <a:cubicBezTo>
                    <a:pt x="13879" y="14816"/>
                    <a:pt x="13856" y="14283"/>
                    <a:pt x="13589" y="13864"/>
                  </a:cubicBezTo>
                  <a:cubicBezTo>
                    <a:pt x="13558" y="13764"/>
                    <a:pt x="13520" y="13673"/>
                    <a:pt x="13475" y="13582"/>
                  </a:cubicBezTo>
                  <a:cubicBezTo>
                    <a:pt x="13376" y="13239"/>
                    <a:pt x="13170" y="12941"/>
                    <a:pt x="12895" y="12728"/>
                  </a:cubicBezTo>
                  <a:cubicBezTo>
                    <a:pt x="12873" y="12713"/>
                    <a:pt x="12850" y="12690"/>
                    <a:pt x="12819" y="12675"/>
                  </a:cubicBezTo>
                  <a:cubicBezTo>
                    <a:pt x="12766" y="12637"/>
                    <a:pt x="12705" y="12606"/>
                    <a:pt x="12644" y="12583"/>
                  </a:cubicBezTo>
                  <a:lnTo>
                    <a:pt x="12370" y="12461"/>
                  </a:lnTo>
                  <a:cubicBezTo>
                    <a:pt x="12316" y="12438"/>
                    <a:pt x="12248" y="12423"/>
                    <a:pt x="12187" y="12408"/>
                  </a:cubicBezTo>
                  <a:cubicBezTo>
                    <a:pt x="12076" y="12386"/>
                    <a:pt x="11965" y="12375"/>
                    <a:pt x="11853" y="12375"/>
                  </a:cubicBezTo>
                  <a:cubicBezTo>
                    <a:pt x="11617" y="12375"/>
                    <a:pt x="11380" y="12424"/>
                    <a:pt x="11158" y="12522"/>
                  </a:cubicBezTo>
                  <a:cubicBezTo>
                    <a:pt x="11104" y="12545"/>
                    <a:pt x="11051" y="12568"/>
                    <a:pt x="11005" y="12598"/>
                  </a:cubicBezTo>
                  <a:cubicBezTo>
                    <a:pt x="10982" y="12134"/>
                    <a:pt x="11005" y="11669"/>
                    <a:pt x="11059" y="11211"/>
                  </a:cubicBezTo>
                  <a:cubicBezTo>
                    <a:pt x="11257" y="10960"/>
                    <a:pt x="11371" y="10647"/>
                    <a:pt x="11371" y="10327"/>
                  </a:cubicBezTo>
                  <a:cubicBezTo>
                    <a:pt x="11371" y="10144"/>
                    <a:pt x="11333" y="9961"/>
                    <a:pt x="11264" y="9794"/>
                  </a:cubicBezTo>
                  <a:cubicBezTo>
                    <a:pt x="11348" y="9352"/>
                    <a:pt x="11455" y="8917"/>
                    <a:pt x="11592" y="8498"/>
                  </a:cubicBezTo>
                  <a:cubicBezTo>
                    <a:pt x="11707" y="8323"/>
                    <a:pt x="11783" y="8117"/>
                    <a:pt x="11806" y="7911"/>
                  </a:cubicBezTo>
                  <a:cubicBezTo>
                    <a:pt x="11867" y="7766"/>
                    <a:pt x="11928" y="7637"/>
                    <a:pt x="11996" y="7507"/>
                  </a:cubicBezTo>
                  <a:cubicBezTo>
                    <a:pt x="12278" y="7713"/>
                    <a:pt x="12613" y="7820"/>
                    <a:pt x="12964" y="7820"/>
                  </a:cubicBezTo>
                  <a:cubicBezTo>
                    <a:pt x="13993" y="7820"/>
                    <a:pt x="14885" y="6882"/>
                    <a:pt x="15151" y="5983"/>
                  </a:cubicBezTo>
                  <a:cubicBezTo>
                    <a:pt x="15380" y="5206"/>
                    <a:pt x="15228" y="4306"/>
                    <a:pt x="14770" y="3697"/>
                  </a:cubicBezTo>
                  <a:cubicBezTo>
                    <a:pt x="14404" y="3194"/>
                    <a:pt x="13825" y="2896"/>
                    <a:pt x="13200" y="2896"/>
                  </a:cubicBezTo>
                  <a:cubicBezTo>
                    <a:pt x="13124" y="2896"/>
                    <a:pt x="13040" y="2896"/>
                    <a:pt x="12964" y="2912"/>
                  </a:cubicBezTo>
                  <a:cubicBezTo>
                    <a:pt x="12834" y="2927"/>
                    <a:pt x="12713" y="2950"/>
                    <a:pt x="12591" y="2988"/>
                  </a:cubicBezTo>
                  <a:cubicBezTo>
                    <a:pt x="12766" y="2622"/>
                    <a:pt x="12796" y="2203"/>
                    <a:pt x="12690" y="1814"/>
                  </a:cubicBezTo>
                  <a:cubicBezTo>
                    <a:pt x="12461" y="1029"/>
                    <a:pt x="11790" y="534"/>
                    <a:pt x="10929" y="503"/>
                  </a:cubicBezTo>
                  <a:lnTo>
                    <a:pt x="10899" y="503"/>
                  </a:lnTo>
                  <a:cubicBezTo>
                    <a:pt x="10548" y="503"/>
                    <a:pt x="10205" y="648"/>
                    <a:pt x="9961" y="900"/>
                  </a:cubicBezTo>
                  <a:cubicBezTo>
                    <a:pt x="9794" y="1067"/>
                    <a:pt x="9679" y="1265"/>
                    <a:pt x="9618" y="1486"/>
                  </a:cubicBezTo>
                  <a:cubicBezTo>
                    <a:pt x="9512" y="1136"/>
                    <a:pt x="9321" y="816"/>
                    <a:pt x="9054" y="572"/>
                  </a:cubicBezTo>
                  <a:cubicBezTo>
                    <a:pt x="8864" y="397"/>
                    <a:pt x="8353" y="0"/>
                    <a:pt x="7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728;p60">
              <a:extLst>
                <a:ext uri="{FF2B5EF4-FFF2-40B4-BE49-F238E27FC236}">
                  <a16:creationId xmlns:a16="http://schemas.microsoft.com/office/drawing/2014/main" id="{5425F03A-6184-C9CB-5B25-4398DCE43756}"/>
                </a:ext>
              </a:extLst>
            </p:cNvPr>
            <p:cNvSpPr/>
            <p:nvPr/>
          </p:nvSpPr>
          <p:spPr>
            <a:xfrm>
              <a:off x="2740025" y="3716125"/>
              <a:ext cx="16600" cy="77200"/>
            </a:xfrm>
            <a:custGeom>
              <a:avLst/>
              <a:gdLst/>
              <a:ahLst/>
              <a:cxnLst/>
              <a:rect l="l" t="t" r="r" b="b"/>
              <a:pathLst>
                <a:path w="664" h="3088" extrusionOk="0">
                  <a:moveTo>
                    <a:pt x="405" y="222"/>
                  </a:moveTo>
                  <a:cubicBezTo>
                    <a:pt x="351" y="618"/>
                    <a:pt x="298" y="1053"/>
                    <a:pt x="275" y="1495"/>
                  </a:cubicBezTo>
                  <a:cubicBezTo>
                    <a:pt x="252" y="1060"/>
                    <a:pt x="229" y="641"/>
                    <a:pt x="229" y="222"/>
                  </a:cubicBezTo>
                  <a:close/>
                  <a:moveTo>
                    <a:pt x="1" y="1"/>
                  </a:moveTo>
                  <a:cubicBezTo>
                    <a:pt x="8" y="1030"/>
                    <a:pt x="77" y="2066"/>
                    <a:pt x="199" y="3087"/>
                  </a:cubicBezTo>
                  <a:lnTo>
                    <a:pt x="572" y="3087"/>
                  </a:lnTo>
                  <a:cubicBezTo>
                    <a:pt x="405" y="2089"/>
                    <a:pt x="519" y="969"/>
                    <a:pt x="664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729;p60">
              <a:extLst>
                <a:ext uri="{FF2B5EF4-FFF2-40B4-BE49-F238E27FC236}">
                  <a16:creationId xmlns:a16="http://schemas.microsoft.com/office/drawing/2014/main" id="{9AFA4FA8-12F0-624B-D296-47148BD607B6}"/>
                </a:ext>
              </a:extLst>
            </p:cNvPr>
            <p:cNvSpPr/>
            <p:nvPr/>
          </p:nvSpPr>
          <p:spPr>
            <a:xfrm>
              <a:off x="2740025" y="3651150"/>
              <a:ext cx="31075" cy="55675"/>
            </a:xfrm>
            <a:custGeom>
              <a:avLst/>
              <a:gdLst/>
              <a:ahLst/>
              <a:cxnLst/>
              <a:rect l="l" t="t" r="r" b="b"/>
              <a:pathLst>
                <a:path w="1243" h="2227" extrusionOk="0">
                  <a:moveTo>
                    <a:pt x="938" y="230"/>
                  </a:moveTo>
                  <a:cubicBezTo>
                    <a:pt x="755" y="809"/>
                    <a:pt x="618" y="1403"/>
                    <a:pt x="527" y="2005"/>
                  </a:cubicBezTo>
                  <a:lnTo>
                    <a:pt x="229" y="2005"/>
                  </a:lnTo>
                  <a:cubicBezTo>
                    <a:pt x="245" y="1411"/>
                    <a:pt x="298" y="816"/>
                    <a:pt x="382" y="230"/>
                  </a:cubicBezTo>
                  <a:close/>
                  <a:moveTo>
                    <a:pt x="184" y="1"/>
                  </a:moveTo>
                  <a:cubicBezTo>
                    <a:pt x="77" y="740"/>
                    <a:pt x="8" y="1479"/>
                    <a:pt x="1" y="2226"/>
                  </a:cubicBezTo>
                  <a:lnTo>
                    <a:pt x="717" y="2226"/>
                  </a:lnTo>
                  <a:cubicBezTo>
                    <a:pt x="725" y="2165"/>
                    <a:pt x="740" y="2104"/>
                    <a:pt x="748" y="2051"/>
                  </a:cubicBezTo>
                  <a:cubicBezTo>
                    <a:pt x="854" y="1350"/>
                    <a:pt x="1022" y="672"/>
                    <a:pt x="1243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730;p60">
              <a:extLst>
                <a:ext uri="{FF2B5EF4-FFF2-40B4-BE49-F238E27FC236}">
                  <a16:creationId xmlns:a16="http://schemas.microsoft.com/office/drawing/2014/main" id="{32681D25-3996-C93E-EB9B-F7844E05ADEB}"/>
                </a:ext>
              </a:extLst>
            </p:cNvPr>
            <p:cNvSpPr/>
            <p:nvPr/>
          </p:nvSpPr>
          <p:spPr>
            <a:xfrm>
              <a:off x="2540550" y="3476825"/>
              <a:ext cx="334975" cy="374050"/>
            </a:xfrm>
            <a:custGeom>
              <a:avLst/>
              <a:gdLst/>
              <a:ahLst/>
              <a:cxnLst/>
              <a:rect l="l" t="t" r="r" b="b"/>
              <a:pathLst>
                <a:path w="13399" h="14962" extrusionOk="0">
                  <a:moveTo>
                    <a:pt x="12195" y="3745"/>
                  </a:moveTo>
                  <a:cubicBezTo>
                    <a:pt x="12303" y="3745"/>
                    <a:pt x="12390" y="3804"/>
                    <a:pt x="12453" y="3925"/>
                  </a:cubicBezTo>
                  <a:cubicBezTo>
                    <a:pt x="12522" y="4070"/>
                    <a:pt x="12545" y="4230"/>
                    <a:pt x="12522" y="4390"/>
                  </a:cubicBezTo>
                  <a:cubicBezTo>
                    <a:pt x="12438" y="4291"/>
                    <a:pt x="12339" y="4215"/>
                    <a:pt x="12232" y="4154"/>
                  </a:cubicBezTo>
                  <a:cubicBezTo>
                    <a:pt x="12095" y="4070"/>
                    <a:pt x="11935" y="4024"/>
                    <a:pt x="11775" y="4017"/>
                  </a:cubicBezTo>
                  <a:cubicBezTo>
                    <a:pt x="11729" y="4017"/>
                    <a:pt x="11691" y="4024"/>
                    <a:pt x="11646" y="4032"/>
                  </a:cubicBezTo>
                  <a:cubicBezTo>
                    <a:pt x="11752" y="3941"/>
                    <a:pt x="11867" y="3864"/>
                    <a:pt x="11989" y="3803"/>
                  </a:cubicBezTo>
                  <a:cubicBezTo>
                    <a:pt x="12064" y="3764"/>
                    <a:pt x="12133" y="3745"/>
                    <a:pt x="12195" y="3745"/>
                  </a:cubicBezTo>
                  <a:close/>
                  <a:moveTo>
                    <a:pt x="1197" y="3796"/>
                  </a:moveTo>
                  <a:cubicBezTo>
                    <a:pt x="1273" y="3803"/>
                    <a:pt x="1341" y="3819"/>
                    <a:pt x="1410" y="3857"/>
                  </a:cubicBezTo>
                  <a:cubicBezTo>
                    <a:pt x="1532" y="3918"/>
                    <a:pt x="1646" y="3994"/>
                    <a:pt x="1753" y="4085"/>
                  </a:cubicBezTo>
                  <a:cubicBezTo>
                    <a:pt x="1708" y="4079"/>
                    <a:pt x="1663" y="4075"/>
                    <a:pt x="1618" y="4075"/>
                  </a:cubicBezTo>
                  <a:cubicBezTo>
                    <a:pt x="1458" y="4075"/>
                    <a:pt x="1303" y="4118"/>
                    <a:pt x="1166" y="4207"/>
                  </a:cubicBezTo>
                  <a:cubicBezTo>
                    <a:pt x="1059" y="4268"/>
                    <a:pt x="960" y="4345"/>
                    <a:pt x="877" y="4436"/>
                  </a:cubicBezTo>
                  <a:cubicBezTo>
                    <a:pt x="854" y="4284"/>
                    <a:pt x="877" y="4116"/>
                    <a:pt x="945" y="3979"/>
                  </a:cubicBezTo>
                  <a:cubicBezTo>
                    <a:pt x="991" y="3872"/>
                    <a:pt x="1090" y="3803"/>
                    <a:pt x="1197" y="3796"/>
                  </a:cubicBezTo>
                  <a:close/>
                  <a:moveTo>
                    <a:pt x="6694" y="224"/>
                  </a:moveTo>
                  <a:cubicBezTo>
                    <a:pt x="6902" y="224"/>
                    <a:pt x="7123" y="356"/>
                    <a:pt x="7271" y="488"/>
                  </a:cubicBezTo>
                  <a:cubicBezTo>
                    <a:pt x="7385" y="595"/>
                    <a:pt x="7461" y="732"/>
                    <a:pt x="7507" y="884"/>
                  </a:cubicBezTo>
                  <a:cubicBezTo>
                    <a:pt x="7553" y="1052"/>
                    <a:pt x="7500" y="1136"/>
                    <a:pt x="7416" y="1265"/>
                  </a:cubicBezTo>
                  <a:lnTo>
                    <a:pt x="7164" y="1631"/>
                  </a:lnTo>
                  <a:cubicBezTo>
                    <a:pt x="7164" y="1639"/>
                    <a:pt x="7157" y="1639"/>
                    <a:pt x="7157" y="1647"/>
                  </a:cubicBezTo>
                  <a:cubicBezTo>
                    <a:pt x="7125" y="1697"/>
                    <a:pt x="7073" y="1727"/>
                    <a:pt x="7016" y="1727"/>
                  </a:cubicBezTo>
                  <a:cubicBezTo>
                    <a:pt x="7005" y="1727"/>
                    <a:pt x="6993" y="1725"/>
                    <a:pt x="6981" y="1723"/>
                  </a:cubicBezTo>
                  <a:lnTo>
                    <a:pt x="6966" y="1723"/>
                  </a:lnTo>
                  <a:lnTo>
                    <a:pt x="6966" y="6600"/>
                  </a:lnTo>
                  <a:lnTo>
                    <a:pt x="7888" y="6600"/>
                  </a:lnTo>
                  <a:cubicBezTo>
                    <a:pt x="8094" y="5526"/>
                    <a:pt x="8406" y="4466"/>
                    <a:pt x="8803" y="3445"/>
                  </a:cubicBezTo>
                  <a:cubicBezTo>
                    <a:pt x="8940" y="3117"/>
                    <a:pt x="9092" y="2797"/>
                    <a:pt x="9260" y="2485"/>
                  </a:cubicBezTo>
                  <a:cubicBezTo>
                    <a:pt x="9359" y="2302"/>
                    <a:pt x="9801" y="1677"/>
                    <a:pt x="9763" y="1471"/>
                  </a:cubicBezTo>
                  <a:cubicBezTo>
                    <a:pt x="9748" y="1418"/>
                    <a:pt x="9755" y="1365"/>
                    <a:pt x="9786" y="1319"/>
                  </a:cubicBezTo>
                  <a:cubicBezTo>
                    <a:pt x="9763" y="1189"/>
                    <a:pt x="9748" y="1060"/>
                    <a:pt x="9755" y="923"/>
                  </a:cubicBezTo>
                  <a:cubicBezTo>
                    <a:pt x="9748" y="831"/>
                    <a:pt x="9824" y="747"/>
                    <a:pt x="9923" y="740"/>
                  </a:cubicBezTo>
                  <a:cubicBezTo>
                    <a:pt x="10205" y="747"/>
                    <a:pt x="10479" y="884"/>
                    <a:pt x="10571" y="1205"/>
                  </a:cubicBezTo>
                  <a:cubicBezTo>
                    <a:pt x="10662" y="1517"/>
                    <a:pt x="10434" y="1768"/>
                    <a:pt x="10190" y="1845"/>
                  </a:cubicBezTo>
                  <a:cubicBezTo>
                    <a:pt x="10174" y="1851"/>
                    <a:pt x="10157" y="1854"/>
                    <a:pt x="10141" y="1854"/>
                  </a:cubicBezTo>
                  <a:cubicBezTo>
                    <a:pt x="10095" y="1854"/>
                    <a:pt x="10050" y="1831"/>
                    <a:pt x="10022" y="1791"/>
                  </a:cubicBezTo>
                  <a:cubicBezTo>
                    <a:pt x="9908" y="2111"/>
                    <a:pt x="9664" y="2462"/>
                    <a:pt x="9550" y="2668"/>
                  </a:cubicBezTo>
                  <a:cubicBezTo>
                    <a:pt x="9070" y="3582"/>
                    <a:pt x="8704" y="4550"/>
                    <a:pt x="8445" y="5549"/>
                  </a:cubicBezTo>
                  <a:cubicBezTo>
                    <a:pt x="8353" y="5899"/>
                    <a:pt x="8285" y="6250"/>
                    <a:pt x="8224" y="6608"/>
                  </a:cubicBezTo>
                  <a:lnTo>
                    <a:pt x="9367" y="6608"/>
                  </a:lnTo>
                  <a:cubicBezTo>
                    <a:pt x="9557" y="6090"/>
                    <a:pt x="9801" y="5594"/>
                    <a:pt x="10091" y="5130"/>
                  </a:cubicBezTo>
                  <a:cubicBezTo>
                    <a:pt x="10533" y="4413"/>
                    <a:pt x="11257" y="3239"/>
                    <a:pt x="12118" y="3140"/>
                  </a:cubicBezTo>
                  <a:cubicBezTo>
                    <a:pt x="12153" y="3136"/>
                    <a:pt x="12187" y="3134"/>
                    <a:pt x="12220" y="3134"/>
                  </a:cubicBezTo>
                  <a:cubicBezTo>
                    <a:pt x="12919" y="3134"/>
                    <a:pt x="13237" y="4033"/>
                    <a:pt x="13040" y="4710"/>
                  </a:cubicBezTo>
                  <a:cubicBezTo>
                    <a:pt x="12901" y="5183"/>
                    <a:pt x="12408" y="5701"/>
                    <a:pt x="11985" y="5701"/>
                  </a:cubicBezTo>
                  <a:cubicBezTo>
                    <a:pt x="11759" y="5701"/>
                    <a:pt x="11554" y="5554"/>
                    <a:pt x="11432" y="5175"/>
                  </a:cubicBezTo>
                  <a:cubicBezTo>
                    <a:pt x="11282" y="4712"/>
                    <a:pt x="11412" y="4244"/>
                    <a:pt x="11777" y="4244"/>
                  </a:cubicBezTo>
                  <a:cubicBezTo>
                    <a:pt x="11874" y="4244"/>
                    <a:pt x="11988" y="4277"/>
                    <a:pt x="12118" y="4352"/>
                  </a:cubicBezTo>
                  <a:cubicBezTo>
                    <a:pt x="12674" y="4665"/>
                    <a:pt x="12469" y="5038"/>
                    <a:pt x="12042" y="5160"/>
                  </a:cubicBezTo>
                  <a:cubicBezTo>
                    <a:pt x="12101" y="5184"/>
                    <a:pt x="12156" y="5196"/>
                    <a:pt x="12208" y="5196"/>
                  </a:cubicBezTo>
                  <a:cubicBezTo>
                    <a:pt x="12358" y="5196"/>
                    <a:pt x="12479" y="5097"/>
                    <a:pt x="12575" y="4893"/>
                  </a:cubicBezTo>
                  <a:cubicBezTo>
                    <a:pt x="12933" y="4361"/>
                    <a:pt x="12736" y="3524"/>
                    <a:pt x="12199" y="3524"/>
                  </a:cubicBezTo>
                  <a:cubicBezTo>
                    <a:pt x="12106" y="3524"/>
                    <a:pt x="12002" y="3549"/>
                    <a:pt x="11889" y="3605"/>
                  </a:cubicBezTo>
                  <a:cubicBezTo>
                    <a:pt x="11089" y="4009"/>
                    <a:pt x="10487" y="5084"/>
                    <a:pt x="10045" y="5884"/>
                  </a:cubicBezTo>
                  <a:cubicBezTo>
                    <a:pt x="9893" y="6158"/>
                    <a:pt x="9763" y="6440"/>
                    <a:pt x="9649" y="6738"/>
                  </a:cubicBezTo>
                  <a:cubicBezTo>
                    <a:pt x="9679" y="6821"/>
                    <a:pt x="9641" y="6913"/>
                    <a:pt x="9565" y="6959"/>
                  </a:cubicBezTo>
                  <a:cubicBezTo>
                    <a:pt x="9321" y="7690"/>
                    <a:pt x="9138" y="8437"/>
                    <a:pt x="9031" y="9199"/>
                  </a:cubicBezTo>
                  <a:lnTo>
                    <a:pt x="9054" y="9199"/>
                  </a:lnTo>
                  <a:cubicBezTo>
                    <a:pt x="9268" y="9199"/>
                    <a:pt x="9268" y="9573"/>
                    <a:pt x="9054" y="9573"/>
                  </a:cubicBezTo>
                  <a:lnTo>
                    <a:pt x="8978" y="9573"/>
                  </a:lnTo>
                  <a:cubicBezTo>
                    <a:pt x="8955" y="9748"/>
                    <a:pt x="8932" y="9923"/>
                    <a:pt x="8909" y="10099"/>
                  </a:cubicBezTo>
                  <a:cubicBezTo>
                    <a:pt x="8810" y="10952"/>
                    <a:pt x="8818" y="11813"/>
                    <a:pt x="8940" y="12659"/>
                  </a:cubicBezTo>
                  <a:lnTo>
                    <a:pt x="9275" y="12659"/>
                  </a:lnTo>
                  <a:cubicBezTo>
                    <a:pt x="9489" y="12659"/>
                    <a:pt x="9489" y="13033"/>
                    <a:pt x="9275" y="13033"/>
                  </a:cubicBezTo>
                  <a:lnTo>
                    <a:pt x="8993" y="13033"/>
                  </a:lnTo>
                  <a:cubicBezTo>
                    <a:pt x="9162" y="13790"/>
                    <a:pt x="9722" y="14293"/>
                    <a:pt x="10294" y="14293"/>
                  </a:cubicBezTo>
                  <a:cubicBezTo>
                    <a:pt x="10574" y="14293"/>
                    <a:pt x="10856" y="14172"/>
                    <a:pt x="11097" y="13902"/>
                  </a:cubicBezTo>
                  <a:cubicBezTo>
                    <a:pt x="11097" y="13871"/>
                    <a:pt x="11097" y="13841"/>
                    <a:pt x="11112" y="13818"/>
                  </a:cubicBezTo>
                  <a:cubicBezTo>
                    <a:pt x="11143" y="13742"/>
                    <a:pt x="11158" y="13658"/>
                    <a:pt x="11173" y="13574"/>
                  </a:cubicBezTo>
                  <a:cubicBezTo>
                    <a:pt x="11112" y="13551"/>
                    <a:pt x="11074" y="13483"/>
                    <a:pt x="11089" y="13414"/>
                  </a:cubicBezTo>
                  <a:cubicBezTo>
                    <a:pt x="11089" y="13368"/>
                    <a:pt x="11089" y="13323"/>
                    <a:pt x="11089" y="13277"/>
                  </a:cubicBezTo>
                  <a:cubicBezTo>
                    <a:pt x="11059" y="13460"/>
                    <a:pt x="10914" y="13589"/>
                    <a:pt x="10777" y="13696"/>
                  </a:cubicBezTo>
                  <a:cubicBezTo>
                    <a:pt x="10754" y="13715"/>
                    <a:pt x="10725" y="13725"/>
                    <a:pt x="10696" y="13725"/>
                  </a:cubicBezTo>
                  <a:cubicBezTo>
                    <a:pt x="10666" y="13725"/>
                    <a:pt x="10636" y="13715"/>
                    <a:pt x="10609" y="13696"/>
                  </a:cubicBezTo>
                  <a:cubicBezTo>
                    <a:pt x="10426" y="13551"/>
                    <a:pt x="10258" y="13345"/>
                    <a:pt x="10304" y="13071"/>
                  </a:cubicBezTo>
                  <a:cubicBezTo>
                    <a:pt x="10342" y="12880"/>
                    <a:pt x="10479" y="12720"/>
                    <a:pt x="10662" y="12652"/>
                  </a:cubicBezTo>
                  <a:cubicBezTo>
                    <a:pt x="10726" y="12626"/>
                    <a:pt x="10796" y="12613"/>
                    <a:pt x="10866" y="12613"/>
                  </a:cubicBezTo>
                  <a:cubicBezTo>
                    <a:pt x="10979" y="12613"/>
                    <a:pt x="11094" y="12647"/>
                    <a:pt x="11188" y="12713"/>
                  </a:cubicBezTo>
                  <a:cubicBezTo>
                    <a:pt x="11295" y="12812"/>
                    <a:pt x="11371" y="12934"/>
                    <a:pt x="11394" y="13079"/>
                  </a:cubicBezTo>
                  <a:cubicBezTo>
                    <a:pt x="11470" y="13201"/>
                    <a:pt x="11508" y="13345"/>
                    <a:pt x="11501" y="13483"/>
                  </a:cubicBezTo>
                  <a:cubicBezTo>
                    <a:pt x="11623" y="13513"/>
                    <a:pt x="11684" y="13650"/>
                    <a:pt x="11615" y="13757"/>
                  </a:cubicBezTo>
                  <a:cubicBezTo>
                    <a:pt x="11317" y="14317"/>
                    <a:pt x="10716" y="14688"/>
                    <a:pt x="10133" y="14688"/>
                  </a:cubicBezTo>
                  <a:cubicBezTo>
                    <a:pt x="9717" y="14688"/>
                    <a:pt x="9311" y="14499"/>
                    <a:pt x="9031" y="14054"/>
                  </a:cubicBezTo>
                  <a:cubicBezTo>
                    <a:pt x="8841" y="13734"/>
                    <a:pt x="8704" y="13391"/>
                    <a:pt x="8620" y="13033"/>
                  </a:cubicBezTo>
                  <a:lnTo>
                    <a:pt x="8224" y="13033"/>
                  </a:lnTo>
                  <a:cubicBezTo>
                    <a:pt x="8277" y="13475"/>
                    <a:pt x="8338" y="13909"/>
                    <a:pt x="8406" y="14351"/>
                  </a:cubicBezTo>
                  <a:cubicBezTo>
                    <a:pt x="8425" y="14493"/>
                    <a:pt x="8317" y="14586"/>
                    <a:pt x="8219" y="14586"/>
                  </a:cubicBezTo>
                  <a:cubicBezTo>
                    <a:pt x="8154" y="14586"/>
                    <a:pt x="8094" y="14545"/>
                    <a:pt x="8079" y="14450"/>
                  </a:cubicBezTo>
                  <a:cubicBezTo>
                    <a:pt x="8010" y="13978"/>
                    <a:pt x="7942" y="13505"/>
                    <a:pt x="7881" y="13025"/>
                  </a:cubicBezTo>
                  <a:lnTo>
                    <a:pt x="6958" y="13025"/>
                  </a:lnTo>
                  <a:lnTo>
                    <a:pt x="6958" y="14397"/>
                  </a:lnTo>
                  <a:cubicBezTo>
                    <a:pt x="6900" y="14510"/>
                    <a:pt x="6790" y="14568"/>
                    <a:pt x="6680" y="14568"/>
                  </a:cubicBezTo>
                  <a:cubicBezTo>
                    <a:pt x="6589" y="14568"/>
                    <a:pt x="6498" y="14529"/>
                    <a:pt x="6433" y="14450"/>
                  </a:cubicBezTo>
                  <a:lnTo>
                    <a:pt x="6433" y="13033"/>
                  </a:lnTo>
                  <a:lnTo>
                    <a:pt x="5510" y="13033"/>
                  </a:lnTo>
                  <a:cubicBezTo>
                    <a:pt x="5449" y="13521"/>
                    <a:pt x="5381" y="14016"/>
                    <a:pt x="5312" y="14504"/>
                  </a:cubicBezTo>
                  <a:cubicBezTo>
                    <a:pt x="5297" y="14599"/>
                    <a:pt x="5236" y="14640"/>
                    <a:pt x="5171" y="14640"/>
                  </a:cubicBezTo>
                  <a:cubicBezTo>
                    <a:pt x="5073" y="14640"/>
                    <a:pt x="4966" y="14549"/>
                    <a:pt x="4984" y="14412"/>
                  </a:cubicBezTo>
                  <a:cubicBezTo>
                    <a:pt x="5053" y="13947"/>
                    <a:pt x="5122" y="13490"/>
                    <a:pt x="5175" y="13041"/>
                  </a:cubicBezTo>
                  <a:lnTo>
                    <a:pt x="4786" y="13041"/>
                  </a:lnTo>
                  <a:cubicBezTo>
                    <a:pt x="4702" y="13414"/>
                    <a:pt x="4558" y="13780"/>
                    <a:pt x="4360" y="14115"/>
                  </a:cubicBezTo>
                  <a:cubicBezTo>
                    <a:pt x="4081" y="14555"/>
                    <a:pt x="3676" y="14743"/>
                    <a:pt x="3261" y="14743"/>
                  </a:cubicBezTo>
                  <a:cubicBezTo>
                    <a:pt x="2677" y="14743"/>
                    <a:pt x="2074" y="14372"/>
                    <a:pt x="1776" y="13810"/>
                  </a:cubicBezTo>
                  <a:cubicBezTo>
                    <a:pt x="1715" y="13704"/>
                    <a:pt x="1768" y="13574"/>
                    <a:pt x="1890" y="13544"/>
                  </a:cubicBezTo>
                  <a:cubicBezTo>
                    <a:pt x="1883" y="13399"/>
                    <a:pt x="1921" y="13262"/>
                    <a:pt x="1997" y="13140"/>
                  </a:cubicBezTo>
                  <a:cubicBezTo>
                    <a:pt x="2020" y="12995"/>
                    <a:pt x="2096" y="12865"/>
                    <a:pt x="2203" y="12774"/>
                  </a:cubicBezTo>
                  <a:cubicBezTo>
                    <a:pt x="2296" y="12704"/>
                    <a:pt x="2408" y="12668"/>
                    <a:pt x="2522" y="12668"/>
                  </a:cubicBezTo>
                  <a:cubicBezTo>
                    <a:pt x="2595" y="12668"/>
                    <a:pt x="2668" y="12683"/>
                    <a:pt x="2736" y="12713"/>
                  </a:cubicBezTo>
                  <a:cubicBezTo>
                    <a:pt x="2919" y="12781"/>
                    <a:pt x="3049" y="12934"/>
                    <a:pt x="3087" y="13124"/>
                  </a:cubicBezTo>
                  <a:cubicBezTo>
                    <a:pt x="3132" y="13399"/>
                    <a:pt x="2965" y="13604"/>
                    <a:pt x="2782" y="13757"/>
                  </a:cubicBezTo>
                  <a:cubicBezTo>
                    <a:pt x="2755" y="13772"/>
                    <a:pt x="2727" y="13780"/>
                    <a:pt x="2698" y="13780"/>
                  </a:cubicBezTo>
                  <a:cubicBezTo>
                    <a:pt x="2669" y="13780"/>
                    <a:pt x="2641" y="13772"/>
                    <a:pt x="2614" y="13757"/>
                  </a:cubicBezTo>
                  <a:cubicBezTo>
                    <a:pt x="2477" y="13650"/>
                    <a:pt x="2332" y="13513"/>
                    <a:pt x="2302" y="13338"/>
                  </a:cubicBezTo>
                  <a:cubicBezTo>
                    <a:pt x="2302" y="13383"/>
                    <a:pt x="2302" y="13429"/>
                    <a:pt x="2302" y="13467"/>
                  </a:cubicBezTo>
                  <a:cubicBezTo>
                    <a:pt x="2317" y="13536"/>
                    <a:pt x="2279" y="13604"/>
                    <a:pt x="2218" y="13635"/>
                  </a:cubicBezTo>
                  <a:cubicBezTo>
                    <a:pt x="2233" y="13711"/>
                    <a:pt x="2248" y="13795"/>
                    <a:pt x="2279" y="13871"/>
                  </a:cubicBezTo>
                  <a:cubicBezTo>
                    <a:pt x="2294" y="13902"/>
                    <a:pt x="2294" y="13932"/>
                    <a:pt x="2294" y="13963"/>
                  </a:cubicBezTo>
                  <a:cubicBezTo>
                    <a:pt x="2533" y="14231"/>
                    <a:pt x="2815" y="14351"/>
                    <a:pt x="3094" y="14351"/>
                  </a:cubicBezTo>
                  <a:cubicBezTo>
                    <a:pt x="3680" y="14351"/>
                    <a:pt x="4256" y="13825"/>
                    <a:pt x="4405" y="13041"/>
                  </a:cubicBezTo>
                  <a:lnTo>
                    <a:pt x="4253" y="13041"/>
                  </a:lnTo>
                  <a:cubicBezTo>
                    <a:pt x="4039" y="13041"/>
                    <a:pt x="4039" y="12667"/>
                    <a:pt x="4253" y="12667"/>
                  </a:cubicBezTo>
                  <a:lnTo>
                    <a:pt x="4459" y="12667"/>
                  </a:lnTo>
                  <a:cubicBezTo>
                    <a:pt x="4573" y="11836"/>
                    <a:pt x="4581" y="10990"/>
                    <a:pt x="4481" y="10152"/>
                  </a:cubicBezTo>
                  <a:cubicBezTo>
                    <a:pt x="4459" y="9961"/>
                    <a:pt x="4436" y="9771"/>
                    <a:pt x="4405" y="9580"/>
                  </a:cubicBezTo>
                  <a:lnTo>
                    <a:pt x="4253" y="9580"/>
                  </a:lnTo>
                  <a:cubicBezTo>
                    <a:pt x="4039" y="9580"/>
                    <a:pt x="4039" y="9207"/>
                    <a:pt x="4253" y="9207"/>
                  </a:cubicBezTo>
                  <a:lnTo>
                    <a:pt x="4352" y="9207"/>
                  </a:lnTo>
                  <a:cubicBezTo>
                    <a:pt x="4238" y="8452"/>
                    <a:pt x="4055" y="7706"/>
                    <a:pt x="3811" y="6982"/>
                  </a:cubicBezTo>
                  <a:cubicBezTo>
                    <a:pt x="3643" y="6982"/>
                    <a:pt x="3605" y="6768"/>
                    <a:pt x="3689" y="6661"/>
                  </a:cubicBezTo>
                  <a:cubicBezTo>
                    <a:pt x="3590" y="6418"/>
                    <a:pt x="3475" y="6174"/>
                    <a:pt x="3346" y="5945"/>
                  </a:cubicBezTo>
                  <a:cubicBezTo>
                    <a:pt x="2904" y="5145"/>
                    <a:pt x="2302" y="4070"/>
                    <a:pt x="1502" y="3659"/>
                  </a:cubicBezTo>
                  <a:cubicBezTo>
                    <a:pt x="1389" y="3603"/>
                    <a:pt x="1286" y="3578"/>
                    <a:pt x="1194" y="3578"/>
                  </a:cubicBezTo>
                  <a:cubicBezTo>
                    <a:pt x="655" y="3578"/>
                    <a:pt x="458" y="4421"/>
                    <a:pt x="816" y="4954"/>
                  </a:cubicBezTo>
                  <a:cubicBezTo>
                    <a:pt x="912" y="5152"/>
                    <a:pt x="1033" y="5249"/>
                    <a:pt x="1182" y="5249"/>
                  </a:cubicBezTo>
                  <a:cubicBezTo>
                    <a:pt x="1234" y="5249"/>
                    <a:pt x="1290" y="5237"/>
                    <a:pt x="1349" y="5213"/>
                  </a:cubicBezTo>
                  <a:cubicBezTo>
                    <a:pt x="922" y="5099"/>
                    <a:pt x="717" y="4726"/>
                    <a:pt x="1273" y="4405"/>
                  </a:cubicBezTo>
                  <a:cubicBezTo>
                    <a:pt x="1402" y="4332"/>
                    <a:pt x="1515" y="4300"/>
                    <a:pt x="1612" y="4300"/>
                  </a:cubicBezTo>
                  <a:cubicBezTo>
                    <a:pt x="1981" y="4300"/>
                    <a:pt x="2116" y="4766"/>
                    <a:pt x="1959" y="5236"/>
                  </a:cubicBezTo>
                  <a:cubicBezTo>
                    <a:pt x="1837" y="5613"/>
                    <a:pt x="1633" y="5760"/>
                    <a:pt x="1409" y="5760"/>
                  </a:cubicBezTo>
                  <a:cubicBezTo>
                    <a:pt x="985" y="5760"/>
                    <a:pt x="490" y="5237"/>
                    <a:pt x="351" y="4764"/>
                  </a:cubicBezTo>
                  <a:cubicBezTo>
                    <a:pt x="154" y="4080"/>
                    <a:pt x="472" y="3188"/>
                    <a:pt x="1171" y="3188"/>
                  </a:cubicBezTo>
                  <a:cubicBezTo>
                    <a:pt x="1204" y="3188"/>
                    <a:pt x="1238" y="3190"/>
                    <a:pt x="1273" y="3194"/>
                  </a:cubicBezTo>
                  <a:cubicBezTo>
                    <a:pt x="2134" y="3293"/>
                    <a:pt x="2866" y="4474"/>
                    <a:pt x="3300" y="5183"/>
                  </a:cubicBezTo>
                  <a:cubicBezTo>
                    <a:pt x="3582" y="5640"/>
                    <a:pt x="3818" y="6113"/>
                    <a:pt x="4009" y="6608"/>
                  </a:cubicBezTo>
                  <a:lnTo>
                    <a:pt x="5160" y="6608"/>
                  </a:lnTo>
                  <a:cubicBezTo>
                    <a:pt x="5099" y="6273"/>
                    <a:pt x="5030" y="5945"/>
                    <a:pt x="4939" y="5610"/>
                  </a:cubicBezTo>
                  <a:cubicBezTo>
                    <a:pt x="4687" y="4604"/>
                    <a:pt x="4314" y="3643"/>
                    <a:pt x="3841" y="2729"/>
                  </a:cubicBezTo>
                  <a:cubicBezTo>
                    <a:pt x="3727" y="2508"/>
                    <a:pt x="3483" y="2172"/>
                    <a:pt x="3361" y="1845"/>
                  </a:cubicBezTo>
                  <a:cubicBezTo>
                    <a:pt x="3337" y="1887"/>
                    <a:pt x="3288" y="1910"/>
                    <a:pt x="3239" y="1910"/>
                  </a:cubicBezTo>
                  <a:cubicBezTo>
                    <a:pt x="3226" y="1910"/>
                    <a:pt x="3214" y="1909"/>
                    <a:pt x="3201" y="1906"/>
                  </a:cubicBezTo>
                  <a:cubicBezTo>
                    <a:pt x="2950" y="1822"/>
                    <a:pt x="2729" y="1563"/>
                    <a:pt x="2820" y="1258"/>
                  </a:cubicBezTo>
                  <a:cubicBezTo>
                    <a:pt x="2911" y="953"/>
                    <a:pt x="3186" y="808"/>
                    <a:pt x="3468" y="801"/>
                  </a:cubicBezTo>
                  <a:cubicBezTo>
                    <a:pt x="3567" y="801"/>
                    <a:pt x="3643" y="884"/>
                    <a:pt x="3635" y="983"/>
                  </a:cubicBezTo>
                  <a:cubicBezTo>
                    <a:pt x="3635" y="1113"/>
                    <a:pt x="3628" y="1250"/>
                    <a:pt x="3605" y="1380"/>
                  </a:cubicBezTo>
                  <a:cubicBezTo>
                    <a:pt x="3635" y="1418"/>
                    <a:pt x="3643" y="1479"/>
                    <a:pt x="3628" y="1525"/>
                  </a:cubicBezTo>
                  <a:cubicBezTo>
                    <a:pt x="3582" y="1738"/>
                    <a:pt x="4032" y="2363"/>
                    <a:pt x="4123" y="2538"/>
                  </a:cubicBezTo>
                  <a:cubicBezTo>
                    <a:pt x="4299" y="2851"/>
                    <a:pt x="4451" y="3171"/>
                    <a:pt x="4588" y="3506"/>
                  </a:cubicBezTo>
                  <a:cubicBezTo>
                    <a:pt x="4977" y="4512"/>
                    <a:pt x="5282" y="5549"/>
                    <a:pt x="5495" y="6608"/>
                  </a:cubicBezTo>
                  <a:lnTo>
                    <a:pt x="6440" y="6608"/>
                  </a:lnTo>
                  <a:lnTo>
                    <a:pt x="6440" y="1768"/>
                  </a:lnTo>
                  <a:lnTo>
                    <a:pt x="6425" y="1768"/>
                  </a:lnTo>
                  <a:cubicBezTo>
                    <a:pt x="6409" y="1774"/>
                    <a:pt x="6394" y="1776"/>
                    <a:pt x="6379" y="1776"/>
                  </a:cubicBezTo>
                  <a:cubicBezTo>
                    <a:pt x="6327" y="1776"/>
                    <a:pt x="6279" y="1747"/>
                    <a:pt x="6250" y="1700"/>
                  </a:cubicBezTo>
                  <a:cubicBezTo>
                    <a:pt x="6250" y="1692"/>
                    <a:pt x="6242" y="1692"/>
                    <a:pt x="6234" y="1685"/>
                  </a:cubicBezTo>
                  <a:lnTo>
                    <a:pt x="5990" y="1319"/>
                  </a:lnTo>
                  <a:cubicBezTo>
                    <a:pt x="5907" y="1197"/>
                    <a:pt x="5853" y="1105"/>
                    <a:pt x="5899" y="938"/>
                  </a:cubicBezTo>
                  <a:cubicBezTo>
                    <a:pt x="5937" y="785"/>
                    <a:pt x="6021" y="648"/>
                    <a:pt x="6135" y="541"/>
                  </a:cubicBezTo>
                  <a:cubicBezTo>
                    <a:pt x="6212" y="473"/>
                    <a:pt x="6295" y="412"/>
                    <a:pt x="6379" y="366"/>
                  </a:cubicBezTo>
                  <a:cubicBezTo>
                    <a:pt x="6394" y="351"/>
                    <a:pt x="6417" y="328"/>
                    <a:pt x="6433" y="313"/>
                  </a:cubicBezTo>
                  <a:cubicBezTo>
                    <a:pt x="6512" y="250"/>
                    <a:pt x="6601" y="224"/>
                    <a:pt x="6694" y="224"/>
                  </a:cubicBezTo>
                  <a:close/>
                  <a:moveTo>
                    <a:pt x="6692" y="0"/>
                  </a:moveTo>
                  <a:cubicBezTo>
                    <a:pt x="6547" y="0"/>
                    <a:pt x="6402" y="54"/>
                    <a:pt x="6288" y="145"/>
                  </a:cubicBezTo>
                  <a:cubicBezTo>
                    <a:pt x="6272" y="160"/>
                    <a:pt x="6257" y="176"/>
                    <a:pt x="6234" y="191"/>
                  </a:cubicBezTo>
                  <a:cubicBezTo>
                    <a:pt x="6143" y="244"/>
                    <a:pt x="6059" y="305"/>
                    <a:pt x="5983" y="381"/>
                  </a:cubicBezTo>
                  <a:cubicBezTo>
                    <a:pt x="5838" y="511"/>
                    <a:pt x="5731" y="686"/>
                    <a:pt x="5678" y="884"/>
                  </a:cubicBezTo>
                  <a:cubicBezTo>
                    <a:pt x="5625" y="1075"/>
                    <a:pt x="5670" y="1288"/>
                    <a:pt x="5800" y="1448"/>
                  </a:cubicBezTo>
                  <a:lnTo>
                    <a:pt x="6067" y="1845"/>
                  </a:lnTo>
                  <a:lnTo>
                    <a:pt x="6082" y="1852"/>
                  </a:lnTo>
                  <a:cubicBezTo>
                    <a:pt x="6112" y="1898"/>
                    <a:pt x="6158" y="1929"/>
                    <a:pt x="6204" y="1959"/>
                  </a:cubicBezTo>
                  <a:lnTo>
                    <a:pt x="6204" y="6379"/>
                  </a:lnTo>
                  <a:lnTo>
                    <a:pt x="5686" y="6379"/>
                  </a:lnTo>
                  <a:cubicBezTo>
                    <a:pt x="5480" y="5366"/>
                    <a:pt x="5183" y="4375"/>
                    <a:pt x="4802" y="3415"/>
                  </a:cubicBezTo>
                  <a:cubicBezTo>
                    <a:pt x="4680" y="3095"/>
                    <a:pt x="4527" y="2782"/>
                    <a:pt x="4367" y="2485"/>
                  </a:cubicBezTo>
                  <a:lnTo>
                    <a:pt x="4337" y="2424"/>
                  </a:lnTo>
                  <a:cubicBezTo>
                    <a:pt x="4314" y="2378"/>
                    <a:pt x="4268" y="2302"/>
                    <a:pt x="4207" y="2218"/>
                  </a:cubicBezTo>
                  <a:cubicBezTo>
                    <a:pt x="4116" y="2066"/>
                    <a:pt x="3864" y="1669"/>
                    <a:pt x="3857" y="1563"/>
                  </a:cubicBezTo>
                  <a:cubicBezTo>
                    <a:pt x="3879" y="1486"/>
                    <a:pt x="3872" y="1410"/>
                    <a:pt x="3849" y="1342"/>
                  </a:cubicBezTo>
                  <a:cubicBezTo>
                    <a:pt x="3864" y="1220"/>
                    <a:pt x="3872" y="1098"/>
                    <a:pt x="3872" y="976"/>
                  </a:cubicBezTo>
                  <a:cubicBezTo>
                    <a:pt x="3872" y="862"/>
                    <a:pt x="3826" y="755"/>
                    <a:pt x="3750" y="679"/>
                  </a:cubicBezTo>
                  <a:cubicBezTo>
                    <a:pt x="3674" y="602"/>
                    <a:pt x="3575" y="564"/>
                    <a:pt x="3475" y="564"/>
                  </a:cubicBezTo>
                  <a:cubicBezTo>
                    <a:pt x="3041" y="580"/>
                    <a:pt x="2721" y="808"/>
                    <a:pt x="2614" y="1189"/>
                  </a:cubicBezTo>
                  <a:cubicBezTo>
                    <a:pt x="2492" y="1616"/>
                    <a:pt x="2790" y="1997"/>
                    <a:pt x="3140" y="2111"/>
                  </a:cubicBezTo>
                  <a:cubicBezTo>
                    <a:pt x="3178" y="2119"/>
                    <a:pt x="3216" y="2127"/>
                    <a:pt x="3254" y="2127"/>
                  </a:cubicBezTo>
                  <a:cubicBezTo>
                    <a:pt x="3338" y="2294"/>
                    <a:pt x="3430" y="2454"/>
                    <a:pt x="3514" y="2592"/>
                  </a:cubicBezTo>
                  <a:cubicBezTo>
                    <a:pt x="3567" y="2683"/>
                    <a:pt x="3613" y="2759"/>
                    <a:pt x="3651" y="2820"/>
                  </a:cubicBezTo>
                  <a:cubicBezTo>
                    <a:pt x="4116" y="3720"/>
                    <a:pt x="4481" y="4672"/>
                    <a:pt x="4733" y="5655"/>
                  </a:cubicBezTo>
                  <a:cubicBezTo>
                    <a:pt x="4786" y="5876"/>
                    <a:pt x="4840" y="6113"/>
                    <a:pt x="4893" y="6379"/>
                  </a:cubicBezTo>
                  <a:lnTo>
                    <a:pt x="4169" y="6379"/>
                  </a:lnTo>
                  <a:cubicBezTo>
                    <a:pt x="3978" y="5922"/>
                    <a:pt x="3757" y="5480"/>
                    <a:pt x="3498" y="5061"/>
                  </a:cubicBezTo>
                  <a:cubicBezTo>
                    <a:pt x="3041" y="4322"/>
                    <a:pt x="2279" y="3079"/>
                    <a:pt x="1311" y="2965"/>
                  </a:cubicBezTo>
                  <a:cubicBezTo>
                    <a:pt x="1268" y="2960"/>
                    <a:pt x="1225" y="2957"/>
                    <a:pt x="1183" y="2957"/>
                  </a:cubicBezTo>
                  <a:cubicBezTo>
                    <a:pt x="863" y="2957"/>
                    <a:pt x="562" y="3107"/>
                    <a:pt x="374" y="3377"/>
                  </a:cubicBezTo>
                  <a:cubicBezTo>
                    <a:pt x="92" y="3750"/>
                    <a:pt x="0" y="4329"/>
                    <a:pt x="145" y="4825"/>
                  </a:cubicBezTo>
                  <a:cubicBezTo>
                    <a:pt x="305" y="5366"/>
                    <a:pt x="869" y="5975"/>
                    <a:pt x="1418" y="5975"/>
                  </a:cubicBezTo>
                  <a:cubicBezTo>
                    <a:pt x="1623" y="5975"/>
                    <a:pt x="1989" y="5884"/>
                    <a:pt x="2180" y="5297"/>
                  </a:cubicBezTo>
                  <a:cubicBezTo>
                    <a:pt x="2264" y="5061"/>
                    <a:pt x="2271" y="4802"/>
                    <a:pt x="2218" y="4566"/>
                  </a:cubicBezTo>
                  <a:lnTo>
                    <a:pt x="2218" y="4566"/>
                  </a:lnTo>
                  <a:cubicBezTo>
                    <a:pt x="2584" y="5023"/>
                    <a:pt x="2896" y="5579"/>
                    <a:pt x="3155" y="6044"/>
                  </a:cubicBezTo>
                  <a:cubicBezTo>
                    <a:pt x="3262" y="6235"/>
                    <a:pt x="3361" y="6440"/>
                    <a:pt x="3445" y="6646"/>
                  </a:cubicBezTo>
                  <a:cubicBezTo>
                    <a:pt x="3414" y="6753"/>
                    <a:pt x="3414" y="6875"/>
                    <a:pt x="3468" y="6974"/>
                  </a:cubicBezTo>
                  <a:cubicBezTo>
                    <a:pt x="3498" y="7058"/>
                    <a:pt x="3567" y="7119"/>
                    <a:pt x="3643" y="7157"/>
                  </a:cubicBezTo>
                  <a:cubicBezTo>
                    <a:pt x="3841" y="7759"/>
                    <a:pt x="3994" y="8376"/>
                    <a:pt x="4093" y="9009"/>
                  </a:cubicBezTo>
                  <a:cubicBezTo>
                    <a:pt x="3956" y="9077"/>
                    <a:pt x="3864" y="9222"/>
                    <a:pt x="3872" y="9382"/>
                  </a:cubicBezTo>
                  <a:cubicBezTo>
                    <a:pt x="3857" y="9588"/>
                    <a:pt x="4009" y="9763"/>
                    <a:pt x="4215" y="9794"/>
                  </a:cubicBezTo>
                  <a:cubicBezTo>
                    <a:pt x="4230" y="9916"/>
                    <a:pt x="4245" y="10045"/>
                    <a:pt x="4260" y="10175"/>
                  </a:cubicBezTo>
                  <a:cubicBezTo>
                    <a:pt x="4352" y="10922"/>
                    <a:pt x="4352" y="11684"/>
                    <a:pt x="4268" y="12431"/>
                  </a:cubicBezTo>
                  <a:lnTo>
                    <a:pt x="4253" y="12431"/>
                  </a:lnTo>
                  <a:cubicBezTo>
                    <a:pt x="4032" y="12431"/>
                    <a:pt x="3857" y="12621"/>
                    <a:pt x="3872" y="12842"/>
                  </a:cubicBezTo>
                  <a:cubicBezTo>
                    <a:pt x="3864" y="13010"/>
                    <a:pt x="3963" y="13170"/>
                    <a:pt x="4123" y="13231"/>
                  </a:cubicBezTo>
                  <a:cubicBezTo>
                    <a:pt x="3940" y="13749"/>
                    <a:pt x="3529" y="14115"/>
                    <a:pt x="3094" y="14115"/>
                  </a:cubicBezTo>
                  <a:cubicBezTo>
                    <a:pt x="2957" y="14115"/>
                    <a:pt x="2812" y="14077"/>
                    <a:pt x="2690" y="14001"/>
                  </a:cubicBezTo>
                  <a:cubicBezTo>
                    <a:pt x="2774" y="14001"/>
                    <a:pt x="2858" y="13970"/>
                    <a:pt x="2927" y="13917"/>
                  </a:cubicBezTo>
                  <a:cubicBezTo>
                    <a:pt x="3224" y="13673"/>
                    <a:pt x="3353" y="13391"/>
                    <a:pt x="3308" y="13086"/>
                  </a:cubicBezTo>
                  <a:cubicBezTo>
                    <a:pt x="3254" y="12819"/>
                    <a:pt x="3072" y="12598"/>
                    <a:pt x="2820" y="12499"/>
                  </a:cubicBezTo>
                  <a:cubicBezTo>
                    <a:pt x="2723" y="12459"/>
                    <a:pt x="2620" y="12438"/>
                    <a:pt x="2517" y="12438"/>
                  </a:cubicBezTo>
                  <a:cubicBezTo>
                    <a:pt x="2465" y="12438"/>
                    <a:pt x="2414" y="12444"/>
                    <a:pt x="2363" y="12454"/>
                  </a:cubicBezTo>
                  <a:lnTo>
                    <a:pt x="2088" y="12568"/>
                  </a:lnTo>
                  <a:lnTo>
                    <a:pt x="2065" y="12591"/>
                  </a:lnTo>
                  <a:cubicBezTo>
                    <a:pt x="1921" y="12705"/>
                    <a:pt x="1814" y="12865"/>
                    <a:pt x="1776" y="13041"/>
                  </a:cubicBezTo>
                  <a:cubicBezTo>
                    <a:pt x="1715" y="13155"/>
                    <a:pt x="1677" y="13277"/>
                    <a:pt x="1662" y="13399"/>
                  </a:cubicBezTo>
                  <a:cubicBezTo>
                    <a:pt x="1616" y="13437"/>
                    <a:pt x="1578" y="13490"/>
                    <a:pt x="1547" y="13551"/>
                  </a:cubicBezTo>
                  <a:cubicBezTo>
                    <a:pt x="1502" y="13665"/>
                    <a:pt x="1509" y="13803"/>
                    <a:pt x="1578" y="13909"/>
                  </a:cubicBezTo>
                  <a:cubicBezTo>
                    <a:pt x="1913" y="14542"/>
                    <a:pt x="2591" y="14961"/>
                    <a:pt x="3262" y="14961"/>
                  </a:cubicBezTo>
                  <a:cubicBezTo>
                    <a:pt x="3796" y="14961"/>
                    <a:pt x="4283" y="14679"/>
                    <a:pt x="4550" y="14222"/>
                  </a:cubicBezTo>
                  <a:cubicBezTo>
                    <a:pt x="4695" y="13986"/>
                    <a:pt x="4809" y="13734"/>
                    <a:pt x="4893" y="13475"/>
                  </a:cubicBezTo>
                  <a:lnTo>
                    <a:pt x="4893" y="13475"/>
                  </a:lnTo>
                  <a:cubicBezTo>
                    <a:pt x="4855" y="13757"/>
                    <a:pt x="4817" y="14054"/>
                    <a:pt x="4771" y="14367"/>
                  </a:cubicBezTo>
                  <a:cubicBezTo>
                    <a:pt x="4748" y="14489"/>
                    <a:pt x="4779" y="14618"/>
                    <a:pt x="4863" y="14717"/>
                  </a:cubicBezTo>
                  <a:cubicBezTo>
                    <a:pt x="4939" y="14801"/>
                    <a:pt x="5053" y="14854"/>
                    <a:pt x="5175" y="14862"/>
                  </a:cubicBezTo>
                  <a:cubicBezTo>
                    <a:pt x="5358" y="14862"/>
                    <a:pt x="5518" y="14717"/>
                    <a:pt x="5533" y="14534"/>
                  </a:cubicBezTo>
                  <a:cubicBezTo>
                    <a:pt x="5594" y="14108"/>
                    <a:pt x="5655" y="13673"/>
                    <a:pt x="5716" y="13254"/>
                  </a:cubicBezTo>
                  <a:lnTo>
                    <a:pt x="6204" y="13254"/>
                  </a:lnTo>
                  <a:lnTo>
                    <a:pt x="6204" y="14450"/>
                  </a:lnTo>
                  <a:cubicBezTo>
                    <a:pt x="6196" y="14671"/>
                    <a:pt x="6372" y="14854"/>
                    <a:pt x="6593" y="14854"/>
                  </a:cubicBezTo>
                  <a:cubicBezTo>
                    <a:pt x="6661" y="14854"/>
                    <a:pt x="6730" y="14832"/>
                    <a:pt x="6783" y="14801"/>
                  </a:cubicBezTo>
                  <a:lnTo>
                    <a:pt x="6791" y="14801"/>
                  </a:lnTo>
                  <a:cubicBezTo>
                    <a:pt x="7012" y="14801"/>
                    <a:pt x="7195" y="14618"/>
                    <a:pt x="7187" y="14397"/>
                  </a:cubicBezTo>
                  <a:lnTo>
                    <a:pt x="7187" y="13254"/>
                  </a:lnTo>
                  <a:lnTo>
                    <a:pt x="7682" y="13254"/>
                  </a:lnTo>
                  <a:cubicBezTo>
                    <a:pt x="7743" y="13665"/>
                    <a:pt x="7804" y="14077"/>
                    <a:pt x="7865" y="14481"/>
                  </a:cubicBezTo>
                  <a:cubicBezTo>
                    <a:pt x="7881" y="14664"/>
                    <a:pt x="8041" y="14809"/>
                    <a:pt x="8224" y="14809"/>
                  </a:cubicBezTo>
                  <a:cubicBezTo>
                    <a:pt x="8345" y="14809"/>
                    <a:pt x="8460" y="14755"/>
                    <a:pt x="8536" y="14664"/>
                  </a:cubicBezTo>
                  <a:cubicBezTo>
                    <a:pt x="8620" y="14565"/>
                    <a:pt x="8650" y="14443"/>
                    <a:pt x="8627" y="14321"/>
                  </a:cubicBezTo>
                  <a:cubicBezTo>
                    <a:pt x="8582" y="14016"/>
                    <a:pt x="8544" y="13711"/>
                    <a:pt x="8506" y="13422"/>
                  </a:cubicBezTo>
                  <a:lnTo>
                    <a:pt x="8506" y="13422"/>
                  </a:lnTo>
                  <a:cubicBezTo>
                    <a:pt x="8589" y="13681"/>
                    <a:pt x="8704" y="13932"/>
                    <a:pt x="8849" y="14168"/>
                  </a:cubicBezTo>
                  <a:cubicBezTo>
                    <a:pt x="9115" y="14626"/>
                    <a:pt x="9603" y="14908"/>
                    <a:pt x="10137" y="14908"/>
                  </a:cubicBezTo>
                  <a:cubicBezTo>
                    <a:pt x="10800" y="14908"/>
                    <a:pt x="11486" y="14489"/>
                    <a:pt x="11821" y="13864"/>
                  </a:cubicBezTo>
                  <a:cubicBezTo>
                    <a:pt x="11920" y="13688"/>
                    <a:pt x="11874" y="13475"/>
                    <a:pt x="11729" y="13353"/>
                  </a:cubicBezTo>
                  <a:cubicBezTo>
                    <a:pt x="11714" y="13223"/>
                    <a:pt x="11676" y="13101"/>
                    <a:pt x="11615" y="12995"/>
                  </a:cubicBezTo>
                  <a:cubicBezTo>
                    <a:pt x="11569" y="12812"/>
                    <a:pt x="11470" y="12652"/>
                    <a:pt x="11325" y="12538"/>
                  </a:cubicBezTo>
                  <a:lnTo>
                    <a:pt x="11295" y="12515"/>
                  </a:lnTo>
                  <a:lnTo>
                    <a:pt x="11021" y="12400"/>
                  </a:lnTo>
                  <a:cubicBezTo>
                    <a:pt x="10970" y="12390"/>
                    <a:pt x="10919" y="12385"/>
                    <a:pt x="10868" y="12385"/>
                  </a:cubicBezTo>
                  <a:cubicBezTo>
                    <a:pt x="10767" y="12385"/>
                    <a:pt x="10667" y="12405"/>
                    <a:pt x="10571" y="12446"/>
                  </a:cubicBezTo>
                  <a:cubicBezTo>
                    <a:pt x="10319" y="12545"/>
                    <a:pt x="10137" y="12766"/>
                    <a:pt x="10083" y="13033"/>
                  </a:cubicBezTo>
                  <a:cubicBezTo>
                    <a:pt x="10037" y="13338"/>
                    <a:pt x="10167" y="13620"/>
                    <a:pt x="10464" y="13871"/>
                  </a:cubicBezTo>
                  <a:cubicBezTo>
                    <a:pt x="10533" y="13925"/>
                    <a:pt x="10609" y="13947"/>
                    <a:pt x="10693" y="13947"/>
                  </a:cubicBezTo>
                  <a:cubicBezTo>
                    <a:pt x="10579" y="14024"/>
                    <a:pt x="10434" y="14062"/>
                    <a:pt x="10289" y="14069"/>
                  </a:cubicBezTo>
                  <a:cubicBezTo>
                    <a:pt x="9877" y="14069"/>
                    <a:pt x="9489" y="13742"/>
                    <a:pt x="9291" y="13254"/>
                  </a:cubicBezTo>
                  <a:cubicBezTo>
                    <a:pt x="9794" y="13193"/>
                    <a:pt x="9771" y="12469"/>
                    <a:pt x="9268" y="12438"/>
                  </a:cubicBezTo>
                  <a:lnTo>
                    <a:pt x="9130" y="12438"/>
                  </a:lnTo>
                  <a:cubicBezTo>
                    <a:pt x="9039" y="11669"/>
                    <a:pt x="9039" y="10891"/>
                    <a:pt x="9130" y="10122"/>
                  </a:cubicBezTo>
                  <a:cubicBezTo>
                    <a:pt x="9138" y="10007"/>
                    <a:pt x="9153" y="9893"/>
                    <a:pt x="9169" y="9779"/>
                  </a:cubicBezTo>
                  <a:cubicBezTo>
                    <a:pt x="9336" y="9718"/>
                    <a:pt x="9443" y="9558"/>
                    <a:pt x="9435" y="9382"/>
                  </a:cubicBezTo>
                  <a:cubicBezTo>
                    <a:pt x="9435" y="9253"/>
                    <a:pt x="9382" y="9131"/>
                    <a:pt x="9275" y="9055"/>
                  </a:cubicBezTo>
                  <a:cubicBezTo>
                    <a:pt x="9382" y="8391"/>
                    <a:pt x="9542" y="7736"/>
                    <a:pt x="9755" y="7096"/>
                  </a:cubicBezTo>
                  <a:cubicBezTo>
                    <a:pt x="9847" y="7004"/>
                    <a:pt x="9893" y="6882"/>
                    <a:pt x="9877" y="6760"/>
                  </a:cubicBezTo>
                  <a:cubicBezTo>
                    <a:pt x="9984" y="6494"/>
                    <a:pt x="10098" y="6242"/>
                    <a:pt x="10236" y="5998"/>
                  </a:cubicBezTo>
                  <a:cubicBezTo>
                    <a:pt x="10495" y="5533"/>
                    <a:pt x="10807" y="4977"/>
                    <a:pt x="11173" y="4520"/>
                  </a:cubicBezTo>
                  <a:lnTo>
                    <a:pt x="11173" y="4520"/>
                  </a:lnTo>
                  <a:cubicBezTo>
                    <a:pt x="11120" y="4764"/>
                    <a:pt x="11127" y="5015"/>
                    <a:pt x="11211" y="5251"/>
                  </a:cubicBezTo>
                  <a:cubicBezTo>
                    <a:pt x="11402" y="5838"/>
                    <a:pt x="11775" y="5930"/>
                    <a:pt x="11973" y="5930"/>
                  </a:cubicBezTo>
                  <a:cubicBezTo>
                    <a:pt x="12522" y="5930"/>
                    <a:pt x="13086" y="5320"/>
                    <a:pt x="13246" y="4779"/>
                  </a:cubicBezTo>
                  <a:cubicBezTo>
                    <a:pt x="13398" y="4284"/>
                    <a:pt x="13307" y="3704"/>
                    <a:pt x="13025" y="3323"/>
                  </a:cubicBezTo>
                  <a:cubicBezTo>
                    <a:pt x="12839" y="3064"/>
                    <a:pt x="12543" y="2909"/>
                    <a:pt x="12227" y="2909"/>
                  </a:cubicBezTo>
                  <a:cubicBezTo>
                    <a:pt x="12181" y="2909"/>
                    <a:pt x="12134" y="2912"/>
                    <a:pt x="12088" y="2919"/>
                  </a:cubicBezTo>
                  <a:cubicBezTo>
                    <a:pt x="11120" y="3026"/>
                    <a:pt x="10350" y="4268"/>
                    <a:pt x="9900" y="5015"/>
                  </a:cubicBezTo>
                  <a:cubicBezTo>
                    <a:pt x="9634" y="5450"/>
                    <a:pt x="9397" y="5907"/>
                    <a:pt x="9214" y="6379"/>
                  </a:cubicBezTo>
                  <a:lnTo>
                    <a:pt x="8498" y="6379"/>
                  </a:lnTo>
                  <a:cubicBezTo>
                    <a:pt x="8551" y="6097"/>
                    <a:pt x="8605" y="5846"/>
                    <a:pt x="8666" y="5610"/>
                  </a:cubicBezTo>
                  <a:cubicBezTo>
                    <a:pt x="8917" y="4627"/>
                    <a:pt x="9283" y="3674"/>
                    <a:pt x="9748" y="2775"/>
                  </a:cubicBezTo>
                  <a:cubicBezTo>
                    <a:pt x="9786" y="2706"/>
                    <a:pt x="9832" y="2630"/>
                    <a:pt x="9885" y="2546"/>
                  </a:cubicBezTo>
                  <a:cubicBezTo>
                    <a:pt x="9961" y="2409"/>
                    <a:pt x="10060" y="2249"/>
                    <a:pt x="10144" y="2081"/>
                  </a:cubicBezTo>
                  <a:cubicBezTo>
                    <a:pt x="10182" y="2081"/>
                    <a:pt x="10220" y="2073"/>
                    <a:pt x="10251" y="2066"/>
                  </a:cubicBezTo>
                  <a:cubicBezTo>
                    <a:pt x="10609" y="1951"/>
                    <a:pt x="10906" y="1570"/>
                    <a:pt x="10784" y="1144"/>
                  </a:cubicBezTo>
                  <a:cubicBezTo>
                    <a:pt x="10678" y="762"/>
                    <a:pt x="10358" y="534"/>
                    <a:pt x="9916" y="519"/>
                  </a:cubicBezTo>
                  <a:cubicBezTo>
                    <a:pt x="9816" y="519"/>
                    <a:pt x="9717" y="557"/>
                    <a:pt x="9649" y="633"/>
                  </a:cubicBezTo>
                  <a:cubicBezTo>
                    <a:pt x="9573" y="709"/>
                    <a:pt x="9527" y="816"/>
                    <a:pt x="9527" y="930"/>
                  </a:cubicBezTo>
                  <a:cubicBezTo>
                    <a:pt x="9527" y="1052"/>
                    <a:pt x="9534" y="1174"/>
                    <a:pt x="9550" y="1288"/>
                  </a:cubicBezTo>
                  <a:cubicBezTo>
                    <a:pt x="9527" y="1357"/>
                    <a:pt x="9519" y="1433"/>
                    <a:pt x="9534" y="1502"/>
                  </a:cubicBezTo>
                  <a:cubicBezTo>
                    <a:pt x="9534" y="1616"/>
                    <a:pt x="9283" y="2020"/>
                    <a:pt x="9191" y="2172"/>
                  </a:cubicBezTo>
                  <a:cubicBezTo>
                    <a:pt x="9130" y="2256"/>
                    <a:pt x="9085" y="2332"/>
                    <a:pt x="9062" y="2378"/>
                  </a:cubicBezTo>
                  <a:lnTo>
                    <a:pt x="9031" y="2439"/>
                  </a:lnTo>
                  <a:cubicBezTo>
                    <a:pt x="8864" y="2736"/>
                    <a:pt x="8719" y="3049"/>
                    <a:pt x="8589" y="3369"/>
                  </a:cubicBezTo>
                  <a:cubicBezTo>
                    <a:pt x="8208" y="4345"/>
                    <a:pt x="7911" y="5358"/>
                    <a:pt x="7698" y="6379"/>
                  </a:cubicBezTo>
                  <a:lnTo>
                    <a:pt x="7187" y="6379"/>
                  </a:lnTo>
                  <a:lnTo>
                    <a:pt x="7187" y="1906"/>
                  </a:lnTo>
                  <a:cubicBezTo>
                    <a:pt x="7240" y="1883"/>
                    <a:pt x="7286" y="1845"/>
                    <a:pt x="7317" y="1799"/>
                  </a:cubicBezTo>
                  <a:lnTo>
                    <a:pt x="7599" y="1395"/>
                  </a:lnTo>
                  <a:cubicBezTo>
                    <a:pt x="7728" y="1235"/>
                    <a:pt x="7774" y="1022"/>
                    <a:pt x="7721" y="831"/>
                  </a:cubicBezTo>
                  <a:cubicBezTo>
                    <a:pt x="7667" y="641"/>
                    <a:pt x="7560" y="465"/>
                    <a:pt x="7416" y="328"/>
                  </a:cubicBezTo>
                  <a:cubicBezTo>
                    <a:pt x="7332" y="252"/>
                    <a:pt x="7035" y="0"/>
                    <a:pt x="6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731;p60">
              <a:extLst>
                <a:ext uri="{FF2B5EF4-FFF2-40B4-BE49-F238E27FC236}">
                  <a16:creationId xmlns:a16="http://schemas.microsoft.com/office/drawing/2014/main" id="{4F2BE130-38B8-5914-0586-43DD75AB4E95}"/>
                </a:ext>
              </a:extLst>
            </p:cNvPr>
            <p:cNvSpPr/>
            <p:nvPr/>
          </p:nvSpPr>
          <p:spPr>
            <a:xfrm>
              <a:off x="2714700" y="3716125"/>
              <a:ext cx="21925" cy="77200"/>
            </a:xfrm>
            <a:custGeom>
              <a:avLst/>
              <a:gdLst/>
              <a:ahLst/>
              <a:cxnLst/>
              <a:rect l="l" t="t" r="r" b="b"/>
              <a:pathLst>
                <a:path w="877" h="3088" extrusionOk="0">
                  <a:moveTo>
                    <a:pt x="434" y="222"/>
                  </a:moveTo>
                  <a:cubicBezTo>
                    <a:pt x="457" y="1106"/>
                    <a:pt x="518" y="1990"/>
                    <a:pt x="625" y="2866"/>
                  </a:cubicBezTo>
                  <a:lnTo>
                    <a:pt x="221" y="2866"/>
                  </a:lnTo>
                  <a:lnTo>
                    <a:pt x="221" y="222"/>
                  </a:lnTo>
                  <a:close/>
                  <a:moveTo>
                    <a:pt x="0" y="1"/>
                  </a:moveTo>
                  <a:lnTo>
                    <a:pt x="0" y="3087"/>
                  </a:lnTo>
                  <a:lnTo>
                    <a:pt x="876" y="3087"/>
                  </a:lnTo>
                  <a:cubicBezTo>
                    <a:pt x="739" y="2066"/>
                    <a:pt x="671" y="1030"/>
                    <a:pt x="663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732;p60">
              <a:extLst>
                <a:ext uri="{FF2B5EF4-FFF2-40B4-BE49-F238E27FC236}">
                  <a16:creationId xmlns:a16="http://schemas.microsoft.com/office/drawing/2014/main" id="{7039E786-0D32-C5EB-EBD1-74E3D94C16B2}"/>
                </a:ext>
              </a:extLst>
            </p:cNvPr>
            <p:cNvSpPr/>
            <p:nvPr/>
          </p:nvSpPr>
          <p:spPr>
            <a:xfrm>
              <a:off x="2680000" y="3651150"/>
              <a:ext cx="21575" cy="55675"/>
            </a:xfrm>
            <a:custGeom>
              <a:avLst/>
              <a:gdLst/>
              <a:ahLst/>
              <a:cxnLst/>
              <a:rect l="l" t="t" r="r" b="b"/>
              <a:pathLst>
                <a:path w="863" h="2227" extrusionOk="0">
                  <a:moveTo>
                    <a:pt x="634" y="230"/>
                  </a:moveTo>
                  <a:lnTo>
                    <a:pt x="634" y="2005"/>
                  </a:lnTo>
                  <a:lnTo>
                    <a:pt x="412" y="2005"/>
                  </a:lnTo>
                  <a:cubicBezTo>
                    <a:pt x="397" y="1411"/>
                    <a:pt x="344" y="816"/>
                    <a:pt x="260" y="230"/>
                  </a:cubicBezTo>
                  <a:close/>
                  <a:moveTo>
                    <a:pt x="1" y="1"/>
                  </a:moveTo>
                  <a:cubicBezTo>
                    <a:pt x="115" y="740"/>
                    <a:pt x="184" y="1479"/>
                    <a:pt x="191" y="2226"/>
                  </a:cubicBezTo>
                  <a:lnTo>
                    <a:pt x="862" y="2226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33;p60">
              <a:extLst>
                <a:ext uri="{FF2B5EF4-FFF2-40B4-BE49-F238E27FC236}">
                  <a16:creationId xmlns:a16="http://schemas.microsoft.com/office/drawing/2014/main" id="{0FBA5C6A-18C3-0E11-7F93-5408C6FD2A25}"/>
                </a:ext>
              </a:extLst>
            </p:cNvPr>
            <p:cNvSpPr/>
            <p:nvPr/>
          </p:nvSpPr>
          <p:spPr>
            <a:xfrm>
              <a:off x="2714700" y="3651150"/>
              <a:ext cx="21350" cy="55675"/>
            </a:xfrm>
            <a:custGeom>
              <a:avLst/>
              <a:gdLst/>
              <a:ahLst/>
              <a:cxnLst/>
              <a:rect l="l" t="t" r="r" b="b"/>
              <a:pathLst>
                <a:path w="854" h="2227" extrusionOk="0">
                  <a:moveTo>
                    <a:pt x="587" y="230"/>
                  </a:moveTo>
                  <a:cubicBezTo>
                    <a:pt x="511" y="816"/>
                    <a:pt x="457" y="1411"/>
                    <a:pt x="442" y="2005"/>
                  </a:cubicBezTo>
                  <a:lnTo>
                    <a:pt x="221" y="2005"/>
                  </a:lnTo>
                  <a:lnTo>
                    <a:pt x="221" y="230"/>
                  </a:lnTo>
                  <a:close/>
                  <a:moveTo>
                    <a:pt x="0" y="1"/>
                  </a:moveTo>
                  <a:lnTo>
                    <a:pt x="0" y="2226"/>
                  </a:lnTo>
                  <a:lnTo>
                    <a:pt x="663" y="2226"/>
                  </a:lnTo>
                  <a:cubicBezTo>
                    <a:pt x="678" y="1479"/>
                    <a:pt x="739" y="740"/>
                    <a:pt x="854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34;p60">
              <a:extLst>
                <a:ext uri="{FF2B5EF4-FFF2-40B4-BE49-F238E27FC236}">
                  <a16:creationId xmlns:a16="http://schemas.microsoft.com/office/drawing/2014/main" id="{5ADCBA20-41B9-2E97-D02D-08AC05C1581F}"/>
                </a:ext>
              </a:extLst>
            </p:cNvPr>
            <p:cNvSpPr/>
            <p:nvPr/>
          </p:nvSpPr>
          <p:spPr>
            <a:xfrm>
              <a:off x="2659250" y="3716125"/>
              <a:ext cx="16775" cy="77200"/>
            </a:xfrm>
            <a:custGeom>
              <a:avLst/>
              <a:gdLst/>
              <a:ahLst/>
              <a:cxnLst/>
              <a:rect l="l" t="t" r="r" b="b"/>
              <a:pathLst>
                <a:path w="671" h="3088" extrusionOk="0">
                  <a:moveTo>
                    <a:pt x="450" y="222"/>
                  </a:moveTo>
                  <a:cubicBezTo>
                    <a:pt x="450" y="649"/>
                    <a:pt x="427" y="1083"/>
                    <a:pt x="397" y="1540"/>
                  </a:cubicBezTo>
                  <a:cubicBezTo>
                    <a:pt x="374" y="1083"/>
                    <a:pt x="320" y="633"/>
                    <a:pt x="259" y="222"/>
                  </a:cubicBezTo>
                  <a:close/>
                  <a:moveTo>
                    <a:pt x="0" y="1"/>
                  </a:moveTo>
                  <a:cubicBezTo>
                    <a:pt x="145" y="961"/>
                    <a:pt x="267" y="2081"/>
                    <a:pt x="115" y="3087"/>
                  </a:cubicBezTo>
                  <a:lnTo>
                    <a:pt x="480" y="3087"/>
                  </a:lnTo>
                  <a:cubicBezTo>
                    <a:pt x="602" y="2066"/>
                    <a:pt x="663" y="1030"/>
                    <a:pt x="671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35;p60">
              <a:extLst>
                <a:ext uri="{FF2B5EF4-FFF2-40B4-BE49-F238E27FC236}">
                  <a16:creationId xmlns:a16="http://schemas.microsoft.com/office/drawing/2014/main" id="{4293885F-F640-72C7-3202-58EAA194839B}"/>
                </a:ext>
              </a:extLst>
            </p:cNvPr>
            <p:cNvSpPr/>
            <p:nvPr/>
          </p:nvSpPr>
          <p:spPr>
            <a:xfrm>
              <a:off x="2644375" y="3651150"/>
              <a:ext cx="31650" cy="55675"/>
            </a:xfrm>
            <a:custGeom>
              <a:avLst/>
              <a:gdLst/>
              <a:ahLst/>
              <a:cxnLst/>
              <a:rect l="l" t="t" r="r" b="b"/>
              <a:pathLst>
                <a:path w="1266" h="2227" extrusionOk="0">
                  <a:moveTo>
                    <a:pt x="885" y="230"/>
                  </a:moveTo>
                  <a:cubicBezTo>
                    <a:pt x="969" y="816"/>
                    <a:pt x="1022" y="1411"/>
                    <a:pt x="1045" y="2005"/>
                  </a:cubicBezTo>
                  <a:lnTo>
                    <a:pt x="732" y="2005"/>
                  </a:lnTo>
                  <a:cubicBezTo>
                    <a:pt x="633" y="1403"/>
                    <a:pt x="496" y="809"/>
                    <a:pt x="313" y="230"/>
                  </a:cubicBezTo>
                  <a:close/>
                  <a:moveTo>
                    <a:pt x="1" y="1"/>
                  </a:moveTo>
                  <a:cubicBezTo>
                    <a:pt x="229" y="687"/>
                    <a:pt x="405" y="1388"/>
                    <a:pt x="519" y="2097"/>
                  </a:cubicBezTo>
                  <a:cubicBezTo>
                    <a:pt x="527" y="2142"/>
                    <a:pt x="527" y="2181"/>
                    <a:pt x="534" y="2226"/>
                  </a:cubicBezTo>
                  <a:lnTo>
                    <a:pt x="1266" y="2226"/>
                  </a:lnTo>
                  <a:cubicBezTo>
                    <a:pt x="1251" y="1479"/>
                    <a:pt x="1190" y="740"/>
                    <a:pt x="1075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36;p60">
              <a:extLst>
                <a:ext uri="{FF2B5EF4-FFF2-40B4-BE49-F238E27FC236}">
                  <a16:creationId xmlns:a16="http://schemas.microsoft.com/office/drawing/2014/main" id="{1F251C8B-625C-5B1F-2B08-CF793B1518D7}"/>
                </a:ext>
              </a:extLst>
            </p:cNvPr>
            <p:cNvSpPr/>
            <p:nvPr/>
          </p:nvSpPr>
          <p:spPr>
            <a:xfrm>
              <a:off x="2679625" y="3716125"/>
              <a:ext cx="21950" cy="77200"/>
            </a:xfrm>
            <a:custGeom>
              <a:avLst/>
              <a:gdLst/>
              <a:ahLst/>
              <a:cxnLst/>
              <a:rect l="l" t="t" r="r" b="b"/>
              <a:pathLst>
                <a:path w="878" h="3088" extrusionOk="0">
                  <a:moveTo>
                    <a:pt x="649" y="222"/>
                  </a:moveTo>
                  <a:lnTo>
                    <a:pt x="649" y="2866"/>
                  </a:lnTo>
                  <a:lnTo>
                    <a:pt x="252" y="2866"/>
                  </a:lnTo>
                  <a:cubicBezTo>
                    <a:pt x="367" y="1899"/>
                    <a:pt x="420" y="1030"/>
                    <a:pt x="435" y="222"/>
                  </a:cubicBezTo>
                  <a:close/>
                  <a:moveTo>
                    <a:pt x="206" y="1"/>
                  </a:moveTo>
                  <a:cubicBezTo>
                    <a:pt x="199" y="1030"/>
                    <a:pt x="130" y="2066"/>
                    <a:pt x="1" y="3087"/>
                  </a:cubicBezTo>
                  <a:lnTo>
                    <a:pt x="877" y="3087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37;p60">
              <a:extLst>
                <a:ext uri="{FF2B5EF4-FFF2-40B4-BE49-F238E27FC236}">
                  <a16:creationId xmlns:a16="http://schemas.microsoft.com/office/drawing/2014/main" id="{B1F730AA-904F-7B1A-28CA-584D41582A3F}"/>
                </a:ext>
              </a:extLst>
            </p:cNvPr>
            <p:cNvSpPr/>
            <p:nvPr/>
          </p:nvSpPr>
          <p:spPr>
            <a:xfrm>
              <a:off x="2544575" y="3482275"/>
              <a:ext cx="327075" cy="363025"/>
            </a:xfrm>
            <a:custGeom>
              <a:avLst/>
              <a:gdLst/>
              <a:ahLst/>
              <a:cxnLst/>
              <a:rect l="l" t="t" r="r" b="b"/>
              <a:pathLst>
                <a:path w="13083" h="14521" extrusionOk="0">
                  <a:moveTo>
                    <a:pt x="5067" y="6756"/>
                  </a:moveTo>
                  <a:cubicBezTo>
                    <a:pt x="5174" y="7495"/>
                    <a:pt x="5243" y="8242"/>
                    <a:pt x="5258" y="8981"/>
                  </a:cubicBezTo>
                  <a:lnTo>
                    <a:pt x="4526" y="8981"/>
                  </a:lnTo>
                  <a:cubicBezTo>
                    <a:pt x="4526" y="8943"/>
                    <a:pt x="4519" y="8897"/>
                    <a:pt x="4511" y="8852"/>
                  </a:cubicBezTo>
                  <a:cubicBezTo>
                    <a:pt x="4397" y="8143"/>
                    <a:pt x="4221" y="7442"/>
                    <a:pt x="3993" y="6756"/>
                  </a:cubicBezTo>
                  <a:close/>
                  <a:moveTo>
                    <a:pt x="6264" y="6756"/>
                  </a:moveTo>
                  <a:lnTo>
                    <a:pt x="6272" y="8981"/>
                  </a:lnTo>
                  <a:lnTo>
                    <a:pt x="5608" y="8981"/>
                  </a:lnTo>
                  <a:cubicBezTo>
                    <a:pt x="5593" y="8234"/>
                    <a:pt x="5525" y="7495"/>
                    <a:pt x="5410" y="6756"/>
                  </a:cubicBezTo>
                  <a:close/>
                  <a:moveTo>
                    <a:pt x="7659" y="6756"/>
                  </a:moveTo>
                  <a:cubicBezTo>
                    <a:pt x="7537" y="7495"/>
                    <a:pt x="7476" y="8234"/>
                    <a:pt x="7468" y="8981"/>
                  </a:cubicBezTo>
                  <a:lnTo>
                    <a:pt x="6797" y="8981"/>
                  </a:lnTo>
                  <a:lnTo>
                    <a:pt x="6797" y="6756"/>
                  </a:lnTo>
                  <a:close/>
                  <a:moveTo>
                    <a:pt x="9061" y="6756"/>
                  </a:moveTo>
                  <a:cubicBezTo>
                    <a:pt x="8840" y="7427"/>
                    <a:pt x="8672" y="8105"/>
                    <a:pt x="8566" y="8806"/>
                  </a:cubicBezTo>
                  <a:lnTo>
                    <a:pt x="8558" y="8806"/>
                  </a:lnTo>
                  <a:cubicBezTo>
                    <a:pt x="8550" y="8859"/>
                    <a:pt x="8543" y="8920"/>
                    <a:pt x="8535" y="8981"/>
                  </a:cubicBezTo>
                  <a:lnTo>
                    <a:pt x="7811" y="8981"/>
                  </a:lnTo>
                  <a:cubicBezTo>
                    <a:pt x="7826" y="8234"/>
                    <a:pt x="7887" y="7495"/>
                    <a:pt x="8002" y="6756"/>
                  </a:cubicBezTo>
                  <a:close/>
                  <a:moveTo>
                    <a:pt x="5258" y="9355"/>
                  </a:moveTo>
                  <a:cubicBezTo>
                    <a:pt x="5250" y="10384"/>
                    <a:pt x="5189" y="11420"/>
                    <a:pt x="5067" y="12441"/>
                  </a:cubicBezTo>
                  <a:lnTo>
                    <a:pt x="4702" y="12441"/>
                  </a:lnTo>
                  <a:cubicBezTo>
                    <a:pt x="4854" y="11435"/>
                    <a:pt x="4732" y="10315"/>
                    <a:pt x="4587" y="9355"/>
                  </a:cubicBezTo>
                  <a:close/>
                  <a:moveTo>
                    <a:pt x="6279" y="9355"/>
                  </a:moveTo>
                  <a:lnTo>
                    <a:pt x="6272" y="12441"/>
                  </a:lnTo>
                  <a:lnTo>
                    <a:pt x="5403" y="12441"/>
                  </a:lnTo>
                  <a:cubicBezTo>
                    <a:pt x="5532" y="11420"/>
                    <a:pt x="5601" y="10384"/>
                    <a:pt x="5616" y="9355"/>
                  </a:cubicBezTo>
                  <a:close/>
                  <a:moveTo>
                    <a:pt x="7460" y="9355"/>
                  </a:moveTo>
                  <a:cubicBezTo>
                    <a:pt x="7468" y="10384"/>
                    <a:pt x="7544" y="11420"/>
                    <a:pt x="7674" y="12441"/>
                  </a:cubicBezTo>
                  <a:lnTo>
                    <a:pt x="6797" y="12441"/>
                  </a:lnTo>
                  <a:lnTo>
                    <a:pt x="6797" y="9355"/>
                  </a:lnTo>
                  <a:close/>
                  <a:moveTo>
                    <a:pt x="8482" y="9355"/>
                  </a:moveTo>
                  <a:cubicBezTo>
                    <a:pt x="8337" y="10323"/>
                    <a:pt x="8223" y="11443"/>
                    <a:pt x="8390" y="12441"/>
                  </a:cubicBezTo>
                  <a:lnTo>
                    <a:pt x="8009" y="12441"/>
                  </a:lnTo>
                  <a:cubicBezTo>
                    <a:pt x="7887" y="11420"/>
                    <a:pt x="7819" y="10384"/>
                    <a:pt x="7811" y="9355"/>
                  </a:cubicBezTo>
                  <a:close/>
                  <a:moveTo>
                    <a:pt x="6538" y="1"/>
                  </a:moveTo>
                  <a:cubicBezTo>
                    <a:pt x="6444" y="1"/>
                    <a:pt x="6353" y="28"/>
                    <a:pt x="6272" y="95"/>
                  </a:cubicBezTo>
                  <a:cubicBezTo>
                    <a:pt x="6256" y="110"/>
                    <a:pt x="6241" y="125"/>
                    <a:pt x="6226" y="148"/>
                  </a:cubicBezTo>
                  <a:cubicBezTo>
                    <a:pt x="6134" y="194"/>
                    <a:pt x="6051" y="247"/>
                    <a:pt x="5974" y="316"/>
                  </a:cubicBezTo>
                  <a:cubicBezTo>
                    <a:pt x="5860" y="430"/>
                    <a:pt x="5784" y="567"/>
                    <a:pt x="5738" y="720"/>
                  </a:cubicBezTo>
                  <a:cubicBezTo>
                    <a:pt x="5692" y="880"/>
                    <a:pt x="5746" y="971"/>
                    <a:pt x="5829" y="1101"/>
                  </a:cubicBezTo>
                  <a:lnTo>
                    <a:pt x="6081" y="1467"/>
                  </a:lnTo>
                  <a:cubicBezTo>
                    <a:pt x="6081" y="1474"/>
                    <a:pt x="6089" y="1474"/>
                    <a:pt x="6089" y="1482"/>
                  </a:cubicBezTo>
                  <a:cubicBezTo>
                    <a:pt x="6120" y="1526"/>
                    <a:pt x="6172" y="1554"/>
                    <a:pt x="6228" y="1554"/>
                  </a:cubicBezTo>
                  <a:cubicBezTo>
                    <a:pt x="6240" y="1554"/>
                    <a:pt x="6252" y="1553"/>
                    <a:pt x="6264" y="1550"/>
                  </a:cubicBezTo>
                  <a:lnTo>
                    <a:pt x="6279" y="1550"/>
                  </a:lnTo>
                  <a:lnTo>
                    <a:pt x="6279" y="6382"/>
                  </a:lnTo>
                  <a:lnTo>
                    <a:pt x="5349" y="6382"/>
                  </a:lnTo>
                  <a:cubicBezTo>
                    <a:pt x="5136" y="5323"/>
                    <a:pt x="4839" y="4287"/>
                    <a:pt x="4442" y="3281"/>
                  </a:cubicBezTo>
                  <a:cubicBezTo>
                    <a:pt x="4305" y="2953"/>
                    <a:pt x="4153" y="2625"/>
                    <a:pt x="3985" y="2313"/>
                  </a:cubicBezTo>
                  <a:cubicBezTo>
                    <a:pt x="3886" y="2137"/>
                    <a:pt x="3444" y="1512"/>
                    <a:pt x="3482" y="1307"/>
                  </a:cubicBezTo>
                  <a:cubicBezTo>
                    <a:pt x="3497" y="1253"/>
                    <a:pt x="3490" y="1200"/>
                    <a:pt x="3459" y="1154"/>
                  </a:cubicBezTo>
                  <a:cubicBezTo>
                    <a:pt x="3482" y="1025"/>
                    <a:pt x="3497" y="895"/>
                    <a:pt x="3490" y="758"/>
                  </a:cubicBezTo>
                  <a:cubicBezTo>
                    <a:pt x="3497" y="666"/>
                    <a:pt x="3421" y="583"/>
                    <a:pt x="3322" y="575"/>
                  </a:cubicBezTo>
                  <a:cubicBezTo>
                    <a:pt x="3040" y="583"/>
                    <a:pt x="2766" y="720"/>
                    <a:pt x="2674" y="1032"/>
                  </a:cubicBezTo>
                  <a:cubicBezTo>
                    <a:pt x="2583" y="1352"/>
                    <a:pt x="2811" y="1604"/>
                    <a:pt x="3055" y="1680"/>
                  </a:cubicBezTo>
                  <a:cubicBezTo>
                    <a:pt x="3071" y="1686"/>
                    <a:pt x="3088" y="1689"/>
                    <a:pt x="3104" y="1689"/>
                  </a:cubicBezTo>
                  <a:cubicBezTo>
                    <a:pt x="3150" y="1689"/>
                    <a:pt x="3195" y="1666"/>
                    <a:pt x="3223" y="1627"/>
                  </a:cubicBezTo>
                  <a:cubicBezTo>
                    <a:pt x="3337" y="1947"/>
                    <a:pt x="3581" y="2290"/>
                    <a:pt x="3696" y="2503"/>
                  </a:cubicBezTo>
                  <a:cubicBezTo>
                    <a:pt x="4176" y="3418"/>
                    <a:pt x="4541" y="4386"/>
                    <a:pt x="4801" y="5384"/>
                  </a:cubicBezTo>
                  <a:cubicBezTo>
                    <a:pt x="4884" y="5719"/>
                    <a:pt x="4953" y="6055"/>
                    <a:pt x="5014" y="6382"/>
                  </a:cubicBezTo>
                  <a:lnTo>
                    <a:pt x="3856" y="6382"/>
                  </a:lnTo>
                  <a:cubicBezTo>
                    <a:pt x="3665" y="5895"/>
                    <a:pt x="3429" y="5415"/>
                    <a:pt x="3147" y="4965"/>
                  </a:cubicBezTo>
                  <a:cubicBezTo>
                    <a:pt x="2712" y="4248"/>
                    <a:pt x="1981" y="3075"/>
                    <a:pt x="1119" y="2968"/>
                  </a:cubicBezTo>
                  <a:cubicBezTo>
                    <a:pt x="1088" y="2965"/>
                    <a:pt x="1056" y="2963"/>
                    <a:pt x="1026" y="2963"/>
                  </a:cubicBezTo>
                  <a:cubicBezTo>
                    <a:pt x="321" y="2963"/>
                    <a:pt x="0" y="3866"/>
                    <a:pt x="197" y="4546"/>
                  </a:cubicBezTo>
                  <a:cubicBezTo>
                    <a:pt x="337" y="5010"/>
                    <a:pt x="833" y="5532"/>
                    <a:pt x="1257" y="5532"/>
                  </a:cubicBezTo>
                  <a:cubicBezTo>
                    <a:pt x="1481" y="5532"/>
                    <a:pt x="1684" y="5387"/>
                    <a:pt x="1805" y="5011"/>
                  </a:cubicBezTo>
                  <a:cubicBezTo>
                    <a:pt x="1956" y="4542"/>
                    <a:pt x="1826" y="4078"/>
                    <a:pt x="1463" y="4078"/>
                  </a:cubicBezTo>
                  <a:cubicBezTo>
                    <a:pt x="1365" y="4078"/>
                    <a:pt x="1250" y="4112"/>
                    <a:pt x="1119" y="4187"/>
                  </a:cubicBezTo>
                  <a:cubicBezTo>
                    <a:pt x="563" y="4500"/>
                    <a:pt x="769" y="4873"/>
                    <a:pt x="1196" y="4988"/>
                  </a:cubicBezTo>
                  <a:cubicBezTo>
                    <a:pt x="1134" y="5014"/>
                    <a:pt x="1076" y="5028"/>
                    <a:pt x="1022" y="5028"/>
                  </a:cubicBezTo>
                  <a:cubicBezTo>
                    <a:pt x="876" y="5028"/>
                    <a:pt x="757" y="4929"/>
                    <a:pt x="662" y="4729"/>
                  </a:cubicBezTo>
                  <a:cubicBezTo>
                    <a:pt x="299" y="4197"/>
                    <a:pt x="499" y="3357"/>
                    <a:pt x="1035" y="3357"/>
                  </a:cubicBezTo>
                  <a:cubicBezTo>
                    <a:pt x="1130" y="3357"/>
                    <a:pt x="1234" y="3383"/>
                    <a:pt x="1348" y="3441"/>
                  </a:cubicBezTo>
                  <a:cubicBezTo>
                    <a:pt x="2148" y="3845"/>
                    <a:pt x="2750" y="4919"/>
                    <a:pt x="3192" y="5719"/>
                  </a:cubicBezTo>
                  <a:cubicBezTo>
                    <a:pt x="3322" y="5956"/>
                    <a:pt x="3436" y="6192"/>
                    <a:pt x="3535" y="6443"/>
                  </a:cubicBezTo>
                  <a:cubicBezTo>
                    <a:pt x="3452" y="6542"/>
                    <a:pt x="3490" y="6756"/>
                    <a:pt x="3650" y="6756"/>
                  </a:cubicBezTo>
                  <a:cubicBezTo>
                    <a:pt x="3901" y="7480"/>
                    <a:pt x="4084" y="8227"/>
                    <a:pt x="4191" y="8981"/>
                  </a:cubicBezTo>
                  <a:lnTo>
                    <a:pt x="4099" y="8981"/>
                  </a:lnTo>
                  <a:cubicBezTo>
                    <a:pt x="3886" y="8981"/>
                    <a:pt x="3886" y="9355"/>
                    <a:pt x="4099" y="9355"/>
                  </a:cubicBezTo>
                  <a:lnTo>
                    <a:pt x="4252" y="9355"/>
                  </a:lnTo>
                  <a:cubicBezTo>
                    <a:pt x="4282" y="9545"/>
                    <a:pt x="4305" y="9743"/>
                    <a:pt x="4328" y="9934"/>
                  </a:cubicBezTo>
                  <a:cubicBezTo>
                    <a:pt x="4427" y="10765"/>
                    <a:pt x="4420" y="11611"/>
                    <a:pt x="4305" y="12441"/>
                  </a:cubicBezTo>
                  <a:lnTo>
                    <a:pt x="4099" y="12441"/>
                  </a:lnTo>
                  <a:cubicBezTo>
                    <a:pt x="3886" y="12441"/>
                    <a:pt x="3886" y="12815"/>
                    <a:pt x="4099" y="12815"/>
                  </a:cubicBezTo>
                  <a:lnTo>
                    <a:pt x="4252" y="12815"/>
                  </a:lnTo>
                  <a:cubicBezTo>
                    <a:pt x="4102" y="13599"/>
                    <a:pt x="3526" y="14125"/>
                    <a:pt x="2941" y="14125"/>
                  </a:cubicBezTo>
                  <a:cubicBezTo>
                    <a:pt x="2661" y="14125"/>
                    <a:pt x="2380" y="14005"/>
                    <a:pt x="2141" y="13737"/>
                  </a:cubicBezTo>
                  <a:cubicBezTo>
                    <a:pt x="2141" y="13707"/>
                    <a:pt x="2141" y="13676"/>
                    <a:pt x="2126" y="13646"/>
                  </a:cubicBezTo>
                  <a:cubicBezTo>
                    <a:pt x="2095" y="13569"/>
                    <a:pt x="2080" y="13493"/>
                    <a:pt x="2065" y="13409"/>
                  </a:cubicBezTo>
                  <a:cubicBezTo>
                    <a:pt x="2126" y="13379"/>
                    <a:pt x="2164" y="13318"/>
                    <a:pt x="2148" y="13249"/>
                  </a:cubicBezTo>
                  <a:cubicBezTo>
                    <a:pt x="2148" y="13204"/>
                    <a:pt x="2148" y="13158"/>
                    <a:pt x="2148" y="13112"/>
                  </a:cubicBezTo>
                  <a:cubicBezTo>
                    <a:pt x="2179" y="13295"/>
                    <a:pt x="2324" y="13425"/>
                    <a:pt x="2461" y="13531"/>
                  </a:cubicBezTo>
                  <a:cubicBezTo>
                    <a:pt x="2484" y="13550"/>
                    <a:pt x="2512" y="13560"/>
                    <a:pt x="2542" y="13560"/>
                  </a:cubicBezTo>
                  <a:cubicBezTo>
                    <a:pt x="2571" y="13560"/>
                    <a:pt x="2602" y="13550"/>
                    <a:pt x="2629" y="13531"/>
                  </a:cubicBezTo>
                  <a:cubicBezTo>
                    <a:pt x="2811" y="13379"/>
                    <a:pt x="2979" y="13173"/>
                    <a:pt x="2933" y="12906"/>
                  </a:cubicBezTo>
                  <a:cubicBezTo>
                    <a:pt x="2895" y="12716"/>
                    <a:pt x="2758" y="12556"/>
                    <a:pt x="2575" y="12487"/>
                  </a:cubicBezTo>
                  <a:cubicBezTo>
                    <a:pt x="2512" y="12458"/>
                    <a:pt x="2443" y="12445"/>
                    <a:pt x="2374" y="12445"/>
                  </a:cubicBezTo>
                  <a:cubicBezTo>
                    <a:pt x="2260" y="12445"/>
                    <a:pt x="2144" y="12482"/>
                    <a:pt x="2049" y="12548"/>
                  </a:cubicBezTo>
                  <a:cubicBezTo>
                    <a:pt x="1943" y="12640"/>
                    <a:pt x="1866" y="12769"/>
                    <a:pt x="1844" y="12914"/>
                  </a:cubicBezTo>
                  <a:cubicBezTo>
                    <a:pt x="1767" y="13036"/>
                    <a:pt x="1729" y="13181"/>
                    <a:pt x="1737" y="13318"/>
                  </a:cubicBezTo>
                  <a:cubicBezTo>
                    <a:pt x="1615" y="13348"/>
                    <a:pt x="1562" y="13486"/>
                    <a:pt x="1615" y="13585"/>
                  </a:cubicBezTo>
                  <a:cubicBezTo>
                    <a:pt x="1918" y="14146"/>
                    <a:pt x="2524" y="14520"/>
                    <a:pt x="3109" y="14520"/>
                  </a:cubicBezTo>
                  <a:cubicBezTo>
                    <a:pt x="3524" y="14520"/>
                    <a:pt x="3928" y="14332"/>
                    <a:pt x="4206" y="13890"/>
                  </a:cubicBezTo>
                  <a:cubicBezTo>
                    <a:pt x="4404" y="13554"/>
                    <a:pt x="4549" y="13196"/>
                    <a:pt x="4633" y="12815"/>
                  </a:cubicBezTo>
                  <a:lnTo>
                    <a:pt x="5022" y="12815"/>
                  </a:lnTo>
                  <a:cubicBezTo>
                    <a:pt x="4968" y="13272"/>
                    <a:pt x="4900" y="13729"/>
                    <a:pt x="4831" y="14187"/>
                  </a:cubicBezTo>
                  <a:cubicBezTo>
                    <a:pt x="4813" y="14327"/>
                    <a:pt x="4919" y="14419"/>
                    <a:pt x="5016" y="14419"/>
                  </a:cubicBezTo>
                  <a:cubicBezTo>
                    <a:pt x="5082" y="14419"/>
                    <a:pt x="5143" y="14377"/>
                    <a:pt x="5159" y="14278"/>
                  </a:cubicBezTo>
                  <a:cubicBezTo>
                    <a:pt x="5227" y="13790"/>
                    <a:pt x="5296" y="13303"/>
                    <a:pt x="5357" y="12807"/>
                  </a:cubicBezTo>
                  <a:lnTo>
                    <a:pt x="6279" y="12807"/>
                  </a:lnTo>
                  <a:lnTo>
                    <a:pt x="6279" y="14232"/>
                  </a:lnTo>
                  <a:cubicBezTo>
                    <a:pt x="6343" y="14310"/>
                    <a:pt x="6433" y="14348"/>
                    <a:pt x="6523" y="14348"/>
                  </a:cubicBezTo>
                  <a:cubicBezTo>
                    <a:pt x="6635" y="14348"/>
                    <a:pt x="6746" y="14289"/>
                    <a:pt x="6805" y="14179"/>
                  </a:cubicBezTo>
                  <a:lnTo>
                    <a:pt x="6805" y="12815"/>
                  </a:lnTo>
                  <a:lnTo>
                    <a:pt x="7727" y="12815"/>
                  </a:lnTo>
                  <a:cubicBezTo>
                    <a:pt x="7796" y="13287"/>
                    <a:pt x="7857" y="13760"/>
                    <a:pt x="7925" y="14232"/>
                  </a:cubicBezTo>
                  <a:cubicBezTo>
                    <a:pt x="7941" y="14327"/>
                    <a:pt x="8002" y="14368"/>
                    <a:pt x="8067" y="14368"/>
                  </a:cubicBezTo>
                  <a:cubicBezTo>
                    <a:pt x="8164" y="14368"/>
                    <a:pt x="8271" y="14278"/>
                    <a:pt x="8253" y="14141"/>
                  </a:cubicBezTo>
                  <a:cubicBezTo>
                    <a:pt x="8184" y="13699"/>
                    <a:pt x="8124" y="13257"/>
                    <a:pt x="8070" y="12815"/>
                  </a:cubicBezTo>
                  <a:lnTo>
                    <a:pt x="8466" y="12815"/>
                  </a:lnTo>
                  <a:cubicBezTo>
                    <a:pt x="8550" y="13181"/>
                    <a:pt x="8688" y="13524"/>
                    <a:pt x="8878" y="13844"/>
                  </a:cubicBezTo>
                  <a:cubicBezTo>
                    <a:pt x="9157" y="14284"/>
                    <a:pt x="9562" y="14471"/>
                    <a:pt x="9976" y="14471"/>
                  </a:cubicBezTo>
                  <a:cubicBezTo>
                    <a:pt x="10560" y="14471"/>
                    <a:pt x="11163" y="14100"/>
                    <a:pt x="11462" y="13539"/>
                  </a:cubicBezTo>
                  <a:cubicBezTo>
                    <a:pt x="11523" y="13432"/>
                    <a:pt x="11469" y="13303"/>
                    <a:pt x="11347" y="13272"/>
                  </a:cubicBezTo>
                  <a:cubicBezTo>
                    <a:pt x="11355" y="13127"/>
                    <a:pt x="11317" y="12990"/>
                    <a:pt x="11241" y="12868"/>
                  </a:cubicBezTo>
                  <a:cubicBezTo>
                    <a:pt x="11218" y="12723"/>
                    <a:pt x="11142" y="12594"/>
                    <a:pt x="11035" y="12502"/>
                  </a:cubicBezTo>
                  <a:cubicBezTo>
                    <a:pt x="10942" y="12433"/>
                    <a:pt x="10829" y="12397"/>
                    <a:pt x="10716" y="12397"/>
                  </a:cubicBezTo>
                  <a:cubicBezTo>
                    <a:pt x="10643" y="12397"/>
                    <a:pt x="10570" y="12412"/>
                    <a:pt x="10501" y="12441"/>
                  </a:cubicBezTo>
                  <a:cubicBezTo>
                    <a:pt x="10318" y="12510"/>
                    <a:pt x="10189" y="12662"/>
                    <a:pt x="10151" y="12861"/>
                  </a:cubicBezTo>
                  <a:cubicBezTo>
                    <a:pt x="10105" y="13127"/>
                    <a:pt x="10273" y="13333"/>
                    <a:pt x="10456" y="13486"/>
                  </a:cubicBezTo>
                  <a:cubicBezTo>
                    <a:pt x="10482" y="13501"/>
                    <a:pt x="10511" y="13508"/>
                    <a:pt x="10540" y="13508"/>
                  </a:cubicBezTo>
                  <a:cubicBezTo>
                    <a:pt x="10568" y="13508"/>
                    <a:pt x="10597" y="13501"/>
                    <a:pt x="10623" y="13486"/>
                  </a:cubicBezTo>
                  <a:cubicBezTo>
                    <a:pt x="10761" y="13379"/>
                    <a:pt x="10905" y="13242"/>
                    <a:pt x="10936" y="13066"/>
                  </a:cubicBezTo>
                  <a:cubicBezTo>
                    <a:pt x="10936" y="13112"/>
                    <a:pt x="10936" y="13158"/>
                    <a:pt x="10936" y="13204"/>
                  </a:cubicBezTo>
                  <a:cubicBezTo>
                    <a:pt x="10921" y="13265"/>
                    <a:pt x="10959" y="13333"/>
                    <a:pt x="11020" y="13364"/>
                  </a:cubicBezTo>
                  <a:cubicBezTo>
                    <a:pt x="11004" y="13447"/>
                    <a:pt x="10989" y="13524"/>
                    <a:pt x="10959" y="13600"/>
                  </a:cubicBezTo>
                  <a:cubicBezTo>
                    <a:pt x="10943" y="13630"/>
                    <a:pt x="10943" y="13661"/>
                    <a:pt x="10943" y="13691"/>
                  </a:cubicBezTo>
                  <a:cubicBezTo>
                    <a:pt x="10704" y="13959"/>
                    <a:pt x="10422" y="14078"/>
                    <a:pt x="10143" y="14078"/>
                  </a:cubicBezTo>
                  <a:cubicBezTo>
                    <a:pt x="9571" y="14078"/>
                    <a:pt x="9009" y="13576"/>
                    <a:pt x="8840" y="12823"/>
                  </a:cubicBezTo>
                  <a:lnTo>
                    <a:pt x="9122" y="12823"/>
                  </a:lnTo>
                  <a:cubicBezTo>
                    <a:pt x="9335" y="12823"/>
                    <a:pt x="9335" y="12449"/>
                    <a:pt x="9122" y="12449"/>
                  </a:cubicBezTo>
                  <a:lnTo>
                    <a:pt x="8779" y="12449"/>
                  </a:lnTo>
                  <a:cubicBezTo>
                    <a:pt x="8657" y="11595"/>
                    <a:pt x="8649" y="10734"/>
                    <a:pt x="8756" y="9881"/>
                  </a:cubicBezTo>
                  <a:cubicBezTo>
                    <a:pt x="8771" y="9705"/>
                    <a:pt x="8794" y="9530"/>
                    <a:pt x="8817" y="9355"/>
                  </a:cubicBezTo>
                  <a:lnTo>
                    <a:pt x="8893" y="9355"/>
                  </a:lnTo>
                  <a:cubicBezTo>
                    <a:pt x="9107" y="9355"/>
                    <a:pt x="9107" y="8989"/>
                    <a:pt x="8893" y="8989"/>
                  </a:cubicBezTo>
                  <a:lnTo>
                    <a:pt x="8870" y="8989"/>
                  </a:lnTo>
                  <a:cubicBezTo>
                    <a:pt x="8985" y="8219"/>
                    <a:pt x="9160" y="7472"/>
                    <a:pt x="9412" y="6741"/>
                  </a:cubicBezTo>
                  <a:cubicBezTo>
                    <a:pt x="9488" y="6695"/>
                    <a:pt x="9518" y="6603"/>
                    <a:pt x="9495" y="6520"/>
                  </a:cubicBezTo>
                  <a:cubicBezTo>
                    <a:pt x="9602" y="6222"/>
                    <a:pt x="9739" y="5940"/>
                    <a:pt x="9884" y="5666"/>
                  </a:cubicBezTo>
                  <a:cubicBezTo>
                    <a:pt x="10334" y="4866"/>
                    <a:pt x="10928" y="3791"/>
                    <a:pt x="11728" y="3387"/>
                  </a:cubicBezTo>
                  <a:cubicBezTo>
                    <a:pt x="11840" y="3331"/>
                    <a:pt x="11944" y="3306"/>
                    <a:pt x="12037" y="3306"/>
                  </a:cubicBezTo>
                  <a:cubicBezTo>
                    <a:pt x="12577" y="3306"/>
                    <a:pt x="12778" y="4150"/>
                    <a:pt x="12414" y="4683"/>
                  </a:cubicBezTo>
                  <a:cubicBezTo>
                    <a:pt x="12324" y="4880"/>
                    <a:pt x="12200" y="4978"/>
                    <a:pt x="12052" y="4978"/>
                  </a:cubicBezTo>
                  <a:cubicBezTo>
                    <a:pt x="12001" y="4978"/>
                    <a:pt x="11946" y="4966"/>
                    <a:pt x="11888" y="4942"/>
                  </a:cubicBezTo>
                  <a:cubicBezTo>
                    <a:pt x="12308" y="4820"/>
                    <a:pt x="12513" y="4454"/>
                    <a:pt x="11965" y="4134"/>
                  </a:cubicBezTo>
                  <a:cubicBezTo>
                    <a:pt x="11834" y="4061"/>
                    <a:pt x="11720" y="4029"/>
                    <a:pt x="11622" y="4029"/>
                  </a:cubicBezTo>
                  <a:cubicBezTo>
                    <a:pt x="11251" y="4029"/>
                    <a:pt x="11120" y="4494"/>
                    <a:pt x="11271" y="4965"/>
                  </a:cubicBezTo>
                  <a:cubicBezTo>
                    <a:pt x="11392" y="5339"/>
                    <a:pt x="11597" y="5485"/>
                    <a:pt x="11821" y="5485"/>
                  </a:cubicBezTo>
                  <a:cubicBezTo>
                    <a:pt x="12245" y="5485"/>
                    <a:pt x="12740" y="4966"/>
                    <a:pt x="12879" y="4492"/>
                  </a:cubicBezTo>
                  <a:cubicBezTo>
                    <a:pt x="13083" y="3801"/>
                    <a:pt x="12759" y="2916"/>
                    <a:pt x="12053" y="2916"/>
                  </a:cubicBezTo>
                  <a:cubicBezTo>
                    <a:pt x="12020" y="2916"/>
                    <a:pt x="11985" y="2918"/>
                    <a:pt x="11949" y="2922"/>
                  </a:cubicBezTo>
                  <a:cubicBezTo>
                    <a:pt x="11096" y="3014"/>
                    <a:pt x="10364" y="4195"/>
                    <a:pt x="9930" y="4912"/>
                  </a:cubicBezTo>
                  <a:cubicBezTo>
                    <a:pt x="9640" y="5376"/>
                    <a:pt x="9396" y="5872"/>
                    <a:pt x="9206" y="6382"/>
                  </a:cubicBezTo>
                  <a:lnTo>
                    <a:pt x="8063" y="6382"/>
                  </a:lnTo>
                  <a:cubicBezTo>
                    <a:pt x="8124" y="6032"/>
                    <a:pt x="8192" y="5681"/>
                    <a:pt x="8284" y="5331"/>
                  </a:cubicBezTo>
                  <a:cubicBezTo>
                    <a:pt x="8543" y="4332"/>
                    <a:pt x="8909" y="3364"/>
                    <a:pt x="9389" y="2450"/>
                  </a:cubicBezTo>
                  <a:cubicBezTo>
                    <a:pt x="9503" y="2236"/>
                    <a:pt x="9747" y="1893"/>
                    <a:pt x="9869" y="1573"/>
                  </a:cubicBezTo>
                  <a:cubicBezTo>
                    <a:pt x="9891" y="1613"/>
                    <a:pt x="9935" y="1636"/>
                    <a:pt x="9980" y="1636"/>
                  </a:cubicBezTo>
                  <a:cubicBezTo>
                    <a:pt x="9996" y="1636"/>
                    <a:pt x="10013" y="1633"/>
                    <a:pt x="10029" y="1627"/>
                  </a:cubicBezTo>
                  <a:cubicBezTo>
                    <a:pt x="10280" y="1550"/>
                    <a:pt x="10501" y="1291"/>
                    <a:pt x="10410" y="987"/>
                  </a:cubicBezTo>
                  <a:cubicBezTo>
                    <a:pt x="10318" y="674"/>
                    <a:pt x="10044" y="529"/>
                    <a:pt x="9762" y="522"/>
                  </a:cubicBezTo>
                  <a:cubicBezTo>
                    <a:pt x="9663" y="529"/>
                    <a:pt x="9587" y="613"/>
                    <a:pt x="9594" y="705"/>
                  </a:cubicBezTo>
                  <a:cubicBezTo>
                    <a:pt x="9594" y="842"/>
                    <a:pt x="9602" y="971"/>
                    <a:pt x="9625" y="1101"/>
                  </a:cubicBezTo>
                  <a:cubicBezTo>
                    <a:pt x="9594" y="1147"/>
                    <a:pt x="9587" y="1200"/>
                    <a:pt x="9602" y="1253"/>
                  </a:cubicBezTo>
                  <a:cubicBezTo>
                    <a:pt x="9648" y="1459"/>
                    <a:pt x="9198" y="2084"/>
                    <a:pt x="9107" y="2267"/>
                  </a:cubicBezTo>
                  <a:cubicBezTo>
                    <a:pt x="8931" y="2579"/>
                    <a:pt x="8779" y="2899"/>
                    <a:pt x="8649" y="3227"/>
                  </a:cubicBezTo>
                  <a:cubicBezTo>
                    <a:pt x="8245" y="4248"/>
                    <a:pt x="7941" y="5308"/>
                    <a:pt x="7727" y="6382"/>
                  </a:cubicBezTo>
                  <a:lnTo>
                    <a:pt x="6805" y="6382"/>
                  </a:lnTo>
                  <a:lnTo>
                    <a:pt x="6805" y="1497"/>
                  </a:lnTo>
                  <a:lnTo>
                    <a:pt x="6820" y="1497"/>
                  </a:lnTo>
                  <a:cubicBezTo>
                    <a:pt x="6834" y="1500"/>
                    <a:pt x="6848" y="1502"/>
                    <a:pt x="6861" y="1502"/>
                  </a:cubicBezTo>
                  <a:cubicBezTo>
                    <a:pt x="6915" y="1502"/>
                    <a:pt x="6965" y="1477"/>
                    <a:pt x="6996" y="1429"/>
                  </a:cubicBezTo>
                  <a:cubicBezTo>
                    <a:pt x="6996" y="1421"/>
                    <a:pt x="7003" y="1421"/>
                    <a:pt x="7011" y="1413"/>
                  </a:cubicBezTo>
                  <a:lnTo>
                    <a:pt x="7255" y="1047"/>
                  </a:lnTo>
                  <a:cubicBezTo>
                    <a:pt x="7339" y="926"/>
                    <a:pt x="7392" y="834"/>
                    <a:pt x="7346" y="666"/>
                  </a:cubicBezTo>
                  <a:cubicBezTo>
                    <a:pt x="7308" y="514"/>
                    <a:pt x="7224" y="377"/>
                    <a:pt x="7110" y="262"/>
                  </a:cubicBezTo>
                  <a:cubicBezTo>
                    <a:pt x="6963" y="132"/>
                    <a:pt x="6745" y="1"/>
                    <a:pt x="6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0726;p60">
            <a:extLst>
              <a:ext uri="{FF2B5EF4-FFF2-40B4-BE49-F238E27FC236}">
                <a16:creationId xmlns:a16="http://schemas.microsoft.com/office/drawing/2014/main" id="{7EAD269B-068B-208E-5FAC-C806348ED449}"/>
              </a:ext>
            </a:extLst>
          </p:cNvPr>
          <p:cNvGrpSpPr/>
          <p:nvPr/>
        </p:nvGrpSpPr>
        <p:grpSpPr>
          <a:xfrm>
            <a:off x="7168589" y="1227333"/>
            <a:ext cx="560380" cy="614268"/>
            <a:chOff x="2515400" y="3453200"/>
            <a:chExt cx="384500" cy="421475"/>
          </a:xfrm>
        </p:grpSpPr>
        <p:sp>
          <p:nvSpPr>
            <p:cNvPr id="32" name="Google Shape;10727;p60">
              <a:extLst>
                <a:ext uri="{FF2B5EF4-FFF2-40B4-BE49-F238E27FC236}">
                  <a16:creationId xmlns:a16="http://schemas.microsoft.com/office/drawing/2014/main" id="{C5177D6E-E25A-0213-F64B-B3D2F7F463AB}"/>
                </a:ext>
              </a:extLst>
            </p:cNvPr>
            <p:cNvSpPr/>
            <p:nvPr/>
          </p:nvSpPr>
          <p:spPr>
            <a:xfrm>
              <a:off x="2515400" y="3453200"/>
              <a:ext cx="384500" cy="421475"/>
            </a:xfrm>
            <a:custGeom>
              <a:avLst/>
              <a:gdLst/>
              <a:ahLst/>
              <a:cxnLst/>
              <a:rect l="l" t="t" r="r" b="b"/>
              <a:pathLst>
                <a:path w="15380" h="16859" extrusionOk="0">
                  <a:moveTo>
                    <a:pt x="7682" y="0"/>
                  </a:moveTo>
                  <a:cubicBezTo>
                    <a:pt x="7317" y="0"/>
                    <a:pt x="6966" y="122"/>
                    <a:pt x="6684" y="343"/>
                  </a:cubicBezTo>
                  <a:lnTo>
                    <a:pt x="6646" y="374"/>
                  </a:lnTo>
                  <a:cubicBezTo>
                    <a:pt x="6532" y="450"/>
                    <a:pt x="6425" y="534"/>
                    <a:pt x="6326" y="625"/>
                  </a:cubicBezTo>
                  <a:cubicBezTo>
                    <a:pt x="6059" y="869"/>
                    <a:pt x="5861" y="1189"/>
                    <a:pt x="5762" y="1540"/>
                  </a:cubicBezTo>
                  <a:cubicBezTo>
                    <a:pt x="5693" y="1319"/>
                    <a:pt x="5579" y="1121"/>
                    <a:pt x="5419" y="961"/>
                  </a:cubicBezTo>
                  <a:cubicBezTo>
                    <a:pt x="5167" y="701"/>
                    <a:pt x="4824" y="557"/>
                    <a:pt x="4466" y="557"/>
                  </a:cubicBezTo>
                  <a:lnTo>
                    <a:pt x="4436" y="557"/>
                  </a:lnTo>
                  <a:cubicBezTo>
                    <a:pt x="3597" y="587"/>
                    <a:pt x="2911" y="1098"/>
                    <a:pt x="2690" y="1868"/>
                  </a:cubicBezTo>
                  <a:cubicBezTo>
                    <a:pt x="2584" y="2256"/>
                    <a:pt x="2614" y="2675"/>
                    <a:pt x="2789" y="3041"/>
                  </a:cubicBezTo>
                  <a:cubicBezTo>
                    <a:pt x="2668" y="3003"/>
                    <a:pt x="2546" y="2980"/>
                    <a:pt x="2416" y="2965"/>
                  </a:cubicBezTo>
                  <a:cubicBezTo>
                    <a:pt x="2340" y="2957"/>
                    <a:pt x="2256" y="2950"/>
                    <a:pt x="2180" y="2950"/>
                  </a:cubicBezTo>
                  <a:cubicBezTo>
                    <a:pt x="1555" y="2950"/>
                    <a:pt x="976" y="3247"/>
                    <a:pt x="610" y="3750"/>
                  </a:cubicBezTo>
                  <a:cubicBezTo>
                    <a:pt x="152" y="4360"/>
                    <a:pt x="0" y="5259"/>
                    <a:pt x="229" y="6036"/>
                  </a:cubicBezTo>
                  <a:cubicBezTo>
                    <a:pt x="495" y="6943"/>
                    <a:pt x="1387" y="7873"/>
                    <a:pt x="2416" y="7873"/>
                  </a:cubicBezTo>
                  <a:cubicBezTo>
                    <a:pt x="2759" y="7873"/>
                    <a:pt x="3102" y="7766"/>
                    <a:pt x="3384" y="7561"/>
                  </a:cubicBezTo>
                  <a:cubicBezTo>
                    <a:pt x="3422" y="7622"/>
                    <a:pt x="3453" y="7683"/>
                    <a:pt x="3475" y="7744"/>
                  </a:cubicBezTo>
                  <a:cubicBezTo>
                    <a:pt x="3483" y="7949"/>
                    <a:pt x="3521" y="8148"/>
                    <a:pt x="3613" y="8330"/>
                  </a:cubicBezTo>
                  <a:cubicBezTo>
                    <a:pt x="3666" y="8445"/>
                    <a:pt x="3735" y="8551"/>
                    <a:pt x="3826" y="8651"/>
                  </a:cubicBezTo>
                  <a:cubicBezTo>
                    <a:pt x="3925" y="8986"/>
                    <a:pt x="4017" y="9336"/>
                    <a:pt x="4085" y="9679"/>
                  </a:cubicBezTo>
                  <a:cubicBezTo>
                    <a:pt x="3978" y="9878"/>
                    <a:pt x="3925" y="10106"/>
                    <a:pt x="3925" y="10327"/>
                  </a:cubicBezTo>
                  <a:cubicBezTo>
                    <a:pt x="3925" y="10693"/>
                    <a:pt x="4070" y="11051"/>
                    <a:pt x="4329" y="11310"/>
                  </a:cubicBezTo>
                  <a:cubicBezTo>
                    <a:pt x="4382" y="11752"/>
                    <a:pt x="4398" y="12202"/>
                    <a:pt x="4375" y="12652"/>
                  </a:cubicBezTo>
                  <a:cubicBezTo>
                    <a:pt x="4321" y="12621"/>
                    <a:pt x="4268" y="12598"/>
                    <a:pt x="4215" y="12576"/>
                  </a:cubicBezTo>
                  <a:cubicBezTo>
                    <a:pt x="3997" y="12477"/>
                    <a:pt x="3763" y="12428"/>
                    <a:pt x="3527" y="12428"/>
                  </a:cubicBezTo>
                  <a:cubicBezTo>
                    <a:pt x="3415" y="12428"/>
                    <a:pt x="3304" y="12439"/>
                    <a:pt x="3193" y="12461"/>
                  </a:cubicBezTo>
                  <a:cubicBezTo>
                    <a:pt x="3125" y="12476"/>
                    <a:pt x="3064" y="12492"/>
                    <a:pt x="3011" y="12522"/>
                  </a:cubicBezTo>
                  <a:lnTo>
                    <a:pt x="2736" y="12637"/>
                  </a:lnTo>
                  <a:cubicBezTo>
                    <a:pt x="2675" y="12659"/>
                    <a:pt x="2614" y="12690"/>
                    <a:pt x="2568" y="12728"/>
                  </a:cubicBezTo>
                  <a:cubicBezTo>
                    <a:pt x="2538" y="12743"/>
                    <a:pt x="2515" y="12766"/>
                    <a:pt x="2492" y="12781"/>
                  </a:cubicBezTo>
                  <a:cubicBezTo>
                    <a:pt x="2210" y="13002"/>
                    <a:pt x="2004" y="13300"/>
                    <a:pt x="1898" y="13643"/>
                  </a:cubicBezTo>
                  <a:cubicBezTo>
                    <a:pt x="1860" y="13734"/>
                    <a:pt x="1822" y="13825"/>
                    <a:pt x="1791" y="13925"/>
                  </a:cubicBezTo>
                  <a:cubicBezTo>
                    <a:pt x="1753" y="13986"/>
                    <a:pt x="1723" y="14046"/>
                    <a:pt x="1700" y="14107"/>
                  </a:cubicBezTo>
                  <a:cubicBezTo>
                    <a:pt x="1524" y="14496"/>
                    <a:pt x="1540" y="14938"/>
                    <a:pt x="1745" y="15312"/>
                  </a:cubicBezTo>
                  <a:cubicBezTo>
                    <a:pt x="2256" y="16257"/>
                    <a:pt x="3247" y="16859"/>
                    <a:pt x="4268" y="16859"/>
                  </a:cubicBezTo>
                  <a:cubicBezTo>
                    <a:pt x="4680" y="16859"/>
                    <a:pt x="5076" y="16744"/>
                    <a:pt x="5426" y="16546"/>
                  </a:cubicBezTo>
                  <a:cubicBezTo>
                    <a:pt x="5640" y="16676"/>
                    <a:pt x="5891" y="16752"/>
                    <a:pt x="6151" y="16752"/>
                  </a:cubicBezTo>
                  <a:cubicBezTo>
                    <a:pt x="6402" y="16752"/>
                    <a:pt x="6646" y="16683"/>
                    <a:pt x="6859" y="16546"/>
                  </a:cubicBezTo>
                  <a:cubicBezTo>
                    <a:pt x="7074" y="16680"/>
                    <a:pt x="7320" y="16748"/>
                    <a:pt x="7567" y="16748"/>
                  </a:cubicBezTo>
                  <a:cubicBezTo>
                    <a:pt x="7713" y="16748"/>
                    <a:pt x="7861" y="16724"/>
                    <a:pt x="8003" y="16676"/>
                  </a:cubicBezTo>
                  <a:cubicBezTo>
                    <a:pt x="8178" y="16645"/>
                    <a:pt x="8345" y="16584"/>
                    <a:pt x="8490" y="16493"/>
                  </a:cubicBezTo>
                  <a:cubicBezTo>
                    <a:pt x="8704" y="16630"/>
                    <a:pt x="8948" y="16699"/>
                    <a:pt x="9199" y="16699"/>
                  </a:cubicBezTo>
                  <a:cubicBezTo>
                    <a:pt x="9458" y="16699"/>
                    <a:pt x="9710" y="16630"/>
                    <a:pt x="9923" y="16493"/>
                  </a:cubicBezTo>
                  <a:cubicBezTo>
                    <a:pt x="10289" y="16699"/>
                    <a:pt x="10693" y="16798"/>
                    <a:pt x="11112" y="16798"/>
                  </a:cubicBezTo>
                  <a:cubicBezTo>
                    <a:pt x="12141" y="16798"/>
                    <a:pt x="13132" y="16188"/>
                    <a:pt x="13635" y="15251"/>
                  </a:cubicBezTo>
                  <a:cubicBezTo>
                    <a:pt x="13879" y="14816"/>
                    <a:pt x="13856" y="14283"/>
                    <a:pt x="13589" y="13864"/>
                  </a:cubicBezTo>
                  <a:cubicBezTo>
                    <a:pt x="13558" y="13764"/>
                    <a:pt x="13520" y="13673"/>
                    <a:pt x="13475" y="13582"/>
                  </a:cubicBezTo>
                  <a:cubicBezTo>
                    <a:pt x="13376" y="13239"/>
                    <a:pt x="13170" y="12941"/>
                    <a:pt x="12895" y="12728"/>
                  </a:cubicBezTo>
                  <a:cubicBezTo>
                    <a:pt x="12873" y="12713"/>
                    <a:pt x="12850" y="12690"/>
                    <a:pt x="12819" y="12675"/>
                  </a:cubicBezTo>
                  <a:cubicBezTo>
                    <a:pt x="12766" y="12637"/>
                    <a:pt x="12705" y="12606"/>
                    <a:pt x="12644" y="12583"/>
                  </a:cubicBezTo>
                  <a:lnTo>
                    <a:pt x="12370" y="12461"/>
                  </a:lnTo>
                  <a:cubicBezTo>
                    <a:pt x="12316" y="12438"/>
                    <a:pt x="12248" y="12423"/>
                    <a:pt x="12187" y="12408"/>
                  </a:cubicBezTo>
                  <a:cubicBezTo>
                    <a:pt x="12076" y="12386"/>
                    <a:pt x="11965" y="12375"/>
                    <a:pt x="11853" y="12375"/>
                  </a:cubicBezTo>
                  <a:cubicBezTo>
                    <a:pt x="11617" y="12375"/>
                    <a:pt x="11380" y="12424"/>
                    <a:pt x="11158" y="12522"/>
                  </a:cubicBezTo>
                  <a:cubicBezTo>
                    <a:pt x="11104" y="12545"/>
                    <a:pt x="11051" y="12568"/>
                    <a:pt x="11005" y="12598"/>
                  </a:cubicBezTo>
                  <a:cubicBezTo>
                    <a:pt x="10982" y="12134"/>
                    <a:pt x="11005" y="11669"/>
                    <a:pt x="11059" y="11211"/>
                  </a:cubicBezTo>
                  <a:cubicBezTo>
                    <a:pt x="11257" y="10960"/>
                    <a:pt x="11371" y="10647"/>
                    <a:pt x="11371" y="10327"/>
                  </a:cubicBezTo>
                  <a:cubicBezTo>
                    <a:pt x="11371" y="10144"/>
                    <a:pt x="11333" y="9961"/>
                    <a:pt x="11264" y="9794"/>
                  </a:cubicBezTo>
                  <a:cubicBezTo>
                    <a:pt x="11348" y="9352"/>
                    <a:pt x="11455" y="8917"/>
                    <a:pt x="11592" y="8498"/>
                  </a:cubicBezTo>
                  <a:cubicBezTo>
                    <a:pt x="11707" y="8323"/>
                    <a:pt x="11783" y="8117"/>
                    <a:pt x="11806" y="7911"/>
                  </a:cubicBezTo>
                  <a:cubicBezTo>
                    <a:pt x="11867" y="7766"/>
                    <a:pt x="11928" y="7637"/>
                    <a:pt x="11996" y="7507"/>
                  </a:cubicBezTo>
                  <a:cubicBezTo>
                    <a:pt x="12278" y="7713"/>
                    <a:pt x="12613" y="7820"/>
                    <a:pt x="12964" y="7820"/>
                  </a:cubicBezTo>
                  <a:cubicBezTo>
                    <a:pt x="13993" y="7820"/>
                    <a:pt x="14885" y="6882"/>
                    <a:pt x="15151" y="5983"/>
                  </a:cubicBezTo>
                  <a:cubicBezTo>
                    <a:pt x="15380" y="5206"/>
                    <a:pt x="15228" y="4306"/>
                    <a:pt x="14770" y="3697"/>
                  </a:cubicBezTo>
                  <a:cubicBezTo>
                    <a:pt x="14404" y="3194"/>
                    <a:pt x="13825" y="2896"/>
                    <a:pt x="13200" y="2896"/>
                  </a:cubicBezTo>
                  <a:cubicBezTo>
                    <a:pt x="13124" y="2896"/>
                    <a:pt x="13040" y="2896"/>
                    <a:pt x="12964" y="2912"/>
                  </a:cubicBezTo>
                  <a:cubicBezTo>
                    <a:pt x="12834" y="2927"/>
                    <a:pt x="12713" y="2950"/>
                    <a:pt x="12591" y="2988"/>
                  </a:cubicBezTo>
                  <a:cubicBezTo>
                    <a:pt x="12766" y="2622"/>
                    <a:pt x="12796" y="2203"/>
                    <a:pt x="12690" y="1814"/>
                  </a:cubicBezTo>
                  <a:cubicBezTo>
                    <a:pt x="12461" y="1029"/>
                    <a:pt x="11790" y="534"/>
                    <a:pt x="10929" y="503"/>
                  </a:cubicBezTo>
                  <a:lnTo>
                    <a:pt x="10899" y="503"/>
                  </a:lnTo>
                  <a:cubicBezTo>
                    <a:pt x="10548" y="503"/>
                    <a:pt x="10205" y="648"/>
                    <a:pt x="9961" y="900"/>
                  </a:cubicBezTo>
                  <a:cubicBezTo>
                    <a:pt x="9794" y="1067"/>
                    <a:pt x="9679" y="1265"/>
                    <a:pt x="9618" y="1486"/>
                  </a:cubicBezTo>
                  <a:cubicBezTo>
                    <a:pt x="9512" y="1136"/>
                    <a:pt x="9321" y="816"/>
                    <a:pt x="9054" y="572"/>
                  </a:cubicBezTo>
                  <a:cubicBezTo>
                    <a:pt x="8864" y="397"/>
                    <a:pt x="8353" y="0"/>
                    <a:pt x="76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28;p60">
              <a:extLst>
                <a:ext uri="{FF2B5EF4-FFF2-40B4-BE49-F238E27FC236}">
                  <a16:creationId xmlns:a16="http://schemas.microsoft.com/office/drawing/2014/main" id="{9A0BFBD7-982E-EE72-60AA-C2DBD2EEE698}"/>
                </a:ext>
              </a:extLst>
            </p:cNvPr>
            <p:cNvSpPr/>
            <p:nvPr/>
          </p:nvSpPr>
          <p:spPr>
            <a:xfrm>
              <a:off x="2740025" y="3716125"/>
              <a:ext cx="16600" cy="77200"/>
            </a:xfrm>
            <a:custGeom>
              <a:avLst/>
              <a:gdLst/>
              <a:ahLst/>
              <a:cxnLst/>
              <a:rect l="l" t="t" r="r" b="b"/>
              <a:pathLst>
                <a:path w="664" h="3088" extrusionOk="0">
                  <a:moveTo>
                    <a:pt x="405" y="222"/>
                  </a:moveTo>
                  <a:cubicBezTo>
                    <a:pt x="351" y="618"/>
                    <a:pt x="298" y="1053"/>
                    <a:pt x="275" y="1495"/>
                  </a:cubicBezTo>
                  <a:cubicBezTo>
                    <a:pt x="252" y="1060"/>
                    <a:pt x="229" y="641"/>
                    <a:pt x="229" y="222"/>
                  </a:cubicBezTo>
                  <a:close/>
                  <a:moveTo>
                    <a:pt x="1" y="1"/>
                  </a:moveTo>
                  <a:cubicBezTo>
                    <a:pt x="8" y="1030"/>
                    <a:pt x="77" y="2066"/>
                    <a:pt x="199" y="3087"/>
                  </a:cubicBezTo>
                  <a:lnTo>
                    <a:pt x="572" y="3087"/>
                  </a:lnTo>
                  <a:cubicBezTo>
                    <a:pt x="405" y="2089"/>
                    <a:pt x="519" y="969"/>
                    <a:pt x="664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29;p60">
              <a:extLst>
                <a:ext uri="{FF2B5EF4-FFF2-40B4-BE49-F238E27FC236}">
                  <a16:creationId xmlns:a16="http://schemas.microsoft.com/office/drawing/2014/main" id="{2BA3DF37-B32B-1F57-223C-830F84FB2E0A}"/>
                </a:ext>
              </a:extLst>
            </p:cNvPr>
            <p:cNvSpPr/>
            <p:nvPr/>
          </p:nvSpPr>
          <p:spPr>
            <a:xfrm>
              <a:off x="2740025" y="3651150"/>
              <a:ext cx="31075" cy="55675"/>
            </a:xfrm>
            <a:custGeom>
              <a:avLst/>
              <a:gdLst/>
              <a:ahLst/>
              <a:cxnLst/>
              <a:rect l="l" t="t" r="r" b="b"/>
              <a:pathLst>
                <a:path w="1243" h="2227" extrusionOk="0">
                  <a:moveTo>
                    <a:pt x="938" y="230"/>
                  </a:moveTo>
                  <a:cubicBezTo>
                    <a:pt x="755" y="809"/>
                    <a:pt x="618" y="1403"/>
                    <a:pt x="527" y="2005"/>
                  </a:cubicBezTo>
                  <a:lnTo>
                    <a:pt x="229" y="2005"/>
                  </a:lnTo>
                  <a:cubicBezTo>
                    <a:pt x="245" y="1411"/>
                    <a:pt x="298" y="816"/>
                    <a:pt x="382" y="230"/>
                  </a:cubicBezTo>
                  <a:close/>
                  <a:moveTo>
                    <a:pt x="184" y="1"/>
                  </a:moveTo>
                  <a:cubicBezTo>
                    <a:pt x="77" y="740"/>
                    <a:pt x="8" y="1479"/>
                    <a:pt x="1" y="2226"/>
                  </a:cubicBezTo>
                  <a:lnTo>
                    <a:pt x="717" y="2226"/>
                  </a:lnTo>
                  <a:cubicBezTo>
                    <a:pt x="725" y="2165"/>
                    <a:pt x="740" y="2104"/>
                    <a:pt x="748" y="2051"/>
                  </a:cubicBezTo>
                  <a:cubicBezTo>
                    <a:pt x="854" y="1350"/>
                    <a:pt x="1022" y="672"/>
                    <a:pt x="1243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30;p60">
              <a:extLst>
                <a:ext uri="{FF2B5EF4-FFF2-40B4-BE49-F238E27FC236}">
                  <a16:creationId xmlns:a16="http://schemas.microsoft.com/office/drawing/2014/main" id="{2916C19E-AF8F-F60F-BF7B-E7F67C7C5249}"/>
                </a:ext>
              </a:extLst>
            </p:cNvPr>
            <p:cNvSpPr/>
            <p:nvPr/>
          </p:nvSpPr>
          <p:spPr>
            <a:xfrm>
              <a:off x="2540550" y="3476825"/>
              <a:ext cx="334975" cy="374050"/>
            </a:xfrm>
            <a:custGeom>
              <a:avLst/>
              <a:gdLst/>
              <a:ahLst/>
              <a:cxnLst/>
              <a:rect l="l" t="t" r="r" b="b"/>
              <a:pathLst>
                <a:path w="13399" h="14962" extrusionOk="0">
                  <a:moveTo>
                    <a:pt x="12195" y="3745"/>
                  </a:moveTo>
                  <a:cubicBezTo>
                    <a:pt x="12303" y="3745"/>
                    <a:pt x="12390" y="3804"/>
                    <a:pt x="12453" y="3925"/>
                  </a:cubicBezTo>
                  <a:cubicBezTo>
                    <a:pt x="12522" y="4070"/>
                    <a:pt x="12545" y="4230"/>
                    <a:pt x="12522" y="4390"/>
                  </a:cubicBezTo>
                  <a:cubicBezTo>
                    <a:pt x="12438" y="4291"/>
                    <a:pt x="12339" y="4215"/>
                    <a:pt x="12232" y="4154"/>
                  </a:cubicBezTo>
                  <a:cubicBezTo>
                    <a:pt x="12095" y="4070"/>
                    <a:pt x="11935" y="4024"/>
                    <a:pt x="11775" y="4017"/>
                  </a:cubicBezTo>
                  <a:cubicBezTo>
                    <a:pt x="11729" y="4017"/>
                    <a:pt x="11691" y="4024"/>
                    <a:pt x="11646" y="4032"/>
                  </a:cubicBezTo>
                  <a:cubicBezTo>
                    <a:pt x="11752" y="3941"/>
                    <a:pt x="11867" y="3864"/>
                    <a:pt x="11989" y="3803"/>
                  </a:cubicBezTo>
                  <a:cubicBezTo>
                    <a:pt x="12064" y="3764"/>
                    <a:pt x="12133" y="3745"/>
                    <a:pt x="12195" y="3745"/>
                  </a:cubicBezTo>
                  <a:close/>
                  <a:moveTo>
                    <a:pt x="1197" y="3796"/>
                  </a:moveTo>
                  <a:cubicBezTo>
                    <a:pt x="1273" y="3803"/>
                    <a:pt x="1341" y="3819"/>
                    <a:pt x="1410" y="3857"/>
                  </a:cubicBezTo>
                  <a:cubicBezTo>
                    <a:pt x="1532" y="3918"/>
                    <a:pt x="1646" y="3994"/>
                    <a:pt x="1753" y="4085"/>
                  </a:cubicBezTo>
                  <a:cubicBezTo>
                    <a:pt x="1708" y="4079"/>
                    <a:pt x="1663" y="4075"/>
                    <a:pt x="1618" y="4075"/>
                  </a:cubicBezTo>
                  <a:cubicBezTo>
                    <a:pt x="1458" y="4075"/>
                    <a:pt x="1303" y="4118"/>
                    <a:pt x="1166" y="4207"/>
                  </a:cubicBezTo>
                  <a:cubicBezTo>
                    <a:pt x="1059" y="4268"/>
                    <a:pt x="960" y="4345"/>
                    <a:pt x="877" y="4436"/>
                  </a:cubicBezTo>
                  <a:cubicBezTo>
                    <a:pt x="854" y="4284"/>
                    <a:pt x="877" y="4116"/>
                    <a:pt x="945" y="3979"/>
                  </a:cubicBezTo>
                  <a:cubicBezTo>
                    <a:pt x="991" y="3872"/>
                    <a:pt x="1090" y="3803"/>
                    <a:pt x="1197" y="3796"/>
                  </a:cubicBezTo>
                  <a:close/>
                  <a:moveTo>
                    <a:pt x="6694" y="224"/>
                  </a:moveTo>
                  <a:cubicBezTo>
                    <a:pt x="6902" y="224"/>
                    <a:pt x="7123" y="356"/>
                    <a:pt x="7271" y="488"/>
                  </a:cubicBezTo>
                  <a:cubicBezTo>
                    <a:pt x="7385" y="595"/>
                    <a:pt x="7461" y="732"/>
                    <a:pt x="7507" y="884"/>
                  </a:cubicBezTo>
                  <a:cubicBezTo>
                    <a:pt x="7553" y="1052"/>
                    <a:pt x="7500" y="1136"/>
                    <a:pt x="7416" y="1265"/>
                  </a:cubicBezTo>
                  <a:lnTo>
                    <a:pt x="7164" y="1631"/>
                  </a:lnTo>
                  <a:cubicBezTo>
                    <a:pt x="7164" y="1639"/>
                    <a:pt x="7157" y="1639"/>
                    <a:pt x="7157" y="1647"/>
                  </a:cubicBezTo>
                  <a:cubicBezTo>
                    <a:pt x="7125" y="1697"/>
                    <a:pt x="7073" y="1727"/>
                    <a:pt x="7016" y="1727"/>
                  </a:cubicBezTo>
                  <a:cubicBezTo>
                    <a:pt x="7005" y="1727"/>
                    <a:pt x="6993" y="1725"/>
                    <a:pt x="6981" y="1723"/>
                  </a:cubicBezTo>
                  <a:lnTo>
                    <a:pt x="6966" y="1723"/>
                  </a:lnTo>
                  <a:lnTo>
                    <a:pt x="6966" y="6600"/>
                  </a:lnTo>
                  <a:lnTo>
                    <a:pt x="7888" y="6600"/>
                  </a:lnTo>
                  <a:cubicBezTo>
                    <a:pt x="8094" y="5526"/>
                    <a:pt x="8406" y="4466"/>
                    <a:pt x="8803" y="3445"/>
                  </a:cubicBezTo>
                  <a:cubicBezTo>
                    <a:pt x="8940" y="3117"/>
                    <a:pt x="9092" y="2797"/>
                    <a:pt x="9260" y="2485"/>
                  </a:cubicBezTo>
                  <a:cubicBezTo>
                    <a:pt x="9359" y="2302"/>
                    <a:pt x="9801" y="1677"/>
                    <a:pt x="9763" y="1471"/>
                  </a:cubicBezTo>
                  <a:cubicBezTo>
                    <a:pt x="9748" y="1418"/>
                    <a:pt x="9755" y="1365"/>
                    <a:pt x="9786" y="1319"/>
                  </a:cubicBezTo>
                  <a:cubicBezTo>
                    <a:pt x="9763" y="1189"/>
                    <a:pt x="9748" y="1060"/>
                    <a:pt x="9755" y="923"/>
                  </a:cubicBezTo>
                  <a:cubicBezTo>
                    <a:pt x="9748" y="831"/>
                    <a:pt x="9824" y="747"/>
                    <a:pt x="9923" y="740"/>
                  </a:cubicBezTo>
                  <a:cubicBezTo>
                    <a:pt x="10205" y="747"/>
                    <a:pt x="10479" y="884"/>
                    <a:pt x="10571" y="1205"/>
                  </a:cubicBezTo>
                  <a:cubicBezTo>
                    <a:pt x="10662" y="1517"/>
                    <a:pt x="10434" y="1768"/>
                    <a:pt x="10190" y="1845"/>
                  </a:cubicBezTo>
                  <a:cubicBezTo>
                    <a:pt x="10174" y="1851"/>
                    <a:pt x="10157" y="1854"/>
                    <a:pt x="10141" y="1854"/>
                  </a:cubicBezTo>
                  <a:cubicBezTo>
                    <a:pt x="10095" y="1854"/>
                    <a:pt x="10050" y="1831"/>
                    <a:pt x="10022" y="1791"/>
                  </a:cubicBezTo>
                  <a:cubicBezTo>
                    <a:pt x="9908" y="2111"/>
                    <a:pt x="9664" y="2462"/>
                    <a:pt x="9550" y="2668"/>
                  </a:cubicBezTo>
                  <a:cubicBezTo>
                    <a:pt x="9070" y="3582"/>
                    <a:pt x="8704" y="4550"/>
                    <a:pt x="8445" y="5549"/>
                  </a:cubicBezTo>
                  <a:cubicBezTo>
                    <a:pt x="8353" y="5899"/>
                    <a:pt x="8285" y="6250"/>
                    <a:pt x="8224" y="6608"/>
                  </a:cubicBezTo>
                  <a:lnTo>
                    <a:pt x="9367" y="6608"/>
                  </a:lnTo>
                  <a:cubicBezTo>
                    <a:pt x="9557" y="6090"/>
                    <a:pt x="9801" y="5594"/>
                    <a:pt x="10091" y="5130"/>
                  </a:cubicBezTo>
                  <a:cubicBezTo>
                    <a:pt x="10533" y="4413"/>
                    <a:pt x="11257" y="3239"/>
                    <a:pt x="12118" y="3140"/>
                  </a:cubicBezTo>
                  <a:cubicBezTo>
                    <a:pt x="12153" y="3136"/>
                    <a:pt x="12187" y="3134"/>
                    <a:pt x="12220" y="3134"/>
                  </a:cubicBezTo>
                  <a:cubicBezTo>
                    <a:pt x="12919" y="3134"/>
                    <a:pt x="13237" y="4033"/>
                    <a:pt x="13040" y="4710"/>
                  </a:cubicBezTo>
                  <a:cubicBezTo>
                    <a:pt x="12901" y="5183"/>
                    <a:pt x="12408" y="5701"/>
                    <a:pt x="11985" y="5701"/>
                  </a:cubicBezTo>
                  <a:cubicBezTo>
                    <a:pt x="11759" y="5701"/>
                    <a:pt x="11554" y="5554"/>
                    <a:pt x="11432" y="5175"/>
                  </a:cubicBezTo>
                  <a:cubicBezTo>
                    <a:pt x="11282" y="4712"/>
                    <a:pt x="11412" y="4244"/>
                    <a:pt x="11777" y="4244"/>
                  </a:cubicBezTo>
                  <a:cubicBezTo>
                    <a:pt x="11874" y="4244"/>
                    <a:pt x="11988" y="4277"/>
                    <a:pt x="12118" y="4352"/>
                  </a:cubicBezTo>
                  <a:cubicBezTo>
                    <a:pt x="12674" y="4665"/>
                    <a:pt x="12469" y="5038"/>
                    <a:pt x="12042" y="5160"/>
                  </a:cubicBezTo>
                  <a:cubicBezTo>
                    <a:pt x="12101" y="5184"/>
                    <a:pt x="12156" y="5196"/>
                    <a:pt x="12208" y="5196"/>
                  </a:cubicBezTo>
                  <a:cubicBezTo>
                    <a:pt x="12358" y="5196"/>
                    <a:pt x="12479" y="5097"/>
                    <a:pt x="12575" y="4893"/>
                  </a:cubicBezTo>
                  <a:cubicBezTo>
                    <a:pt x="12933" y="4361"/>
                    <a:pt x="12736" y="3524"/>
                    <a:pt x="12199" y="3524"/>
                  </a:cubicBezTo>
                  <a:cubicBezTo>
                    <a:pt x="12106" y="3524"/>
                    <a:pt x="12002" y="3549"/>
                    <a:pt x="11889" y="3605"/>
                  </a:cubicBezTo>
                  <a:cubicBezTo>
                    <a:pt x="11089" y="4009"/>
                    <a:pt x="10487" y="5084"/>
                    <a:pt x="10045" y="5884"/>
                  </a:cubicBezTo>
                  <a:cubicBezTo>
                    <a:pt x="9893" y="6158"/>
                    <a:pt x="9763" y="6440"/>
                    <a:pt x="9649" y="6738"/>
                  </a:cubicBezTo>
                  <a:cubicBezTo>
                    <a:pt x="9679" y="6821"/>
                    <a:pt x="9641" y="6913"/>
                    <a:pt x="9565" y="6959"/>
                  </a:cubicBezTo>
                  <a:cubicBezTo>
                    <a:pt x="9321" y="7690"/>
                    <a:pt x="9138" y="8437"/>
                    <a:pt x="9031" y="9199"/>
                  </a:cubicBezTo>
                  <a:lnTo>
                    <a:pt x="9054" y="9199"/>
                  </a:lnTo>
                  <a:cubicBezTo>
                    <a:pt x="9268" y="9199"/>
                    <a:pt x="9268" y="9573"/>
                    <a:pt x="9054" y="9573"/>
                  </a:cubicBezTo>
                  <a:lnTo>
                    <a:pt x="8978" y="9573"/>
                  </a:lnTo>
                  <a:cubicBezTo>
                    <a:pt x="8955" y="9748"/>
                    <a:pt x="8932" y="9923"/>
                    <a:pt x="8909" y="10099"/>
                  </a:cubicBezTo>
                  <a:cubicBezTo>
                    <a:pt x="8810" y="10952"/>
                    <a:pt x="8818" y="11813"/>
                    <a:pt x="8940" y="12659"/>
                  </a:cubicBezTo>
                  <a:lnTo>
                    <a:pt x="9275" y="12659"/>
                  </a:lnTo>
                  <a:cubicBezTo>
                    <a:pt x="9489" y="12659"/>
                    <a:pt x="9489" y="13033"/>
                    <a:pt x="9275" y="13033"/>
                  </a:cubicBezTo>
                  <a:lnTo>
                    <a:pt x="8993" y="13033"/>
                  </a:lnTo>
                  <a:cubicBezTo>
                    <a:pt x="9162" y="13790"/>
                    <a:pt x="9722" y="14293"/>
                    <a:pt x="10294" y="14293"/>
                  </a:cubicBezTo>
                  <a:cubicBezTo>
                    <a:pt x="10574" y="14293"/>
                    <a:pt x="10856" y="14172"/>
                    <a:pt x="11097" y="13902"/>
                  </a:cubicBezTo>
                  <a:cubicBezTo>
                    <a:pt x="11097" y="13871"/>
                    <a:pt x="11097" y="13841"/>
                    <a:pt x="11112" y="13818"/>
                  </a:cubicBezTo>
                  <a:cubicBezTo>
                    <a:pt x="11143" y="13742"/>
                    <a:pt x="11158" y="13658"/>
                    <a:pt x="11173" y="13574"/>
                  </a:cubicBezTo>
                  <a:cubicBezTo>
                    <a:pt x="11112" y="13551"/>
                    <a:pt x="11074" y="13483"/>
                    <a:pt x="11089" y="13414"/>
                  </a:cubicBezTo>
                  <a:cubicBezTo>
                    <a:pt x="11089" y="13368"/>
                    <a:pt x="11089" y="13323"/>
                    <a:pt x="11089" y="13277"/>
                  </a:cubicBezTo>
                  <a:cubicBezTo>
                    <a:pt x="11059" y="13460"/>
                    <a:pt x="10914" y="13589"/>
                    <a:pt x="10777" y="13696"/>
                  </a:cubicBezTo>
                  <a:cubicBezTo>
                    <a:pt x="10754" y="13715"/>
                    <a:pt x="10725" y="13725"/>
                    <a:pt x="10696" y="13725"/>
                  </a:cubicBezTo>
                  <a:cubicBezTo>
                    <a:pt x="10666" y="13725"/>
                    <a:pt x="10636" y="13715"/>
                    <a:pt x="10609" y="13696"/>
                  </a:cubicBezTo>
                  <a:cubicBezTo>
                    <a:pt x="10426" y="13551"/>
                    <a:pt x="10258" y="13345"/>
                    <a:pt x="10304" y="13071"/>
                  </a:cubicBezTo>
                  <a:cubicBezTo>
                    <a:pt x="10342" y="12880"/>
                    <a:pt x="10479" y="12720"/>
                    <a:pt x="10662" y="12652"/>
                  </a:cubicBezTo>
                  <a:cubicBezTo>
                    <a:pt x="10726" y="12626"/>
                    <a:pt x="10796" y="12613"/>
                    <a:pt x="10866" y="12613"/>
                  </a:cubicBezTo>
                  <a:cubicBezTo>
                    <a:pt x="10979" y="12613"/>
                    <a:pt x="11094" y="12647"/>
                    <a:pt x="11188" y="12713"/>
                  </a:cubicBezTo>
                  <a:cubicBezTo>
                    <a:pt x="11295" y="12812"/>
                    <a:pt x="11371" y="12934"/>
                    <a:pt x="11394" y="13079"/>
                  </a:cubicBezTo>
                  <a:cubicBezTo>
                    <a:pt x="11470" y="13201"/>
                    <a:pt x="11508" y="13345"/>
                    <a:pt x="11501" y="13483"/>
                  </a:cubicBezTo>
                  <a:cubicBezTo>
                    <a:pt x="11623" y="13513"/>
                    <a:pt x="11684" y="13650"/>
                    <a:pt x="11615" y="13757"/>
                  </a:cubicBezTo>
                  <a:cubicBezTo>
                    <a:pt x="11317" y="14317"/>
                    <a:pt x="10716" y="14688"/>
                    <a:pt x="10133" y="14688"/>
                  </a:cubicBezTo>
                  <a:cubicBezTo>
                    <a:pt x="9717" y="14688"/>
                    <a:pt x="9311" y="14499"/>
                    <a:pt x="9031" y="14054"/>
                  </a:cubicBezTo>
                  <a:cubicBezTo>
                    <a:pt x="8841" y="13734"/>
                    <a:pt x="8704" y="13391"/>
                    <a:pt x="8620" y="13033"/>
                  </a:cubicBezTo>
                  <a:lnTo>
                    <a:pt x="8224" y="13033"/>
                  </a:lnTo>
                  <a:cubicBezTo>
                    <a:pt x="8277" y="13475"/>
                    <a:pt x="8338" y="13909"/>
                    <a:pt x="8406" y="14351"/>
                  </a:cubicBezTo>
                  <a:cubicBezTo>
                    <a:pt x="8425" y="14493"/>
                    <a:pt x="8317" y="14586"/>
                    <a:pt x="8219" y="14586"/>
                  </a:cubicBezTo>
                  <a:cubicBezTo>
                    <a:pt x="8154" y="14586"/>
                    <a:pt x="8094" y="14545"/>
                    <a:pt x="8079" y="14450"/>
                  </a:cubicBezTo>
                  <a:cubicBezTo>
                    <a:pt x="8010" y="13978"/>
                    <a:pt x="7942" y="13505"/>
                    <a:pt x="7881" y="13025"/>
                  </a:cubicBezTo>
                  <a:lnTo>
                    <a:pt x="6958" y="13025"/>
                  </a:lnTo>
                  <a:lnTo>
                    <a:pt x="6958" y="14397"/>
                  </a:lnTo>
                  <a:cubicBezTo>
                    <a:pt x="6900" y="14510"/>
                    <a:pt x="6790" y="14568"/>
                    <a:pt x="6680" y="14568"/>
                  </a:cubicBezTo>
                  <a:cubicBezTo>
                    <a:pt x="6589" y="14568"/>
                    <a:pt x="6498" y="14529"/>
                    <a:pt x="6433" y="14450"/>
                  </a:cubicBezTo>
                  <a:lnTo>
                    <a:pt x="6433" y="13033"/>
                  </a:lnTo>
                  <a:lnTo>
                    <a:pt x="5510" y="13033"/>
                  </a:lnTo>
                  <a:cubicBezTo>
                    <a:pt x="5449" y="13521"/>
                    <a:pt x="5381" y="14016"/>
                    <a:pt x="5312" y="14504"/>
                  </a:cubicBezTo>
                  <a:cubicBezTo>
                    <a:pt x="5297" y="14599"/>
                    <a:pt x="5236" y="14640"/>
                    <a:pt x="5171" y="14640"/>
                  </a:cubicBezTo>
                  <a:cubicBezTo>
                    <a:pt x="5073" y="14640"/>
                    <a:pt x="4966" y="14549"/>
                    <a:pt x="4984" y="14412"/>
                  </a:cubicBezTo>
                  <a:cubicBezTo>
                    <a:pt x="5053" y="13947"/>
                    <a:pt x="5122" y="13490"/>
                    <a:pt x="5175" y="13041"/>
                  </a:cubicBezTo>
                  <a:lnTo>
                    <a:pt x="4786" y="13041"/>
                  </a:lnTo>
                  <a:cubicBezTo>
                    <a:pt x="4702" y="13414"/>
                    <a:pt x="4558" y="13780"/>
                    <a:pt x="4360" y="14115"/>
                  </a:cubicBezTo>
                  <a:cubicBezTo>
                    <a:pt x="4081" y="14555"/>
                    <a:pt x="3676" y="14743"/>
                    <a:pt x="3261" y="14743"/>
                  </a:cubicBezTo>
                  <a:cubicBezTo>
                    <a:pt x="2677" y="14743"/>
                    <a:pt x="2074" y="14372"/>
                    <a:pt x="1776" y="13810"/>
                  </a:cubicBezTo>
                  <a:cubicBezTo>
                    <a:pt x="1715" y="13704"/>
                    <a:pt x="1768" y="13574"/>
                    <a:pt x="1890" y="13544"/>
                  </a:cubicBezTo>
                  <a:cubicBezTo>
                    <a:pt x="1883" y="13399"/>
                    <a:pt x="1921" y="13262"/>
                    <a:pt x="1997" y="13140"/>
                  </a:cubicBezTo>
                  <a:cubicBezTo>
                    <a:pt x="2020" y="12995"/>
                    <a:pt x="2096" y="12865"/>
                    <a:pt x="2203" y="12774"/>
                  </a:cubicBezTo>
                  <a:cubicBezTo>
                    <a:pt x="2296" y="12704"/>
                    <a:pt x="2408" y="12668"/>
                    <a:pt x="2522" y="12668"/>
                  </a:cubicBezTo>
                  <a:cubicBezTo>
                    <a:pt x="2595" y="12668"/>
                    <a:pt x="2668" y="12683"/>
                    <a:pt x="2736" y="12713"/>
                  </a:cubicBezTo>
                  <a:cubicBezTo>
                    <a:pt x="2919" y="12781"/>
                    <a:pt x="3049" y="12934"/>
                    <a:pt x="3087" y="13124"/>
                  </a:cubicBezTo>
                  <a:cubicBezTo>
                    <a:pt x="3132" y="13399"/>
                    <a:pt x="2965" y="13604"/>
                    <a:pt x="2782" y="13757"/>
                  </a:cubicBezTo>
                  <a:cubicBezTo>
                    <a:pt x="2755" y="13772"/>
                    <a:pt x="2727" y="13780"/>
                    <a:pt x="2698" y="13780"/>
                  </a:cubicBezTo>
                  <a:cubicBezTo>
                    <a:pt x="2669" y="13780"/>
                    <a:pt x="2641" y="13772"/>
                    <a:pt x="2614" y="13757"/>
                  </a:cubicBezTo>
                  <a:cubicBezTo>
                    <a:pt x="2477" y="13650"/>
                    <a:pt x="2332" y="13513"/>
                    <a:pt x="2302" y="13338"/>
                  </a:cubicBezTo>
                  <a:cubicBezTo>
                    <a:pt x="2302" y="13383"/>
                    <a:pt x="2302" y="13429"/>
                    <a:pt x="2302" y="13467"/>
                  </a:cubicBezTo>
                  <a:cubicBezTo>
                    <a:pt x="2317" y="13536"/>
                    <a:pt x="2279" y="13604"/>
                    <a:pt x="2218" y="13635"/>
                  </a:cubicBezTo>
                  <a:cubicBezTo>
                    <a:pt x="2233" y="13711"/>
                    <a:pt x="2248" y="13795"/>
                    <a:pt x="2279" y="13871"/>
                  </a:cubicBezTo>
                  <a:cubicBezTo>
                    <a:pt x="2294" y="13902"/>
                    <a:pt x="2294" y="13932"/>
                    <a:pt x="2294" y="13963"/>
                  </a:cubicBezTo>
                  <a:cubicBezTo>
                    <a:pt x="2533" y="14231"/>
                    <a:pt x="2815" y="14351"/>
                    <a:pt x="3094" y="14351"/>
                  </a:cubicBezTo>
                  <a:cubicBezTo>
                    <a:pt x="3680" y="14351"/>
                    <a:pt x="4256" y="13825"/>
                    <a:pt x="4405" y="13041"/>
                  </a:cubicBezTo>
                  <a:lnTo>
                    <a:pt x="4253" y="13041"/>
                  </a:lnTo>
                  <a:cubicBezTo>
                    <a:pt x="4039" y="13041"/>
                    <a:pt x="4039" y="12667"/>
                    <a:pt x="4253" y="12667"/>
                  </a:cubicBezTo>
                  <a:lnTo>
                    <a:pt x="4459" y="12667"/>
                  </a:lnTo>
                  <a:cubicBezTo>
                    <a:pt x="4573" y="11836"/>
                    <a:pt x="4581" y="10990"/>
                    <a:pt x="4481" y="10152"/>
                  </a:cubicBezTo>
                  <a:cubicBezTo>
                    <a:pt x="4459" y="9961"/>
                    <a:pt x="4436" y="9771"/>
                    <a:pt x="4405" y="9580"/>
                  </a:cubicBezTo>
                  <a:lnTo>
                    <a:pt x="4253" y="9580"/>
                  </a:lnTo>
                  <a:cubicBezTo>
                    <a:pt x="4039" y="9580"/>
                    <a:pt x="4039" y="9207"/>
                    <a:pt x="4253" y="9207"/>
                  </a:cubicBezTo>
                  <a:lnTo>
                    <a:pt x="4352" y="9207"/>
                  </a:lnTo>
                  <a:cubicBezTo>
                    <a:pt x="4238" y="8452"/>
                    <a:pt x="4055" y="7706"/>
                    <a:pt x="3811" y="6982"/>
                  </a:cubicBezTo>
                  <a:cubicBezTo>
                    <a:pt x="3643" y="6982"/>
                    <a:pt x="3605" y="6768"/>
                    <a:pt x="3689" y="6661"/>
                  </a:cubicBezTo>
                  <a:cubicBezTo>
                    <a:pt x="3590" y="6418"/>
                    <a:pt x="3475" y="6174"/>
                    <a:pt x="3346" y="5945"/>
                  </a:cubicBezTo>
                  <a:cubicBezTo>
                    <a:pt x="2904" y="5145"/>
                    <a:pt x="2302" y="4070"/>
                    <a:pt x="1502" y="3659"/>
                  </a:cubicBezTo>
                  <a:cubicBezTo>
                    <a:pt x="1389" y="3603"/>
                    <a:pt x="1286" y="3578"/>
                    <a:pt x="1194" y="3578"/>
                  </a:cubicBezTo>
                  <a:cubicBezTo>
                    <a:pt x="655" y="3578"/>
                    <a:pt x="458" y="4421"/>
                    <a:pt x="816" y="4954"/>
                  </a:cubicBezTo>
                  <a:cubicBezTo>
                    <a:pt x="912" y="5152"/>
                    <a:pt x="1033" y="5249"/>
                    <a:pt x="1182" y="5249"/>
                  </a:cubicBezTo>
                  <a:cubicBezTo>
                    <a:pt x="1234" y="5249"/>
                    <a:pt x="1290" y="5237"/>
                    <a:pt x="1349" y="5213"/>
                  </a:cubicBezTo>
                  <a:cubicBezTo>
                    <a:pt x="922" y="5099"/>
                    <a:pt x="717" y="4726"/>
                    <a:pt x="1273" y="4405"/>
                  </a:cubicBezTo>
                  <a:cubicBezTo>
                    <a:pt x="1402" y="4332"/>
                    <a:pt x="1515" y="4300"/>
                    <a:pt x="1612" y="4300"/>
                  </a:cubicBezTo>
                  <a:cubicBezTo>
                    <a:pt x="1981" y="4300"/>
                    <a:pt x="2116" y="4766"/>
                    <a:pt x="1959" y="5236"/>
                  </a:cubicBezTo>
                  <a:cubicBezTo>
                    <a:pt x="1837" y="5613"/>
                    <a:pt x="1633" y="5760"/>
                    <a:pt x="1409" y="5760"/>
                  </a:cubicBezTo>
                  <a:cubicBezTo>
                    <a:pt x="985" y="5760"/>
                    <a:pt x="490" y="5237"/>
                    <a:pt x="351" y="4764"/>
                  </a:cubicBezTo>
                  <a:cubicBezTo>
                    <a:pt x="154" y="4080"/>
                    <a:pt x="472" y="3188"/>
                    <a:pt x="1171" y="3188"/>
                  </a:cubicBezTo>
                  <a:cubicBezTo>
                    <a:pt x="1204" y="3188"/>
                    <a:pt x="1238" y="3190"/>
                    <a:pt x="1273" y="3194"/>
                  </a:cubicBezTo>
                  <a:cubicBezTo>
                    <a:pt x="2134" y="3293"/>
                    <a:pt x="2866" y="4474"/>
                    <a:pt x="3300" y="5183"/>
                  </a:cubicBezTo>
                  <a:cubicBezTo>
                    <a:pt x="3582" y="5640"/>
                    <a:pt x="3818" y="6113"/>
                    <a:pt x="4009" y="6608"/>
                  </a:cubicBezTo>
                  <a:lnTo>
                    <a:pt x="5160" y="6608"/>
                  </a:lnTo>
                  <a:cubicBezTo>
                    <a:pt x="5099" y="6273"/>
                    <a:pt x="5030" y="5945"/>
                    <a:pt x="4939" y="5610"/>
                  </a:cubicBezTo>
                  <a:cubicBezTo>
                    <a:pt x="4687" y="4604"/>
                    <a:pt x="4314" y="3643"/>
                    <a:pt x="3841" y="2729"/>
                  </a:cubicBezTo>
                  <a:cubicBezTo>
                    <a:pt x="3727" y="2508"/>
                    <a:pt x="3483" y="2172"/>
                    <a:pt x="3361" y="1845"/>
                  </a:cubicBezTo>
                  <a:cubicBezTo>
                    <a:pt x="3337" y="1887"/>
                    <a:pt x="3288" y="1910"/>
                    <a:pt x="3239" y="1910"/>
                  </a:cubicBezTo>
                  <a:cubicBezTo>
                    <a:pt x="3226" y="1910"/>
                    <a:pt x="3214" y="1909"/>
                    <a:pt x="3201" y="1906"/>
                  </a:cubicBezTo>
                  <a:cubicBezTo>
                    <a:pt x="2950" y="1822"/>
                    <a:pt x="2729" y="1563"/>
                    <a:pt x="2820" y="1258"/>
                  </a:cubicBezTo>
                  <a:cubicBezTo>
                    <a:pt x="2911" y="953"/>
                    <a:pt x="3186" y="808"/>
                    <a:pt x="3468" y="801"/>
                  </a:cubicBezTo>
                  <a:cubicBezTo>
                    <a:pt x="3567" y="801"/>
                    <a:pt x="3643" y="884"/>
                    <a:pt x="3635" y="983"/>
                  </a:cubicBezTo>
                  <a:cubicBezTo>
                    <a:pt x="3635" y="1113"/>
                    <a:pt x="3628" y="1250"/>
                    <a:pt x="3605" y="1380"/>
                  </a:cubicBezTo>
                  <a:cubicBezTo>
                    <a:pt x="3635" y="1418"/>
                    <a:pt x="3643" y="1479"/>
                    <a:pt x="3628" y="1525"/>
                  </a:cubicBezTo>
                  <a:cubicBezTo>
                    <a:pt x="3582" y="1738"/>
                    <a:pt x="4032" y="2363"/>
                    <a:pt x="4123" y="2538"/>
                  </a:cubicBezTo>
                  <a:cubicBezTo>
                    <a:pt x="4299" y="2851"/>
                    <a:pt x="4451" y="3171"/>
                    <a:pt x="4588" y="3506"/>
                  </a:cubicBezTo>
                  <a:cubicBezTo>
                    <a:pt x="4977" y="4512"/>
                    <a:pt x="5282" y="5549"/>
                    <a:pt x="5495" y="6608"/>
                  </a:cubicBezTo>
                  <a:lnTo>
                    <a:pt x="6440" y="6608"/>
                  </a:lnTo>
                  <a:lnTo>
                    <a:pt x="6440" y="1768"/>
                  </a:lnTo>
                  <a:lnTo>
                    <a:pt x="6425" y="1768"/>
                  </a:lnTo>
                  <a:cubicBezTo>
                    <a:pt x="6409" y="1774"/>
                    <a:pt x="6394" y="1776"/>
                    <a:pt x="6379" y="1776"/>
                  </a:cubicBezTo>
                  <a:cubicBezTo>
                    <a:pt x="6327" y="1776"/>
                    <a:pt x="6279" y="1747"/>
                    <a:pt x="6250" y="1700"/>
                  </a:cubicBezTo>
                  <a:cubicBezTo>
                    <a:pt x="6250" y="1692"/>
                    <a:pt x="6242" y="1692"/>
                    <a:pt x="6234" y="1685"/>
                  </a:cubicBezTo>
                  <a:lnTo>
                    <a:pt x="5990" y="1319"/>
                  </a:lnTo>
                  <a:cubicBezTo>
                    <a:pt x="5907" y="1197"/>
                    <a:pt x="5853" y="1105"/>
                    <a:pt x="5899" y="938"/>
                  </a:cubicBezTo>
                  <a:cubicBezTo>
                    <a:pt x="5937" y="785"/>
                    <a:pt x="6021" y="648"/>
                    <a:pt x="6135" y="541"/>
                  </a:cubicBezTo>
                  <a:cubicBezTo>
                    <a:pt x="6212" y="473"/>
                    <a:pt x="6295" y="412"/>
                    <a:pt x="6379" y="366"/>
                  </a:cubicBezTo>
                  <a:cubicBezTo>
                    <a:pt x="6394" y="351"/>
                    <a:pt x="6417" y="328"/>
                    <a:pt x="6433" y="313"/>
                  </a:cubicBezTo>
                  <a:cubicBezTo>
                    <a:pt x="6512" y="250"/>
                    <a:pt x="6601" y="224"/>
                    <a:pt x="6694" y="224"/>
                  </a:cubicBezTo>
                  <a:close/>
                  <a:moveTo>
                    <a:pt x="6692" y="0"/>
                  </a:moveTo>
                  <a:cubicBezTo>
                    <a:pt x="6547" y="0"/>
                    <a:pt x="6402" y="54"/>
                    <a:pt x="6288" y="145"/>
                  </a:cubicBezTo>
                  <a:cubicBezTo>
                    <a:pt x="6272" y="160"/>
                    <a:pt x="6257" y="176"/>
                    <a:pt x="6234" y="191"/>
                  </a:cubicBezTo>
                  <a:cubicBezTo>
                    <a:pt x="6143" y="244"/>
                    <a:pt x="6059" y="305"/>
                    <a:pt x="5983" y="381"/>
                  </a:cubicBezTo>
                  <a:cubicBezTo>
                    <a:pt x="5838" y="511"/>
                    <a:pt x="5731" y="686"/>
                    <a:pt x="5678" y="884"/>
                  </a:cubicBezTo>
                  <a:cubicBezTo>
                    <a:pt x="5625" y="1075"/>
                    <a:pt x="5670" y="1288"/>
                    <a:pt x="5800" y="1448"/>
                  </a:cubicBezTo>
                  <a:lnTo>
                    <a:pt x="6067" y="1845"/>
                  </a:lnTo>
                  <a:lnTo>
                    <a:pt x="6082" y="1852"/>
                  </a:lnTo>
                  <a:cubicBezTo>
                    <a:pt x="6112" y="1898"/>
                    <a:pt x="6158" y="1929"/>
                    <a:pt x="6204" y="1959"/>
                  </a:cubicBezTo>
                  <a:lnTo>
                    <a:pt x="6204" y="6379"/>
                  </a:lnTo>
                  <a:lnTo>
                    <a:pt x="5686" y="6379"/>
                  </a:lnTo>
                  <a:cubicBezTo>
                    <a:pt x="5480" y="5366"/>
                    <a:pt x="5183" y="4375"/>
                    <a:pt x="4802" y="3415"/>
                  </a:cubicBezTo>
                  <a:cubicBezTo>
                    <a:pt x="4680" y="3095"/>
                    <a:pt x="4527" y="2782"/>
                    <a:pt x="4367" y="2485"/>
                  </a:cubicBezTo>
                  <a:lnTo>
                    <a:pt x="4337" y="2424"/>
                  </a:lnTo>
                  <a:cubicBezTo>
                    <a:pt x="4314" y="2378"/>
                    <a:pt x="4268" y="2302"/>
                    <a:pt x="4207" y="2218"/>
                  </a:cubicBezTo>
                  <a:cubicBezTo>
                    <a:pt x="4116" y="2066"/>
                    <a:pt x="3864" y="1669"/>
                    <a:pt x="3857" y="1563"/>
                  </a:cubicBezTo>
                  <a:cubicBezTo>
                    <a:pt x="3879" y="1486"/>
                    <a:pt x="3872" y="1410"/>
                    <a:pt x="3849" y="1342"/>
                  </a:cubicBezTo>
                  <a:cubicBezTo>
                    <a:pt x="3864" y="1220"/>
                    <a:pt x="3872" y="1098"/>
                    <a:pt x="3872" y="976"/>
                  </a:cubicBezTo>
                  <a:cubicBezTo>
                    <a:pt x="3872" y="862"/>
                    <a:pt x="3826" y="755"/>
                    <a:pt x="3750" y="679"/>
                  </a:cubicBezTo>
                  <a:cubicBezTo>
                    <a:pt x="3674" y="602"/>
                    <a:pt x="3575" y="564"/>
                    <a:pt x="3475" y="564"/>
                  </a:cubicBezTo>
                  <a:cubicBezTo>
                    <a:pt x="3041" y="580"/>
                    <a:pt x="2721" y="808"/>
                    <a:pt x="2614" y="1189"/>
                  </a:cubicBezTo>
                  <a:cubicBezTo>
                    <a:pt x="2492" y="1616"/>
                    <a:pt x="2790" y="1997"/>
                    <a:pt x="3140" y="2111"/>
                  </a:cubicBezTo>
                  <a:cubicBezTo>
                    <a:pt x="3178" y="2119"/>
                    <a:pt x="3216" y="2127"/>
                    <a:pt x="3254" y="2127"/>
                  </a:cubicBezTo>
                  <a:cubicBezTo>
                    <a:pt x="3338" y="2294"/>
                    <a:pt x="3430" y="2454"/>
                    <a:pt x="3514" y="2592"/>
                  </a:cubicBezTo>
                  <a:cubicBezTo>
                    <a:pt x="3567" y="2683"/>
                    <a:pt x="3613" y="2759"/>
                    <a:pt x="3651" y="2820"/>
                  </a:cubicBezTo>
                  <a:cubicBezTo>
                    <a:pt x="4116" y="3720"/>
                    <a:pt x="4481" y="4672"/>
                    <a:pt x="4733" y="5655"/>
                  </a:cubicBezTo>
                  <a:cubicBezTo>
                    <a:pt x="4786" y="5876"/>
                    <a:pt x="4840" y="6113"/>
                    <a:pt x="4893" y="6379"/>
                  </a:cubicBezTo>
                  <a:lnTo>
                    <a:pt x="4169" y="6379"/>
                  </a:lnTo>
                  <a:cubicBezTo>
                    <a:pt x="3978" y="5922"/>
                    <a:pt x="3757" y="5480"/>
                    <a:pt x="3498" y="5061"/>
                  </a:cubicBezTo>
                  <a:cubicBezTo>
                    <a:pt x="3041" y="4322"/>
                    <a:pt x="2279" y="3079"/>
                    <a:pt x="1311" y="2965"/>
                  </a:cubicBezTo>
                  <a:cubicBezTo>
                    <a:pt x="1268" y="2960"/>
                    <a:pt x="1225" y="2957"/>
                    <a:pt x="1183" y="2957"/>
                  </a:cubicBezTo>
                  <a:cubicBezTo>
                    <a:pt x="863" y="2957"/>
                    <a:pt x="562" y="3107"/>
                    <a:pt x="374" y="3377"/>
                  </a:cubicBezTo>
                  <a:cubicBezTo>
                    <a:pt x="92" y="3750"/>
                    <a:pt x="0" y="4329"/>
                    <a:pt x="145" y="4825"/>
                  </a:cubicBezTo>
                  <a:cubicBezTo>
                    <a:pt x="305" y="5366"/>
                    <a:pt x="869" y="5975"/>
                    <a:pt x="1418" y="5975"/>
                  </a:cubicBezTo>
                  <a:cubicBezTo>
                    <a:pt x="1623" y="5975"/>
                    <a:pt x="1989" y="5884"/>
                    <a:pt x="2180" y="5297"/>
                  </a:cubicBezTo>
                  <a:cubicBezTo>
                    <a:pt x="2264" y="5061"/>
                    <a:pt x="2271" y="4802"/>
                    <a:pt x="2218" y="4566"/>
                  </a:cubicBezTo>
                  <a:lnTo>
                    <a:pt x="2218" y="4566"/>
                  </a:lnTo>
                  <a:cubicBezTo>
                    <a:pt x="2584" y="5023"/>
                    <a:pt x="2896" y="5579"/>
                    <a:pt x="3155" y="6044"/>
                  </a:cubicBezTo>
                  <a:cubicBezTo>
                    <a:pt x="3262" y="6235"/>
                    <a:pt x="3361" y="6440"/>
                    <a:pt x="3445" y="6646"/>
                  </a:cubicBezTo>
                  <a:cubicBezTo>
                    <a:pt x="3414" y="6753"/>
                    <a:pt x="3414" y="6875"/>
                    <a:pt x="3468" y="6974"/>
                  </a:cubicBezTo>
                  <a:cubicBezTo>
                    <a:pt x="3498" y="7058"/>
                    <a:pt x="3567" y="7119"/>
                    <a:pt x="3643" y="7157"/>
                  </a:cubicBezTo>
                  <a:cubicBezTo>
                    <a:pt x="3841" y="7759"/>
                    <a:pt x="3994" y="8376"/>
                    <a:pt x="4093" y="9009"/>
                  </a:cubicBezTo>
                  <a:cubicBezTo>
                    <a:pt x="3956" y="9077"/>
                    <a:pt x="3864" y="9222"/>
                    <a:pt x="3872" y="9382"/>
                  </a:cubicBezTo>
                  <a:cubicBezTo>
                    <a:pt x="3857" y="9588"/>
                    <a:pt x="4009" y="9763"/>
                    <a:pt x="4215" y="9794"/>
                  </a:cubicBezTo>
                  <a:cubicBezTo>
                    <a:pt x="4230" y="9916"/>
                    <a:pt x="4245" y="10045"/>
                    <a:pt x="4260" y="10175"/>
                  </a:cubicBezTo>
                  <a:cubicBezTo>
                    <a:pt x="4352" y="10922"/>
                    <a:pt x="4352" y="11684"/>
                    <a:pt x="4268" y="12431"/>
                  </a:cubicBezTo>
                  <a:lnTo>
                    <a:pt x="4253" y="12431"/>
                  </a:lnTo>
                  <a:cubicBezTo>
                    <a:pt x="4032" y="12431"/>
                    <a:pt x="3857" y="12621"/>
                    <a:pt x="3872" y="12842"/>
                  </a:cubicBezTo>
                  <a:cubicBezTo>
                    <a:pt x="3864" y="13010"/>
                    <a:pt x="3963" y="13170"/>
                    <a:pt x="4123" y="13231"/>
                  </a:cubicBezTo>
                  <a:cubicBezTo>
                    <a:pt x="3940" y="13749"/>
                    <a:pt x="3529" y="14115"/>
                    <a:pt x="3094" y="14115"/>
                  </a:cubicBezTo>
                  <a:cubicBezTo>
                    <a:pt x="2957" y="14115"/>
                    <a:pt x="2812" y="14077"/>
                    <a:pt x="2690" y="14001"/>
                  </a:cubicBezTo>
                  <a:cubicBezTo>
                    <a:pt x="2774" y="14001"/>
                    <a:pt x="2858" y="13970"/>
                    <a:pt x="2927" y="13917"/>
                  </a:cubicBezTo>
                  <a:cubicBezTo>
                    <a:pt x="3224" y="13673"/>
                    <a:pt x="3353" y="13391"/>
                    <a:pt x="3308" y="13086"/>
                  </a:cubicBezTo>
                  <a:cubicBezTo>
                    <a:pt x="3254" y="12819"/>
                    <a:pt x="3072" y="12598"/>
                    <a:pt x="2820" y="12499"/>
                  </a:cubicBezTo>
                  <a:cubicBezTo>
                    <a:pt x="2723" y="12459"/>
                    <a:pt x="2620" y="12438"/>
                    <a:pt x="2517" y="12438"/>
                  </a:cubicBezTo>
                  <a:cubicBezTo>
                    <a:pt x="2465" y="12438"/>
                    <a:pt x="2414" y="12444"/>
                    <a:pt x="2363" y="12454"/>
                  </a:cubicBezTo>
                  <a:lnTo>
                    <a:pt x="2088" y="12568"/>
                  </a:lnTo>
                  <a:lnTo>
                    <a:pt x="2065" y="12591"/>
                  </a:lnTo>
                  <a:cubicBezTo>
                    <a:pt x="1921" y="12705"/>
                    <a:pt x="1814" y="12865"/>
                    <a:pt x="1776" y="13041"/>
                  </a:cubicBezTo>
                  <a:cubicBezTo>
                    <a:pt x="1715" y="13155"/>
                    <a:pt x="1677" y="13277"/>
                    <a:pt x="1662" y="13399"/>
                  </a:cubicBezTo>
                  <a:cubicBezTo>
                    <a:pt x="1616" y="13437"/>
                    <a:pt x="1578" y="13490"/>
                    <a:pt x="1547" y="13551"/>
                  </a:cubicBezTo>
                  <a:cubicBezTo>
                    <a:pt x="1502" y="13665"/>
                    <a:pt x="1509" y="13803"/>
                    <a:pt x="1578" y="13909"/>
                  </a:cubicBezTo>
                  <a:cubicBezTo>
                    <a:pt x="1913" y="14542"/>
                    <a:pt x="2591" y="14961"/>
                    <a:pt x="3262" y="14961"/>
                  </a:cubicBezTo>
                  <a:cubicBezTo>
                    <a:pt x="3796" y="14961"/>
                    <a:pt x="4283" y="14679"/>
                    <a:pt x="4550" y="14222"/>
                  </a:cubicBezTo>
                  <a:cubicBezTo>
                    <a:pt x="4695" y="13986"/>
                    <a:pt x="4809" y="13734"/>
                    <a:pt x="4893" y="13475"/>
                  </a:cubicBezTo>
                  <a:lnTo>
                    <a:pt x="4893" y="13475"/>
                  </a:lnTo>
                  <a:cubicBezTo>
                    <a:pt x="4855" y="13757"/>
                    <a:pt x="4817" y="14054"/>
                    <a:pt x="4771" y="14367"/>
                  </a:cubicBezTo>
                  <a:cubicBezTo>
                    <a:pt x="4748" y="14489"/>
                    <a:pt x="4779" y="14618"/>
                    <a:pt x="4863" y="14717"/>
                  </a:cubicBezTo>
                  <a:cubicBezTo>
                    <a:pt x="4939" y="14801"/>
                    <a:pt x="5053" y="14854"/>
                    <a:pt x="5175" y="14862"/>
                  </a:cubicBezTo>
                  <a:cubicBezTo>
                    <a:pt x="5358" y="14862"/>
                    <a:pt x="5518" y="14717"/>
                    <a:pt x="5533" y="14534"/>
                  </a:cubicBezTo>
                  <a:cubicBezTo>
                    <a:pt x="5594" y="14108"/>
                    <a:pt x="5655" y="13673"/>
                    <a:pt x="5716" y="13254"/>
                  </a:cubicBezTo>
                  <a:lnTo>
                    <a:pt x="6204" y="13254"/>
                  </a:lnTo>
                  <a:lnTo>
                    <a:pt x="6204" y="14450"/>
                  </a:lnTo>
                  <a:cubicBezTo>
                    <a:pt x="6196" y="14671"/>
                    <a:pt x="6372" y="14854"/>
                    <a:pt x="6593" y="14854"/>
                  </a:cubicBezTo>
                  <a:cubicBezTo>
                    <a:pt x="6661" y="14854"/>
                    <a:pt x="6730" y="14832"/>
                    <a:pt x="6783" y="14801"/>
                  </a:cubicBezTo>
                  <a:lnTo>
                    <a:pt x="6791" y="14801"/>
                  </a:lnTo>
                  <a:cubicBezTo>
                    <a:pt x="7012" y="14801"/>
                    <a:pt x="7195" y="14618"/>
                    <a:pt x="7187" y="14397"/>
                  </a:cubicBezTo>
                  <a:lnTo>
                    <a:pt x="7187" y="13254"/>
                  </a:lnTo>
                  <a:lnTo>
                    <a:pt x="7682" y="13254"/>
                  </a:lnTo>
                  <a:cubicBezTo>
                    <a:pt x="7743" y="13665"/>
                    <a:pt x="7804" y="14077"/>
                    <a:pt x="7865" y="14481"/>
                  </a:cubicBezTo>
                  <a:cubicBezTo>
                    <a:pt x="7881" y="14664"/>
                    <a:pt x="8041" y="14809"/>
                    <a:pt x="8224" y="14809"/>
                  </a:cubicBezTo>
                  <a:cubicBezTo>
                    <a:pt x="8345" y="14809"/>
                    <a:pt x="8460" y="14755"/>
                    <a:pt x="8536" y="14664"/>
                  </a:cubicBezTo>
                  <a:cubicBezTo>
                    <a:pt x="8620" y="14565"/>
                    <a:pt x="8650" y="14443"/>
                    <a:pt x="8627" y="14321"/>
                  </a:cubicBezTo>
                  <a:cubicBezTo>
                    <a:pt x="8582" y="14016"/>
                    <a:pt x="8544" y="13711"/>
                    <a:pt x="8506" y="13422"/>
                  </a:cubicBezTo>
                  <a:lnTo>
                    <a:pt x="8506" y="13422"/>
                  </a:lnTo>
                  <a:cubicBezTo>
                    <a:pt x="8589" y="13681"/>
                    <a:pt x="8704" y="13932"/>
                    <a:pt x="8849" y="14168"/>
                  </a:cubicBezTo>
                  <a:cubicBezTo>
                    <a:pt x="9115" y="14626"/>
                    <a:pt x="9603" y="14908"/>
                    <a:pt x="10137" y="14908"/>
                  </a:cubicBezTo>
                  <a:cubicBezTo>
                    <a:pt x="10800" y="14908"/>
                    <a:pt x="11486" y="14489"/>
                    <a:pt x="11821" y="13864"/>
                  </a:cubicBezTo>
                  <a:cubicBezTo>
                    <a:pt x="11920" y="13688"/>
                    <a:pt x="11874" y="13475"/>
                    <a:pt x="11729" y="13353"/>
                  </a:cubicBezTo>
                  <a:cubicBezTo>
                    <a:pt x="11714" y="13223"/>
                    <a:pt x="11676" y="13101"/>
                    <a:pt x="11615" y="12995"/>
                  </a:cubicBezTo>
                  <a:cubicBezTo>
                    <a:pt x="11569" y="12812"/>
                    <a:pt x="11470" y="12652"/>
                    <a:pt x="11325" y="12538"/>
                  </a:cubicBezTo>
                  <a:lnTo>
                    <a:pt x="11295" y="12515"/>
                  </a:lnTo>
                  <a:lnTo>
                    <a:pt x="11021" y="12400"/>
                  </a:lnTo>
                  <a:cubicBezTo>
                    <a:pt x="10970" y="12390"/>
                    <a:pt x="10919" y="12385"/>
                    <a:pt x="10868" y="12385"/>
                  </a:cubicBezTo>
                  <a:cubicBezTo>
                    <a:pt x="10767" y="12385"/>
                    <a:pt x="10667" y="12405"/>
                    <a:pt x="10571" y="12446"/>
                  </a:cubicBezTo>
                  <a:cubicBezTo>
                    <a:pt x="10319" y="12545"/>
                    <a:pt x="10137" y="12766"/>
                    <a:pt x="10083" y="13033"/>
                  </a:cubicBezTo>
                  <a:cubicBezTo>
                    <a:pt x="10037" y="13338"/>
                    <a:pt x="10167" y="13620"/>
                    <a:pt x="10464" y="13871"/>
                  </a:cubicBezTo>
                  <a:cubicBezTo>
                    <a:pt x="10533" y="13925"/>
                    <a:pt x="10609" y="13947"/>
                    <a:pt x="10693" y="13947"/>
                  </a:cubicBezTo>
                  <a:cubicBezTo>
                    <a:pt x="10579" y="14024"/>
                    <a:pt x="10434" y="14062"/>
                    <a:pt x="10289" y="14069"/>
                  </a:cubicBezTo>
                  <a:cubicBezTo>
                    <a:pt x="9877" y="14069"/>
                    <a:pt x="9489" y="13742"/>
                    <a:pt x="9291" y="13254"/>
                  </a:cubicBezTo>
                  <a:cubicBezTo>
                    <a:pt x="9794" y="13193"/>
                    <a:pt x="9771" y="12469"/>
                    <a:pt x="9268" y="12438"/>
                  </a:cubicBezTo>
                  <a:lnTo>
                    <a:pt x="9130" y="12438"/>
                  </a:lnTo>
                  <a:cubicBezTo>
                    <a:pt x="9039" y="11669"/>
                    <a:pt x="9039" y="10891"/>
                    <a:pt x="9130" y="10122"/>
                  </a:cubicBezTo>
                  <a:cubicBezTo>
                    <a:pt x="9138" y="10007"/>
                    <a:pt x="9153" y="9893"/>
                    <a:pt x="9169" y="9779"/>
                  </a:cubicBezTo>
                  <a:cubicBezTo>
                    <a:pt x="9336" y="9718"/>
                    <a:pt x="9443" y="9558"/>
                    <a:pt x="9435" y="9382"/>
                  </a:cubicBezTo>
                  <a:cubicBezTo>
                    <a:pt x="9435" y="9253"/>
                    <a:pt x="9382" y="9131"/>
                    <a:pt x="9275" y="9055"/>
                  </a:cubicBezTo>
                  <a:cubicBezTo>
                    <a:pt x="9382" y="8391"/>
                    <a:pt x="9542" y="7736"/>
                    <a:pt x="9755" y="7096"/>
                  </a:cubicBezTo>
                  <a:cubicBezTo>
                    <a:pt x="9847" y="7004"/>
                    <a:pt x="9893" y="6882"/>
                    <a:pt x="9877" y="6760"/>
                  </a:cubicBezTo>
                  <a:cubicBezTo>
                    <a:pt x="9984" y="6494"/>
                    <a:pt x="10098" y="6242"/>
                    <a:pt x="10236" y="5998"/>
                  </a:cubicBezTo>
                  <a:cubicBezTo>
                    <a:pt x="10495" y="5533"/>
                    <a:pt x="10807" y="4977"/>
                    <a:pt x="11173" y="4520"/>
                  </a:cubicBezTo>
                  <a:lnTo>
                    <a:pt x="11173" y="4520"/>
                  </a:lnTo>
                  <a:cubicBezTo>
                    <a:pt x="11120" y="4764"/>
                    <a:pt x="11127" y="5015"/>
                    <a:pt x="11211" y="5251"/>
                  </a:cubicBezTo>
                  <a:cubicBezTo>
                    <a:pt x="11402" y="5838"/>
                    <a:pt x="11775" y="5930"/>
                    <a:pt x="11973" y="5930"/>
                  </a:cubicBezTo>
                  <a:cubicBezTo>
                    <a:pt x="12522" y="5930"/>
                    <a:pt x="13086" y="5320"/>
                    <a:pt x="13246" y="4779"/>
                  </a:cubicBezTo>
                  <a:cubicBezTo>
                    <a:pt x="13398" y="4284"/>
                    <a:pt x="13307" y="3704"/>
                    <a:pt x="13025" y="3323"/>
                  </a:cubicBezTo>
                  <a:cubicBezTo>
                    <a:pt x="12839" y="3064"/>
                    <a:pt x="12543" y="2909"/>
                    <a:pt x="12227" y="2909"/>
                  </a:cubicBezTo>
                  <a:cubicBezTo>
                    <a:pt x="12181" y="2909"/>
                    <a:pt x="12134" y="2912"/>
                    <a:pt x="12088" y="2919"/>
                  </a:cubicBezTo>
                  <a:cubicBezTo>
                    <a:pt x="11120" y="3026"/>
                    <a:pt x="10350" y="4268"/>
                    <a:pt x="9900" y="5015"/>
                  </a:cubicBezTo>
                  <a:cubicBezTo>
                    <a:pt x="9634" y="5450"/>
                    <a:pt x="9397" y="5907"/>
                    <a:pt x="9214" y="6379"/>
                  </a:cubicBezTo>
                  <a:lnTo>
                    <a:pt x="8498" y="6379"/>
                  </a:lnTo>
                  <a:cubicBezTo>
                    <a:pt x="8551" y="6097"/>
                    <a:pt x="8605" y="5846"/>
                    <a:pt x="8666" y="5610"/>
                  </a:cubicBezTo>
                  <a:cubicBezTo>
                    <a:pt x="8917" y="4627"/>
                    <a:pt x="9283" y="3674"/>
                    <a:pt x="9748" y="2775"/>
                  </a:cubicBezTo>
                  <a:cubicBezTo>
                    <a:pt x="9786" y="2706"/>
                    <a:pt x="9832" y="2630"/>
                    <a:pt x="9885" y="2546"/>
                  </a:cubicBezTo>
                  <a:cubicBezTo>
                    <a:pt x="9961" y="2409"/>
                    <a:pt x="10060" y="2249"/>
                    <a:pt x="10144" y="2081"/>
                  </a:cubicBezTo>
                  <a:cubicBezTo>
                    <a:pt x="10182" y="2081"/>
                    <a:pt x="10220" y="2073"/>
                    <a:pt x="10251" y="2066"/>
                  </a:cubicBezTo>
                  <a:cubicBezTo>
                    <a:pt x="10609" y="1951"/>
                    <a:pt x="10906" y="1570"/>
                    <a:pt x="10784" y="1144"/>
                  </a:cubicBezTo>
                  <a:cubicBezTo>
                    <a:pt x="10678" y="762"/>
                    <a:pt x="10358" y="534"/>
                    <a:pt x="9916" y="519"/>
                  </a:cubicBezTo>
                  <a:cubicBezTo>
                    <a:pt x="9816" y="519"/>
                    <a:pt x="9717" y="557"/>
                    <a:pt x="9649" y="633"/>
                  </a:cubicBezTo>
                  <a:cubicBezTo>
                    <a:pt x="9573" y="709"/>
                    <a:pt x="9527" y="816"/>
                    <a:pt x="9527" y="930"/>
                  </a:cubicBezTo>
                  <a:cubicBezTo>
                    <a:pt x="9527" y="1052"/>
                    <a:pt x="9534" y="1174"/>
                    <a:pt x="9550" y="1288"/>
                  </a:cubicBezTo>
                  <a:cubicBezTo>
                    <a:pt x="9527" y="1357"/>
                    <a:pt x="9519" y="1433"/>
                    <a:pt x="9534" y="1502"/>
                  </a:cubicBezTo>
                  <a:cubicBezTo>
                    <a:pt x="9534" y="1616"/>
                    <a:pt x="9283" y="2020"/>
                    <a:pt x="9191" y="2172"/>
                  </a:cubicBezTo>
                  <a:cubicBezTo>
                    <a:pt x="9130" y="2256"/>
                    <a:pt x="9085" y="2332"/>
                    <a:pt x="9062" y="2378"/>
                  </a:cubicBezTo>
                  <a:lnTo>
                    <a:pt x="9031" y="2439"/>
                  </a:lnTo>
                  <a:cubicBezTo>
                    <a:pt x="8864" y="2736"/>
                    <a:pt x="8719" y="3049"/>
                    <a:pt x="8589" y="3369"/>
                  </a:cubicBezTo>
                  <a:cubicBezTo>
                    <a:pt x="8208" y="4345"/>
                    <a:pt x="7911" y="5358"/>
                    <a:pt x="7698" y="6379"/>
                  </a:cubicBezTo>
                  <a:lnTo>
                    <a:pt x="7187" y="6379"/>
                  </a:lnTo>
                  <a:lnTo>
                    <a:pt x="7187" y="1906"/>
                  </a:lnTo>
                  <a:cubicBezTo>
                    <a:pt x="7240" y="1883"/>
                    <a:pt x="7286" y="1845"/>
                    <a:pt x="7317" y="1799"/>
                  </a:cubicBezTo>
                  <a:lnTo>
                    <a:pt x="7599" y="1395"/>
                  </a:lnTo>
                  <a:cubicBezTo>
                    <a:pt x="7728" y="1235"/>
                    <a:pt x="7774" y="1022"/>
                    <a:pt x="7721" y="831"/>
                  </a:cubicBezTo>
                  <a:cubicBezTo>
                    <a:pt x="7667" y="641"/>
                    <a:pt x="7560" y="465"/>
                    <a:pt x="7416" y="328"/>
                  </a:cubicBezTo>
                  <a:cubicBezTo>
                    <a:pt x="7332" y="252"/>
                    <a:pt x="7035" y="0"/>
                    <a:pt x="6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31;p60">
              <a:extLst>
                <a:ext uri="{FF2B5EF4-FFF2-40B4-BE49-F238E27FC236}">
                  <a16:creationId xmlns:a16="http://schemas.microsoft.com/office/drawing/2014/main" id="{3BE39FEE-ECFB-0890-BBEA-5F37614A06A4}"/>
                </a:ext>
              </a:extLst>
            </p:cNvPr>
            <p:cNvSpPr/>
            <p:nvPr/>
          </p:nvSpPr>
          <p:spPr>
            <a:xfrm>
              <a:off x="2714700" y="3716125"/>
              <a:ext cx="21925" cy="77200"/>
            </a:xfrm>
            <a:custGeom>
              <a:avLst/>
              <a:gdLst/>
              <a:ahLst/>
              <a:cxnLst/>
              <a:rect l="l" t="t" r="r" b="b"/>
              <a:pathLst>
                <a:path w="877" h="3088" extrusionOk="0">
                  <a:moveTo>
                    <a:pt x="434" y="222"/>
                  </a:moveTo>
                  <a:cubicBezTo>
                    <a:pt x="457" y="1106"/>
                    <a:pt x="518" y="1990"/>
                    <a:pt x="625" y="2866"/>
                  </a:cubicBezTo>
                  <a:lnTo>
                    <a:pt x="221" y="2866"/>
                  </a:lnTo>
                  <a:lnTo>
                    <a:pt x="221" y="222"/>
                  </a:lnTo>
                  <a:close/>
                  <a:moveTo>
                    <a:pt x="0" y="1"/>
                  </a:moveTo>
                  <a:lnTo>
                    <a:pt x="0" y="3087"/>
                  </a:lnTo>
                  <a:lnTo>
                    <a:pt x="876" y="3087"/>
                  </a:lnTo>
                  <a:cubicBezTo>
                    <a:pt x="739" y="2066"/>
                    <a:pt x="671" y="1030"/>
                    <a:pt x="663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732;p60">
              <a:extLst>
                <a:ext uri="{FF2B5EF4-FFF2-40B4-BE49-F238E27FC236}">
                  <a16:creationId xmlns:a16="http://schemas.microsoft.com/office/drawing/2014/main" id="{802371AA-8DA7-36A7-4DAB-2DA9781904FA}"/>
                </a:ext>
              </a:extLst>
            </p:cNvPr>
            <p:cNvSpPr/>
            <p:nvPr/>
          </p:nvSpPr>
          <p:spPr>
            <a:xfrm>
              <a:off x="2680000" y="3651150"/>
              <a:ext cx="21575" cy="55675"/>
            </a:xfrm>
            <a:custGeom>
              <a:avLst/>
              <a:gdLst/>
              <a:ahLst/>
              <a:cxnLst/>
              <a:rect l="l" t="t" r="r" b="b"/>
              <a:pathLst>
                <a:path w="863" h="2227" extrusionOk="0">
                  <a:moveTo>
                    <a:pt x="634" y="230"/>
                  </a:moveTo>
                  <a:lnTo>
                    <a:pt x="634" y="2005"/>
                  </a:lnTo>
                  <a:lnTo>
                    <a:pt x="412" y="2005"/>
                  </a:lnTo>
                  <a:cubicBezTo>
                    <a:pt x="397" y="1411"/>
                    <a:pt x="344" y="816"/>
                    <a:pt x="260" y="230"/>
                  </a:cubicBezTo>
                  <a:close/>
                  <a:moveTo>
                    <a:pt x="1" y="1"/>
                  </a:moveTo>
                  <a:cubicBezTo>
                    <a:pt x="115" y="740"/>
                    <a:pt x="184" y="1479"/>
                    <a:pt x="191" y="2226"/>
                  </a:cubicBezTo>
                  <a:lnTo>
                    <a:pt x="862" y="2226"/>
                  </a:lnTo>
                  <a:lnTo>
                    <a:pt x="862" y="1"/>
                  </a:ln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733;p60">
              <a:extLst>
                <a:ext uri="{FF2B5EF4-FFF2-40B4-BE49-F238E27FC236}">
                  <a16:creationId xmlns:a16="http://schemas.microsoft.com/office/drawing/2014/main" id="{D21A58DA-9753-7E24-C767-5086AD68510D}"/>
                </a:ext>
              </a:extLst>
            </p:cNvPr>
            <p:cNvSpPr/>
            <p:nvPr/>
          </p:nvSpPr>
          <p:spPr>
            <a:xfrm>
              <a:off x="2714700" y="3651150"/>
              <a:ext cx="21350" cy="55675"/>
            </a:xfrm>
            <a:custGeom>
              <a:avLst/>
              <a:gdLst/>
              <a:ahLst/>
              <a:cxnLst/>
              <a:rect l="l" t="t" r="r" b="b"/>
              <a:pathLst>
                <a:path w="854" h="2227" extrusionOk="0">
                  <a:moveTo>
                    <a:pt x="587" y="230"/>
                  </a:moveTo>
                  <a:cubicBezTo>
                    <a:pt x="511" y="816"/>
                    <a:pt x="457" y="1411"/>
                    <a:pt x="442" y="2005"/>
                  </a:cubicBezTo>
                  <a:lnTo>
                    <a:pt x="221" y="2005"/>
                  </a:lnTo>
                  <a:lnTo>
                    <a:pt x="221" y="230"/>
                  </a:lnTo>
                  <a:close/>
                  <a:moveTo>
                    <a:pt x="0" y="1"/>
                  </a:moveTo>
                  <a:lnTo>
                    <a:pt x="0" y="2226"/>
                  </a:lnTo>
                  <a:lnTo>
                    <a:pt x="663" y="2226"/>
                  </a:lnTo>
                  <a:cubicBezTo>
                    <a:pt x="678" y="1479"/>
                    <a:pt x="739" y="740"/>
                    <a:pt x="854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734;p60">
              <a:extLst>
                <a:ext uri="{FF2B5EF4-FFF2-40B4-BE49-F238E27FC236}">
                  <a16:creationId xmlns:a16="http://schemas.microsoft.com/office/drawing/2014/main" id="{553BD85B-D2FB-C89E-CF55-2E674DD0C0D5}"/>
                </a:ext>
              </a:extLst>
            </p:cNvPr>
            <p:cNvSpPr/>
            <p:nvPr/>
          </p:nvSpPr>
          <p:spPr>
            <a:xfrm>
              <a:off x="2659250" y="3716125"/>
              <a:ext cx="16775" cy="77200"/>
            </a:xfrm>
            <a:custGeom>
              <a:avLst/>
              <a:gdLst/>
              <a:ahLst/>
              <a:cxnLst/>
              <a:rect l="l" t="t" r="r" b="b"/>
              <a:pathLst>
                <a:path w="671" h="3088" extrusionOk="0">
                  <a:moveTo>
                    <a:pt x="450" y="222"/>
                  </a:moveTo>
                  <a:cubicBezTo>
                    <a:pt x="450" y="649"/>
                    <a:pt x="427" y="1083"/>
                    <a:pt x="397" y="1540"/>
                  </a:cubicBezTo>
                  <a:cubicBezTo>
                    <a:pt x="374" y="1083"/>
                    <a:pt x="320" y="633"/>
                    <a:pt x="259" y="222"/>
                  </a:cubicBezTo>
                  <a:close/>
                  <a:moveTo>
                    <a:pt x="0" y="1"/>
                  </a:moveTo>
                  <a:cubicBezTo>
                    <a:pt x="145" y="961"/>
                    <a:pt x="267" y="2081"/>
                    <a:pt x="115" y="3087"/>
                  </a:cubicBezTo>
                  <a:lnTo>
                    <a:pt x="480" y="3087"/>
                  </a:lnTo>
                  <a:cubicBezTo>
                    <a:pt x="602" y="2066"/>
                    <a:pt x="663" y="1030"/>
                    <a:pt x="671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735;p60">
              <a:extLst>
                <a:ext uri="{FF2B5EF4-FFF2-40B4-BE49-F238E27FC236}">
                  <a16:creationId xmlns:a16="http://schemas.microsoft.com/office/drawing/2014/main" id="{4975789A-AB15-24C3-3AF7-29E75042266B}"/>
                </a:ext>
              </a:extLst>
            </p:cNvPr>
            <p:cNvSpPr/>
            <p:nvPr/>
          </p:nvSpPr>
          <p:spPr>
            <a:xfrm>
              <a:off x="2644375" y="3651150"/>
              <a:ext cx="31650" cy="55675"/>
            </a:xfrm>
            <a:custGeom>
              <a:avLst/>
              <a:gdLst/>
              <a:ahLst/>
              <a:cxnLst/>
              <a:rect l="l" t="t" r="r" b="b"/>
              <a:pathLst>
                <a:path w="1266" h="2227" extrusionOk="0">
                  <a:moveTo>
                    <a:pt x="885" y="230"/>
                  </a:moveTo>
                  <a:cubicBezTo>
                    <a:pt x="969" y="816"/>
                    <a:pt x="1022" y="1411"/>
                    <a:pt x="1045" y="2005"/>
                  </a:cubicBezTo>
                  <a:lnTo>
                    <a:pt x="732" y="2005"/>
                  </a:lnTo>
                  <a:cubicBezTo>
                    <a:pt x="633" y="1403"/>
                    <a:pt x="496" y="809"/>
                    <a:pt x="313" y="230"/>
                  </a:cubicBezTo>
                  <a:close/>
                  <a:moveTo>
                    <a:pt x="1" y="1"/>
                  </a:moveTo>
                  <a:cubicBezTo>
                    <a:pt x="229" y="687"/>
                    <a:pt x="405" y="1388"/>
                    <a:pt x="519" y="2097"/>
                  </a:cubicBezTo>
                  <a:cubicBezTo>
                    <a:pt x="527" y="2142"/>
                    <a:pt x="527" y="2181"/>
                    <a:pt x="534" y="2226"/>
                  </a:cubicBezTo>
                  <a:lnTo>
                    <a:pt x="1266" y="2226"/>
                  </a:lnTo>
                  <a:cubicBezTo>
                    <a:pt x="1251" y="1479"/>
                    <a:pt x="1190" y="740"/>
                    <a:pt x="1075" y="1"/>
                  </a:cubicBez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36;p60">
              <a:extLst>
                <a:ext uri="{FF2B5EF4-FFF2-40B4-BE49-F238E27FC236}">
                  <a16:creationId xmlns:a16="http://schemas.microsoft.com/office/drawing/2014/main" id="{A72411EC-5452-FC3B-5546-6321BD912B8F}"/>
                </a:ext>
              </a:extLst>
            </p:cNvPr>
            <p:cNvSpPr/>
            <p:nvPr/>
          </p:nvSpPr>
          <p:spPr>
            <a:xfrm>
              <a:off x="2679625" y="3716125"/>
              <a:ext cx="21950" cy="77200"/>
            </a:xfrm>
            <a:custGeom>
              <a:avLst/>
              <a:gdLst/>
              <a:ahLst/>
              <a:cxnLst/>
              <a:rect l="l" t="t" r="r" b="b"/>
              <a:pathLst>
                <a:path w="878" h="3088" extrusionOk="0">
                  <a:moveTo>
                    <a:pt x="649" y="222"/>
                  </a:moveTo>
                  <a:lnTo>
                    <a:pt x="649" y="2866"/>
                  </a:lnTo>
                  <a:lnTo>
                    <a:pt x="252" y="2866"/>
                  </a:lnTo>
                  <a:cubicBezTo>
                    <a:pt x="367" y="1899"/>
                    <a:pt x="420" y="1030"/>
                    <a:pt x="435" y="222"/>
                  </a:cubicBezTo>
                  <a:close/>
                  <a:moveTo>
                    <a:pt x="206" y="1"/>
                  </a:moveTo>
                  <a:cubicBezTo>
                    <a:pt x="199" y="1030"/>
                    <a:pt x="130" y="2066"/>
                    <a:pt x="1" y="3087"/>
                  </a:cubicBezTo>
                  <a:lnTo>
                    <a:pt x="877" y="3087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rgbClr val="FFE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37;p60">
              <a:extLst>
                <a:ext uri="{FF2B5EF4-FFF2-40B4-BE49-F238E27FC236}">
                  <a16:creationId xmlns:a16="http://schemas.microsoft.com/office/drawing/2014/main" id="{EA919530-CD2F-B206-8C5A-FBEA6E6F2ADF}"/>
                </a:ext>
              </a:extLst>
            </p:cNvPr>
            <p:cNvSpPr/>
            <p:nvPr/>
          </p:nvSpPr>
          <p:spPr>
            <a:xfrm>
              <a:off x="2544575" y="3482275"/>
              <a:ext cx="327075" cy="363025"/>
            </a:xfrm>
            <a:custGeom>
              <a:avLst/>
              <a:gdLst/>
              <a:ahLst/>
              <a:cxnLst/>
              <a:rect l="l" t="t" r="r" b="b"/>
              <a:pathLst>
                <a:path w="13083" h="14521" extrusionOk="0">
                  <a:moveTo>
                    <a:pt x="5067" y="6756"/>
                  </a:moveTo>
                  <a:cubicBezTo>
                    <a:pt x="5174" y="7495"/>
                    <a:pt x="5243" y="8242"/>
                    <a:pt x="5258" y="8981"/>
                  </a:cubicBezTo>
                  <a:lnTo>
                    <a:pt x="4526" y="8981"/>
                  </a:lnTo>
                  <a:cubicBezTo>
                    <a:pt x="4526" y="8943"/>
                    <a:pt x="4519" y="8897"/>
                    <a:pt x="4511" y="8852"/>
                  </a:cubicBezTo>
                  <a:cubicBezTo>
                    <a:pt x="4397" y="8143"/>
                    <a:pt x="4221" y="7442"/>
                    <a:pt x="3993" y="6756"/>
                  </a:cubicBezTo>
                  <a:close/>
                  <a:moveTo>
                    <a:pt x="6264" y="6756"/>
                  </a:moveTo>
                  <a:lnTo>
                    <a:pt x="6272" y="8981"/>
                  </a:lnTo>
                  <a:lnTo>
                    <a:pt x="5608" y="8981"/>
                  </a:lnTo>
                  <a:cubicBezTo>
                    <a:pt x="5593" y="8234"/>
                    <a:pt x="5525" y="7495"/>
                    <a:pt x="5410" y="6756"/>
                  </a:cubicBezTo>
                  <a:close/>
                  <a:moveTo>
                    <a:pt x="7659" y="6756"/>
                  </a:moveTo>
                  <a:cubicBezTo>
                    <a:pt x="7537" y="7495"/>
                    <a:pt x="7476" y="8234"/>
                    <a:pt x="7468" y="8981"/>
                  </a:cubicBezTo>
                  <a:lnTo>
                    <a:pt x="6797" y="8981"/>
                  </a:lnTo>
                  <a:lnTo>
                    <a:pt x="6797" y="6756"/>
                  </a:lnTo>
                  <a:close/>
                  <a:moveTo>
                    <a:pt x="9061" y="6756"/>
                  </a:moveTo>
                  <a:cubicBezTo>
                    <a:pt x="8840" y="7427"/>
                    <a:pt x="8672" y="8105"/>
                    <a:pt x="8566" y="8806"/>
                  </a:cubicBezTo>
                  <a:lnTo>
                    <a:pt x="8558" y="8806"/>
                  </a:lnTo>
                  <a:cubicBezTo>
                    <a:pt x="8550" y="8859"/>
                    <a:pt x="8543" y="8920"/>
                    <a:pt x="8535" y="8981"/>
                  </a:cubicBezTo>
                  <a:lnTo>
                    <a:pt x="7811" y="8981"/>
                  </a:lnTo>
                  <a:cubicBezTo>
                    <a:pt x="7826" y="8234"/>
                    <a:pt x="7887" y="7495"/>
                    <a:pt x="8002" y="6756"/>
                  </a:cubicBezTo>
                  <a:close/>
                  <a:moveTo>
                    <a:pt x="5258" y="9355"/>
                  </a:moveTo>
                  <a:cubicBezTo>
                    <a:pt x="5250" y="10384"/>
                    <a:pt x="5189" y="11420"/>
                    <a:pt x="5067" y="12441"/>
                  </a:cubicBezTo>
                  <a:lnTo>
                    <a:pt x="4702" y="12441"/>
                  </a:lnTo>
                  <a:cubicBezTo>
                    <a:pt x="4854" y="11435"/>
                    <a:pt x="4732" y="10315"/>
                    <a:pt x="4587" y="9355"/>
                  </a:cubicBezTo>
                  <a:close/>
                  <a:moveTo>
                    <a:pt x="6279" y="9355"/>
                  </a:moveTo>
                  <a:lnTo>
                    <a:pt x="6272" y="12441"/>
                  </a:lnTo>
                  <a:lnTo>
                    <a:pt x="5403" y="12441"/>
                  </a:lnTo>
                  <a:cubicBezTo>
                    <a:pt x="5532" y="11420"/>
                    <a:pt x="5601" y="10384"/>
                    <a:pt x="5616" y="9355"/>
                  </a:cubicBezTo>
                  <a:close/>
                  <a:moveTo>
                    <a:pt x="7460" y="9355"/>
                  </a:moveTo>
                  <a:cubicBezTo>
                    <a:pt x="7468" y="10384"/>
                    <a:pt x="7544" y="11420"/>
                    <a:pt x="7674" y="12441"/>
                  </a:cubicBezTo>
                  <a:lnTo>
                    <a:pt x="6797" y="12441"/>
                  </a:lnTo>
                  <a:lnTo>
                    <a:pt x="6797" y="9355"/>
                  </a:lnTo>
                  <a:close/>
                  <a:moveTo>
                    <a:pt x="8482" y="9355"/>
                  </a:moveTo>
                  <a:cubicBezTo>
                    <a:pt x="8337" y="10323"/>
                    <a:pt x="8223" y="11443"/>
                    <a:pt x="8390" y="12441"/>
                  </a:cubicBezTo>
                  <a:lnTo>
                    <a:pt x="8009" y="12441"/>
                  </a:lnTo>
                  <a:cubicBezTo>
                    <a:pt x="7887" y="11420"/>
                    <a:pt x="7819" y="10384"/>
                    <a:pt x="7811" y="9355"/>
                  </a:cubicBezTo>
                  <a:close/>
                  <a:moveTo>
                    <a:pt x="6538" y="1"/>
                  </a:moveTo>
                  <a:cubicBezTo>
                    <a:pt x="6444" y="1"/>
                    <a:pt x="6353" y="28"/>
                    <a:pt x="6272" y="95"/>
                  </a:cubicBezTo>
                  <a:cubicBezTo>
                    <a:pt x="6256" y="110"/>
                    <a:pt x="6241" y="125"/>
                    <a:pt x="6226" y="148"/>
                  </a:cubicBezTo>
                  <a:cubicBezTo>
                    <a:pt x="6134" y="194"/>
                    <a:pt x="6051" y="247"/>
                    <a:pt x="5974" y="316"/>
                  </a:cubicBezTo>
                  <a:cubicBezTo>
                    <a:pt x="5860" y="430"/>
                    <a:pt x="5784" y="567"/>
                    <a:pt x="5738" y="720"/>
                  </a:cubicBezTo>
                  <a:cubicBezTo>
                    <a:pt x="5692" y="880"/>
                    <a:pt x="5746" y="971"/>
                    <a:pt x="5829" y="1101"/>
                  </a:cubicBezTo>
                  <a:lnTo>
                    <a:pt x="6081" y="1467"/>
                  </a:lnTo>
                  <a:cubicBezTo>
                    <a:pt x="6081" y="1474"/>
                    <a:pt x="6089" y="1474"/>
                    <a:pt x="6089" y="1482"/>
                  </a:cubicBezTo>
                  <a:cubicBezTo>
                    <a:pt x="6120" y="1526"/>
                    <a:pt x="6172" y="1554"/>
                    <a:pt x="6228" y="1554"/>
                  </a:cubicBezTo>
                  <a:cubicBezTo>
                    <a:pt x="6240" y="1554"/>
                    <a:pt x="6252" y="1553"/>
                    <a:pt x="6264" y="1550"/>
                  </a:cubicBezTo>
                  <a:lnTo>
                    <a:pt x="6279" y="1550"/>
                  </a:lnTo>
                  <a:lnTo>
                    <a:pt x="6279" y="6382"/>
                  </a:lnTo>
                  <a:lnTo>
                    <a:pt x="5349" y="6382"/>
                  </a:lnTo>
                  <a:cubicBezTo>
                    <a:pt x="5136" y="5323"/>
                    <a:pt x="4839" y="4287"/>
                    <a:pt x="4442" y="3281"/>
                  </a:cubicBezTo>
                  <a:cubicBezTo>
                    <a:pt x="4305" y="2953"/>
                    <a:pt x="4153" y="2625"/>
                    <a:pt x="3985" y="2313"/>
                  </a:cubicBezTo>
                  <a:cubicBezTo>
                    <a:pt x="3886" y="2137"/>
                    <a:pt x="3444" y="1512"/>
                    <a:pt x="3482" y="1307"/>
                  </a:cubicBezTo>
                  <a:cubicBezTo>
                    <a:pt x="3497" y="1253"/>
                    <a:pt x="3490" y="1200"/>
                    <a:pt x="3459" y="1154"/>
                  </a:cubicBezTo>
                  <a:cubicBezTo>
                    <a:pt x="3482" y="1025"/>
                    <a:pt x="3497" y="895"/>
                    <a:pt x="3490" y="758"/>
                  </a:cubicBezTo>
                  <a:cubicBezTo>
                    <a:pt x="3497" y="666"/>
                    <a:pt x="3421" y="583"/>
                    <a:pt x="3322" y="575"/>
                  </a:cubicBezTo>
                  <a:cubicBezTo>
                    <a:pt x="3040" y="583"/>
                    <a:pt x="2766" y="720"/>
                    <a:pt x="2674" y="1032"/>
                  </a:cubicBezTo>
                  <a:cubicBezTo>
                    <a:pt x="2583" y="1352"/>
                    <a:pt x="2811" y="1604"/>
                    <a:pt x="3055" y="1680"/>
                  </a:cubicBezTo>
                  <a:cubicBezTo>
                    <a:pt x="3071" y="1686"/>
                    <a:pt x="3088" y="1689"/>
                    <a:pt x="3104" y="1689"/>
                  </a:cubicBezTo>
                  <a:cubicBezTo>
                    <a:pt x="3150" y="1689"/>
                    <a:pt x="3195" y="1666"/>
                    <a:pt x="3223" y="1627"/>
                  </a:cubicBezTo>
                  <a:cubicBezTo>
                    <a:pt x="3337" y="1947"/>
                    <a:pt x="3581" y="2290"/>
                    <a:pt x="3696" y="2503"/>
                  </a:cubicBezTo>
                  <a:cubicBezTo>
                    <a:pt x="4176" y="3418"/>
                    <a:pt x="4541" y="4386"/>
                    <a:pt x="4801" y="5384"/>
                  </a:cubicBezTo>
                  <a:cubicBezTo>
                    <a:pt x="4884" y="5719"/>
                    <a:pt x="4953" y="6055"/>
                    <a:pt x="5014" y="6382"/>
                  </a:cubicBezTo>
                  <a:lnTo>
                    <a:pt x="3856" y="6382"/>
                  </a:lnTo>
                  <a:cubicBezTo>
                    <a:pt x="3665" y="5895"/>
                    <a:pt x="3429" y="5415"/>
                    <a:pt x="3147" y="4965"/>
                  </a:cubicBezTo>
                  <a:cubicBezTo>
                    <a:pt x="2712" y="4248"/>
                    <a:pt x="1981" y="3075"/>
                    <a:pt x="1119" y="2968"/>
                  </a:cubicBezTo>
                  <a:cubicBezTo>
                    <a:pt x="1088" y="2965"/>
                    <a:pt x="1056" y="2963"/>
                    <a:pt x="1026" y="2963"/>
                  </a:cubicBezTo>
                  <a:cubicBezTo>
                    <a:pt x="321" y="2963"/>
                    <a:pt x="0" y="3866"/>
                    <a:pt x="197" y="4546"/>
                  </a:cubicBezTo>
                  <a:cubicBezTo>
                    <a:pt x="337" y="5010"/>
                    <a:pt x="833" y="5532"/>
                    <a:pt x="1257" y="5532"/>
                  </a:cubicBezTo>
                  <a:cubicBezTo>
                    <a:pt x="1481" y="5532"/>
                    <a:pt x="1684" y="5387"/>
                    <a:pt x="1805" y="5011"/>
                  </a:cubicBezTo>
                  <a:cubicBezTo>
                    <a:pt x="1956" y="4542"/>
                    <a:pt x="1826" y="4078"/>
                    <a:pt x="1463" y="4078"/>
                  </a:cubicBezTo>
                  <a:cubicBezTo>
                    <a:pt x="1365" y="4078"/>
                    <a:pt x="1250" y="4112"/>
                    <a:pt x="1119" y="4187"/>
                  </a:cubicBezTo>
                  <a:cubicBezTo>
                    <a:pt x="563" y="4500"/>
                    <a:pt x="769" y="4873"/>
                    <a:pt x="1196" y="4988"/>
                  </a:cubicBezTo>
                  <a:cubicBezTo>
                    <a:pt x="1134" y="5014"/>
                    <a:pt x="1076" y="5028"/>
                    <a:pt x="1022" y="5028"/>
                  </a:cubicBezTo>
                  <a:cubicBezTo>
                    <a:pt x="876" y="5028"/>
                    <a:pt x="757" y="4929"/>
                    <a:pt x="662" y="4729"/>
                  </a:cubicBezTo>
                  <a:cubicBezTo>
                    <a:pt x="299" y="4197"/>
                    <a:pt x="499" y="3357"/>
                    <a:pt x="1035" y="3357"/>
                  </a:cubicBezTo>
                  <a:cubicBezTo>
                    <a:pt x="1130" y="3357"/>
                    <a:pt x="1234" y="3383"/>
                    <a:pt x="1348" y="3441"/>
                  </a:cubicBezTo>
                  <a:cubicBezTo>
                    <a:pt x="2148" y="3845"/>
                    <a:pt x="2750" y="4919"/>
                    <a:pt x="3192" y="5719"/>
                  </a:cubicBezTo>
                  <a:cubicBezTo>
                    <a:pt x="3322" y="5956"/>
                    <a:pt x="3436" y="6192"/>
                    <a:pt x="3535" y="6443"/>
                  </a:cubicBezTo>
                  <a:cubicBezTo>
                    <a:pt x="3452" y="6542"/>
                    <a:pt x="3490" y="6756"/>
                    <a:pt x="3650" y="6756"/>
                  </a:cubicBezTo>
                  <a:cubicBezTo>
                    <a:pt x="3901" y="7480"/>
                    <a:pt x="4084" y="8227"/>
                    <a:pt x="4191" y="8981"/>
                  </a:cubicBezTo>
                  <a:lnTo>
                    <a:pt x="4099" y="8981"/>
                  </a:lnTo>
                  <a:cubicBezTo>
                    <a:pt x="3886" y="8981"/>
                    <a:pt x="3886" y="9355"/>
                    <a:pt x="4099" y="9355"/>
                  </a:cubicBezTo>
                  <a:lnTo>
                    <a:pt x="4252" y="9355"/>
                  </a:lnTo>
                  <a:cubicBezTo>
                    <a:pt x="4282" y="9545"/>
                    <a:pt x="4305" y="9743"/>
                    <a:pt x="4328" y="9934"/>
                  </a:cubicBezTo>
                  <a:cubicBezTo>
                    <a:pt x="4427" y="10765"/>
                    <a:pt x="4420" y="11611"/>
                    <a:pt x="4305" y="12441"/>
                  </a:cubicBezTo>
                  <a:lnTo>
                    <a:pt x="4099" y="12441"/>
                  </a:lnTo>
                  <a:cubicBezTo>
                    <a:pt x="3886" y="12441"/>
                    <a:pt x="3886" y="12815"/>
                    <a:pt x="4099" y="12815"/>
                  </a:cubicBezTo>
                  <a:lnTo>
                    <a:pt x="4252" y="12815"/>
                  </a:lnTo>
                  <a:cubicBezTo>
                    <a:pt x="4102" y="13599"/>
                    <a:pt x="3526" y="14125"/>
                    <a:pt x="2941" y="14125"/>
                  </a:cubicBezTo>
                  <a:cubicBezTo>
                    <a:pt x="2661" y="14125"/>
                    <a:pt x="2380" y="14005"/>
                    <a:pt x="2141" y="13737"/>
                  </a:cubicBezTo>
                  <a:cubicBezTo>
                    <a:pt x="2141" y="13707"/>
                    <a:pt x="2141" y="13676"/>
                    <a:pt x="2126" y="13646"/>
                  </a:cubicBezTo>
                  <a:cubicBezTo>
                    <a:pt x="2095" y="13569"/>
                    <a:pt x="2080" y="13493"/>
                    <a:pt x="2065" y="13409"/>
                  </a:cubicBezTo>
                  <a:cubicBezTo>
                    <a:pt x="2126" y="13379"/>
                    <a:pt x="2164" y="13318"/>
                    <a:pt x="2148" y="13249"/>
                  </a:cubicBezTo>
                  <a:cubicBezTo>
                    <a:pt x="2148" y="13204"/>
                    <a:pt x="2148" y="13158"/>
                    <a:pt x="2148" y="13112"/>
                  </a:cubicBezTo>
                  <a:cubicBezTo>
                    <a:pt x="2179" y="13295"/>
                    <a:pt x="2324" y="13425"/>
                    <a:pt x="2461" y="13531"/>
                  </a:cubicBezTo>
                  <a:cubicBezTo>
                    <a:pt x="2484" y="13550"/>
                    <a:pt x="2512" y="13560"/>
                    <a:pt x="2542" y="13560"/>
                  </a:cubicBezTo>
                  <a:cubicBezTo>
                    <a:pt x="2571" y="13560"/>
                    <a:pt x="2602" y="13550"/>
                    <a:pt x="2629" y="13531"/>
                  </a:cubicBezTo>
                  <a:cubicBezTo>
                    <a:pt x="2811" y="13379"/>
                    <a:pt x="2979" y="13173"/>
                    <a:pt x="2933" y="12906"/>
                  </a:cubicBezTo>
                  <a:cubicBezTo>
                    <a:pt x="2895" y="12716"/>
                    <a:pt x="2758" y="12556"/>
                    <a:pt x="2575" y="12487"/>
                  </a:cubicBezTo>
                  <a:cubicBezTo>
                    <a:pt x="2512" y="12458"/>
                    <a:pt x="2443" y="12445"/>
                    <a:pt x="2374" y="12445"/>
                  </a:cubicBezTo>
                  <a:cubicBezTo>
                    <a:pt x="2260" y="12445"/>
                    <a:pt x="2144" y="12482"/>
                    <a:pt x="2049" y="12548"/>
                  </a:cubicBezTo>
                  <a:cubicBezTo>
                    <a:pt x="1943" y="12640"/>
                    <a:pt x="1866" y="12769"/>
                    <a:pt x="1844" y="12914"/>
                  </a:cubicBezTo>
                  <a:cubicBezTo>
                    <a:pt x="1767" y="13036"/>
                    <a:pt x="1729" y="13181"/>
                    <a:pt x="1737" y="13318"/>
                  </a:cubicBezTo>
                  <a:cubicBezTo>
                    <a:pt x="1615" y="13348"/>
                    <a:pt x="1562" y="13486"/>
                    <a:pt x="1615" y="13585"/>
                  </a:cubicBezTo>
                  <a:cubicBezTo>
                    <a:pt x="1918" y="14146"/>
                    <a:pt x="2524" y="14520"/>
                    <a:pt x="3109" y="14520"/>
                  </a:cubicBezTo>
                  <a:cubicBezTo>
                    <a:pt x="3524" y="14520"/>
                    <a:pt x="3928" y="14332"/>
                    <a:pt x="4206" y="13890"/>
                  </a:cubicBezTo>
                  <a:cubicBezTo>
                    <a:pt x="4404" y="13554"/>
                    <a:pt x="4549" y="13196"/>
                    <a:pt x="4633" y="12815"/>
                  </a:cubicBezTo>
                  <a:lnTo>
                    <a:pt x="5022" y="12815"/>
                  </a:lnTo>
                  <a:cubicBezTo>
                    <a:pt x="4968" y="13272"/>
                    <a:pt x="4900" y="13729"/>
                    <a:pt x="4831" y="14187"/>
                  </a:cubicBezTo>
                  <a:cubicBezTo>
                    <a:pt x="4813" y="14327"/>
                    <a:pt x="4919" y="14419"/>
                    <a:pt x="5016" y="14419"/>
                  </a:cubicBezTo>
                  <a:cubicBezTo>
                    <a:pt x="5082" y="14419"/>
                    <a:pt x="5143" y="14377"/>
                    <a:pt x="5159" y="14278"/>
                  </a:cubicBezTo>
                  <a:cubicBezTo>
                    <a:pt x="5227" y="13790"/>
                    <a:pt x="5296" y="13303"/>
                    <a:pt x="5357" y="12807"/>
                  </a:cubicBezTo>
                  <a:lnTo>
                    <a:pt x="6279" y="12807"/>
                  </a:lnTo>
                  <a:lnTo>
                    <a:pt x="6279" y="14232"/>
                  </a:lnTo>
                  <a:cubicBezTo>
                    <a:pt x="6343" y="14310"/>
                    <a:pt x="6433" y="14348"/>
                    <a:pt x="6523" y="14348"/>
                  </a:cubicBezTo>
                  <a:cubicBezTo>
                    <a:pt x="6635" y="14348"/>
                    <a:pt x="6746" y="14289"/>
                    <a:pt x="6805" y="14179"/>
                  </a:cubicBezTo>
                  <a:lnTo>
                    <a:pt x="6805" y="12815"/>
                  </a:lnTo>
                  <a:lnTo>
                    <a:pt x="7727" y="12815"/>
                  </a:lnTo>
                  <a:cubicBezTo>
                    <a:pt x="7796" y="13287"/>
                    <a:pt x="7857" y="13760"/>
                    <a:pt x="7925" y="14232"/>
                  </a:cubicBezTo>
                  <a:cubicBezTo>
                    <a:pt x="7941" y="14327"/>
                    <a:pt x="8002" y="14368"/>
                    <a:pt x="8067" y="14368"/>
                  </a:cubicBezTo>
                  <a:cubicBezTo>
                    <a:pt x="8164" y="14368"/>
                    <a:pt x="8271" y="14278"/>
                    <a:pt x="8253" y="14141"/>
                  </a:cubicBezTo>
                  <a:cubicBezTo>
                    <a:pt x="8184" y="13699"/>
                    <a:pt x="8124" y="13257"/>
                    <a:pt x="8070" y="12815"/>
                  </a:cubicBezTo>
                  <a:lnTo>
                    <a:pt x="8466" y="12815"/>
                  </a:lnTo>
                  <a:cubicBezTo>
                    <a:pt x="8550" y="13181"/>
                    <a:pt x="8688" y="13524"/>
                    <a:pt x="8878" y="13844"/>
                  </a:cubicBezTo>
                  <a:cubicBezTo>
                    <a:pt x="9157" y="14284"/>
                    <a:pt x="9562" y="14471"/>
                    <a:pt x="9976" y="14471"/>
                  </a:cubicBezTo>
                  <a:cubicBezTo>
                    <a:pt x="10560" y="14471"/>
                    <a:pt x="11163" y="14100"/>
                    <a:pt x="11462" y="13539"/>
                  </a:cubicBezTo>
                  <a:cubicBezTo>
                    <a:pt x="11523" y="13432"/>
                    <a:pt x="11469" y="13303"/>
                    <a:pt x="11347" y="13272"/>
                  </a:cubicBezTo>
                  <a:cubicBezTo>
                    <a:pt x="11355" y="13127"/>
                    <a:pt x="11317" y="12990"/>
                    <a:pt x="11241" y="12868"/>
                  </a:cubicBezTo>
                  <a:cubicBezTo>
                    <a:pt x="11218" y="12723"/>
                    <a:pt x="11142" y="12594"/>
                    <a:pt x="11035" y="12502"/>
                  </a:cubicBezTo>
                  <a:cubicBezTo>
                    <a:pt x="10942" y="12433"/>
                    <a:pt x="10829" y="12397"/>
                    <a:pt x="10716" y="12397"/>
                  </a:cubicBezTo>
                  <a:cubicBezTo>
                    <a:pt x="10643" y="12397"/>
                    <a:pt x="10570" y="12412"/>
                    <a:pt x="10501" y="12441"/>
                  </a:cubicBezTo>
                  <a:cubicBezTo>
                    <a:pt x="10318" y="12510"/>
                    <a:pt x="10189" y="12662"/>
                    <a:pt x="10151" y="12861"/>
                  </a:cubicBezTo>
                  <a:cubicBezTo>
                    <a:pt x="10105" y="13127"/>
                    <a:pt x="10273" y="13333"/>
                    <a:pt x="10456" y="13486"/>
                  </a:cubicBezTo>
                  <a:cubicBezTo>
                    <a:pt x="10482" y="13501"/>
                    <a:pt x="10511" y="13508"/>
                    <a:pt x="10540" y="13508"/>
                  </a:cubicBezTo>
                  <a:cubicBezTo>
                    <a:pt x="10568" y="13508"/>
                    <a:pt x="10597" y="13501"/>
                    <a:pt x="10623" y="13486"/>
                  </a:cubicBezTo>
                  <a:cubicBezTo>
                    <a:pt x="10761" y="13379"/>
                    <a:pt x="10905" y="13242"/>
                    <a:pt x="10936" y="13066"/>
                  </a:cubicBezTo>
                  <a:cubicBezTo>
                    <a:pt x="10936" y="13112"/>
                    <a:pt x="10936" y="13158"/>
                    <a:pt x="10936" y="13204"/>
                  </a:cubicBezTo>
                  <a:cubicBezTo>
                    <a:pt x="10921" y="13265"/>
                    <a:pt x="10959" y="13333"/>
                    <a:pt x="11020" y="13364"/>
                  </a:cubicBezTo>
                  <a:cubicBezTo>
                    <a:pt x="11004" y="13447"/>
                    <a:pt x="10989" y="13524"/>
                    <a:pt x="10959" y="13600"/>
                  </a:cubicBezTo>
                  <a:cubicBezTo>
                    <a:pt x="10943" y="13630"/>
                    <a:pt x="10943" y="13661"/>
                    <a:pt x="10943" y="13691"/>
                  </a:cubicBezTo>
                  <a:cubicBezTo>
                    <a:pt x="10704" y="13959"/>
                    <a:pt x="10422" y="14078"/>
                    <a:pt x="10143" y="14078"/>
                  </a:cubicBezTo>
                  <a:cubicBezTo>
                    <a:pt x="9571" y="14078"/>
                    <a:pt x="9009" y="13576"/>
                    <a:pt x="8840" y="12823"/>
                  </a:cubicBezTo>
                  <a:lnTo>
                    <a:pt x="9122" y="12823"/>
                  </a:lnTo>
                  <a:cubicBezTo>
                    <a:pt x="9335" y="12823"/>
                    <a:pt x="9335" y="12449"/>
                    <a:pt x="9122" y="12449"/>
                  </a:cubicBezTo>
                  <a:lnTo>
                    <a:pt x="8779" y="12449"/>
                  </a:lnTo>
                  <a:cubicBezTo>
                    <a:pt x="8657" y="11595"/>
                    <a:pt x="8649" y="10734"/>
                    <a:pt x="8756" y="9881"/>
                  </a:cubicBezTo>
                  <a:cubicBezTo>
                    <a:pt x="8771" y="9705"/>
                    <a:pt x="8794" y="9530"/>
                    <a:pt x="8817" y="9355"/>
                  </a:cubicBezTo>
                  <a:lnTo>
                    <a:pt x="8893" y="9355"/>
                  </a:lnTo>
                  <a:cubicBezTo>
                    <a:pt x="9107" y="9355"/>
                    <a:pt x="9107" y="8989"/>
                    <a:pt x="8893" y="8989"/>
                  </a:cubicBezTo>
                  <a:lnTo>
                    <a:pt x="8870" y="8989"/>
                  </a:lnTo>
                  <a:cubicBezTo>
                    <a:pt x="8985" y="8219"/>
                    <a:pt x="9160" y="7472"/>
                    <a:pt x="9412" y="6741"/>
                  </a:cubicBezTo>
                  <a:cubicBezTo>
                    <a:pt x="9488" y="6695"/>
                    <a:pt x="9518" y="6603"/>
                    <a:pt x="9495" y="6520"/>
                  </a:cubicBezTo>
                  <a:cubicBezTo>
                    <a:pt x="9602" y="6222"/>
                    <a:pt x="9739" y="5940"/>
                    <a:pt x="9884" y="5666"/>
                  </a:cubicBezTo>
                  <a:cubicBezTo>
                    <a:pt x="10334" y="4866"/>
                    <a:pt x="10928" y="3791"/>
                    <a:pt x="11728" y="3387"/>
                  </a:cubicBezTo>
                  <a:cubicBezTo>
                    <a:pt x="11840" y="3331"/>
                    <a:pt x="11944" y="3306"/>
                    <a:pt x="12037" y="3306"/>
                  </a:cubicBezTo>
                  <a:cubicBezTo>
                    <a:pt x="12577" y="3306"/>
                    <a:pt x="12778" y="4150"/>
                    <a:pt x="12414" y="4683"/>
                  </a:cubicBezTo>
                  <a:cubicBezTo>
                    <a:pt x="12324" y="4880"/>
                    <a:pt x="12200" y="4978"/>
                    <a:pt x="12052" y="4978"/>
                  </a:cubicBezTo>
                  <a:cubicBezTo>
                    <a:pt x="12001" y="4978"/>
                    <a:pt x="11946" y="4966"/>
                    <a:pt x="11888" y="4942"/>
                  </a:cubicBezTo>
                  <a:cubicBezTo>
                    <a:pt x="12308" y="4820"/>
                    <a:pt x="12513" y="4454"/>
                    <a:pt x="11965" y="4134"/>
                  </a:cubicBezTo>
                  <a:cubicBezTo>
                    <a:pt x="11834" y="4061"/>
                    <a:pt x="11720" y="4029"/>
                    <a:pt x="11622" y="4029"/>
                  </a:cubicBezTo>
                  <a:cubicBezTo>
                    <a:pt x="11251" y="4029"/>
                    <a:pt x="11120" y="4494"/>
                    <a:pt x="11271" y="4965"/>
                  </a:cubicBezTo>
                  <a:cubicBezTo>
                    <a:pt x="11392" y="5339"/>
                    <a:pt x="11597" y="5485"/>
                    <a:pt x="11821" y="5485"/>
                  </a:cubicBezTo>
                  <a:cubicBezTo>
                    <a:pt x="12245" y="5485"/>
                    <a:pt x="12740" y="4966"/>
                    <a:pt x="12879" y="4492"/>
                  </a:cubicBezTo>
                  <a:cubicBezTo>
                    <a:pt x="13083" y="3801"/>
                    <a:pt x="12759" y="2916"/>
                    <a:pt x="12053" y="2916"/>
                  </a:cubicBezTo>
                  <a:cubicBezTo>
                    <a:pt x="12020" y="2916"/>
                    <a:pt x="11985" y="2918"/>
                    <a:pt x="11949" y="2922"/>
                  </a:cubicBezTo>
                  <a:cubicBezTo>
                    <a:pt x="11096" y="3014"/>
                    <a:pt x="10364" y="4195"/>
                    <a:pt x="9930" y="4912"/>
                  </a:cubicBezTo>
                  <a:cubicBezTo>
                    <a:pt x="9640" y="5376"/>
                    <a:pt x="9396" y="5872"/>
                    <a:pt x="9206" y="6382"/>
                  </a:cubicBezTo>
                  <a:lnTo>
                    <a:pt x="8063" y="6382"/>
                  </a:lnTo>
                  <a:cubicBezTo>
                    <a:pt x="8124" y="6032"/>
                    <a:pt x="8192" y="5681"/>
                    <a:pt x="8284" y="5331"/>
                  </a:cubicBezTo>
                  <a:cubicBezTo>
                    <a:pt x="8543" y="4332"/>
                    <a:pt x="8909" y="3364"/>
                    <a:pt x="9389" y="2450"/>
                  </a:cubicBezTo>
                  <a:cubicBezTo>
                    <a:pt x="9503" y="2236"/>
                    <a:pt x="9747" y="1893"/>
                    <a:pt x="9869" y="1573"/>
                  </a:cubicBezTo>
                  <a:cubicBezTo>
                    <a:pt x="9891" y="1613"/>
                    <a:pt x="9935" y="1636"/>
                    <a:pt x="9980" y="1636"/>
                  </a:cubicBezTo>
                  <a:cubicBezTo>
                    <a:pt x="9996" y="1636"/>
                    <a:pt x="10013" y="1633"/>
                    <a:pt x="10029" y="1627"/>
                  </a:cubicBezTo>
                  <a:cubicBezTo>
                    <a:pt x="10280" y="1550"/>
                    <a:pt x="10501" y="1291"/>
                    <a:pt x="10410" y="987"/>
                  </a:cubicBezTo>
                  <a:cubicBezTo>
                    <a:pt x="10318" y="674"/>
                    <a:pt x="10044" y="529"/>
                    <a:pt x="9762" y="522"/>
                  </a:cubicBezTo>
                  <a:cubicBezTo>
                    <a:pt x="9663" y="529"/>
                    <a:pt x="9587" y="613"/>
                    <a:pt x="9594" y="705"/>
                  </a:cubicBezTo>
                  <a:cubicBezTo>
                    <a:pt x="9594" y="842"/>
                    <a:pt x="9602" y="971"/>
                    <a:pt x="9625" y="1101"/>
                  </a:cubicBezTo>
                  <a:cubicBezTo>
                    <a:pt x="9594" y="1147"/>
                    <a:pt x="9587" y="1200"/>
                    <a:pt x="9602" y="1253"/>
                  </a:cubicBezTo>
                  <a:cubicBezTo>
                    <a:pt x="9648" y="1459"/>
                    <a:pt x="9198" y="2084"/>
                    <a:pt x="9107" y="2267"/>
                  </a:cubicBezTo>
                  <a:cubicBezTo>
                    <a:pt x="8931" y="2579"/>
                    <a:pt x="8779" y="2899"/>
                    <a:pt x="8649" y="3227"/>
                  </a:cubicBezTo>
                  <a:cubicBezTo>
                    <a:pt x="8245" y="4248"/>
                    <a:pt x="7941" y="5308"/>
                    <a:pt x="7727" y="6382"/>
                  </a:cubicBezTo>
                  <a:lnTo>
                    <a:pt x="6805" y="6382"/>
                  </a:lnTo>
                  <a:lnTo>
                    <a:pt x="6805" y="1497"/>
                  </a:lnTo>
                  <a:lnTo>
                    <a:pt x="6820" y="1497"/>
                  </a:lnTo>
                  <a:cubicBezTo>
                    <a:pt x="6834" y="1500"/>
                    <a:pt x="6848" y="1502"/>
                    <a:pt x="6861" y="1502"/>
                  </a:cubicBezTo>
                  <a:cubicBezTo>
                    <a:pt x="6915" y="1502"/>
                    <a:pt x="6965" y="1477"/>
                    <a:pt x="6996" y="1429"/>
                  </a:cubicBezTo>
                  <a:cubicBezTo>
                    <a:pt x="6996" y="1421"/>
                    <a:pt x="7003" y="1421"/>
                    <a:pt x="7011" y="1413"/>
                  </a:cubicBezTo>
                  <a:lnTo>
                    <a:pt x="7255" y="1047"/>
                  </a:lnTo>
                  <a:cubicBezTo>
                    <a:pt x="7339" y="926"/>
                    <a:pt x="7392" y="834"/>
                    <a:pt x="7346" y="666"/>
                  </a:cubicBezTo>
                  <a:cubicBezTo>
                    <a:pt x="7308" y="514"/>
                    <a:pt x="7224" y="377"/>
                    <a:pt x="7110" y="262"/>
                  </a:cubicBezTo>
                  <a:cubicBezTo>
                    <a:pt x="6963" y="132"/>
                    <a:pt x="6745" y="1"/>
                    <a:pt x="6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5F3CE93-7F73-E875-7A72-DE9CAFA566AD}"/>
              </a:ext>
            </a:extLst>
          </p:cNvPr>
          <p:cNvSpPr txBox="1"/>
          <p:nvPr/>
        </p:nvSpPr>
        <p:spPr>
          <a:xfrm>
            <a:off x="3344774" y="1872093"/>
            <a:ext cx="2661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600" b="1" dirty="0">
                <a:solidFill>
                  <a:schemeClr val="accent3"/>
                </a:solidFill>
                <a:effectLst/>
                <a:latin typeface="Fira Sans Condensed" panose="020B0503050000020004" pitchFamily="34" charset="0"/>
              </a:rPr>
              <a:t> 629,976  complaints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694F05-541F-E9C2-ED76-79BFB67B2CF9}"/>
              </a:ext>
            </a:extLst>
          </p:cNvPr>
          <p:cNvSpPr txBox="1"/>
          <p:nvPr/>
        </p:nvSpPr>
        <p:spPr>
          <a:xfrm>
            <a:off x="6389286" y="1842347"/>
            <a:ext cx="2661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600" b="1" dirty="0">
                <a:solidFill>
                  <a:schemeClr val="accent3"/>
                </a:solidFill>
                <a:effectLst/>
                <a:latin typeface="Fira Sans Condensed" panose="020B0503050000020004" pitchFamily="34" charset="0"/>
              </a:rPr>
              <a:t>589,336 complaints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2B4938-0098-BE31-8AF0-45C2886410F6}"/>
              </a:ext>
            </a:extLst>
          </p:cNvPr>
          <p:cNvSpPr txBox="1"/>
          <p:nvPr/>
        </p:nvSpPr>
        <p:spPr>
          <a:xfrm>
            <a:off x="424542" y="2297295"/>
            <a:ext cx="230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ctr">
              <a:spcBef>
                <a:spcPts val="1600"/>
              </a:spcBef>
            </a:pPr>
            <a:r>
              <a:rPr lang="en-US" sz="1600" b="1" dirty="0">
                <a:solidFill>
                  <a:schemeClr val="tx1"/>
                </a:solidFill>
                <a:effectLst/>
                <a:latin typeface="Fira Sans Condensed" panose="020B0503050000020004" pitchFamily="34" charset="0"/>
              </a:rPr>
              <a:t>Incorrect information on your report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021AB65-1F70-08E0-0CA1-CBBC61D59D59}"/>
              </a:ext>
            </a:extLst>
          </p:cNvPr>
          <p:cNvSpPr txBox="1"/>
          <p:nvPr/>
        </p:nvSpPr>
        <p:spPr>
          <a:xfrm>
            <a:off x="3482982" y="2258434"/>
            <a:ext cx="1786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ctr">
              <a:spcBef>
                <a:spcPts val="1600"/>
              </a:spcBef>
            </a:pPr>
            <a:r>
              <a:rPr lang="en-US" sz="1600" b="1" dirty="0">
                <a:solidFill>
                  <a:schemeClr val="tx1"/>
                </a:solidFill>
                <a:effectLst/>
                <a:latin typeface="Fira Sans Condensed" panose="020B0503050000020004" pitchFamily="34" charset="0"/>
              </a:rPr>
              <a:t> Improper use of your report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389C43-BE60-6691-3C89-01CEAB8E324B}"/>
              </a:ext>
            </a:extLst>
          </p:cNvPr>
          <p:cNvSpPr txBox="1"/>
          <p:nvPr/>
        </p:nvSpPr>
        <p:spPr>
          <a:xfrm>
            <a:off x="6349552" y="2140706"/>
            <a:ext cx="2198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ctr">
              <a:spcBef>
                <a:spcPts val="1600"/>
              </a:spcBef>
            </a:pPr>
            <a:r>
              <a:rPr lang="en-US" sz="1600" b="1" dirty="0">
                <a:solidFill>
                  <a:schemeClr val="tx1"/>
                </a:solidFill>
                <a:effectLst/>
                <a:latin typeface="Fira Sans Condensed" panose="020B0503050000020004" pitchFamily="34" charset="0"/>
              </a:rPr>
              <a:t>Problem with a credit reporting company's investigation into an existing problem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55FE99-C504-4712-24A3-5CC13A01F085}"/>
              </a:ext>
            </a:extLst>
          </p:cNvPr>
          <p:cNvCxnSpPr/>
          <p:nvPr/>
        </p:nvCxnSpPr>
        <p:spPr>
          <a:xfrm>
            <a:off x="579664" y="1159329"/>
            <a:ext cx="7968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43E260-DFCF-F00C-22FD-84F47B3625CD}"/>
              </a:ext>
            </a:extLst>
          </p:cNvPr>
          <p:cNvCxnSpPr/>
          <p:nvPr/>
        </p:nvCxnSpPr>
        <p:spPr>
          <a:xfrm>
            <a:off x="587827" y="3247860"/>
            <a:ext cx="7968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6198;p39">
            <a:extLst>
              <a:ext uri="{FF2B5EF4-FFF2-40B4-BE49-F238E27FC236}">
                <a16:creationId xmlns:a16="http://schemas.microsoft.com/office/drawing/2014/main" id="{A997372D-7EF3-4B32-D4E9-9DFA4758BCA5}"/>
              </a:ext>
            </a:extLst>
          </p:cNvPr>
          <p:cNvSpPr txBox="1">
            <a:spLocks/>
          </p:cNvSpPr>
          <p:nvPr/>
        </p:nvSpPr>
        <p:spPr>
          <a:xfrm>
            <a:off x="1735388" y="3635170"/>
            <a:ext cx="5416419" cy="150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R="0" rtl="0" fontAlgn="ctr"/>
            <a:r>
              <a:rPr lang="en-US" sz="1600" b="1" dirty="0"/>
              <a:t>Following</a:t>
            </a:r>
            <a:r>
              <a:rPr lang="en-US" sz="1200" b="1" dirty="0"/>
              <a:t>:</a:t>
            </a:r>
          </a:p>
          <a:p>
            <a:pPr marR="0" rtl="0" fontAlgn="ctr"/>
            <a:endParaRPr lang="en-US" sz="1200" b="1" dirty="0"/>
          </a:p>
          <a:p>
            <a:pPr marR="0" rtl="0" fontAlgn="ctr"/>
            <a:r>
              <a:rPr lang="en-US" sz="1600" dirty="0"/>
              <a:t> 4. </a:t>
            </a:r>
            <a:r>
              <a:rPr lang="en-US" sz="1600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Attempts to collect </a:t>
            </a:r>
            <a:r>
              <a:rPr lang="en-US" sz="1600" b="1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debt</a:t>
            </a:r>
            <a:r>
              <a:rPr lang="en-US" sz="1600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 not owed: </a:t>
            </a:r>
            <a:r>
              <a:rPr lang="en-US" sz="1600" b="1" i="0" u="none" strike="noStrike" dirty="0">
                <a:solidFill>
                  <a:srgbClr val="D3A499"/>
                </a:solidFill>
                <a:effectLst/>
                <a:latin typeface="Fira Sans Condensed" panose="020B0503050000020004" pitchFamily="34" charset="0"/>
              </a:rPr>
              <a:t>192,756</a:t>
            </a:r>
            <a:endParaRPr lang="en-US" sz="3600" b="1" i="0" u="none" strike="noStrike" dirty="0">
              <a:solidFill>
                <a:srgbClr val="D3A499"/>
              </a:solidFill>
              <a:effectLst/>
              <a:latin typeface="Arial" panose="020B0604020202020204" pitchFamily="34" charset="0"/>
            </a:endParaRPr>
          </a:p>
          <a:p>
            <a:pPr marR="0" rtl="0" fontAlgn="ctr"/>
            <a:r>
              <a:rPr lang="en-US" sz="1600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5. Managing an </a:t>
            </a:r>
            <a:r>
              <a:rPr lang="en-US" sz="1600" b="1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account</a:t>
            </a:r>
            <a:r>
              <a:rPr lang="en-US" sz="1600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: </a:t>
            </a:r>
            <a:r>
              <a:rPr lang="en-US" sz="1600" b="1" i="0" u="none" strike="noStrike" dirty="0">
                <a:solidFill>
                  <a:srgbClr val="D3A499"/>
                </a:solidFill>
                <a:effectLst/>
                <a:latin typeface="Fira Sans Condensed" panose="020B0503050000020004" pitchFamily="34" charset="0"/>
              </a:rPr>
              <a:t>120,192</a:t>
            </a:r>
            <a:endParaRPr lang="en-US" sz="3600" b="1" i="0" u="none" strike="noStrike" dirty="0">
              <a:solidFill>
                <a:srgbClr val="D3A499"/>
              </a:solidFill>
              <a:effectLst/>
              <a:latin typeface="Arial" panose="020B0604020202020204" pitchFamily="34" charset="0"/>
            </a:endParaRPr>
          </a:p>
          <a:p>
            <a:pPr marR="0" rtl="0" fontAlgn="ctr"/>
            <a:r>
              <a:rPr lang="en-US" sz="1600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6. </a:t>
            </a:r>
            <a:r>
              <a:rPr lang="en-US" sz="1600" b="1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Loan </a:t>
            </a:r>
            <a:r>
              <a:rPr lang="en-US" sz="1600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modification, collection, foreclosure: </a:t>
            </a:r>
            <a:r>
              <a:rPr lang="en-US" sz="1600" b="1" i="0" u="none" strike="noStrike" dirty="0">
                <a:solidFill>
                  <a:srgbClr val="D3A499"/>
                </a:solidFill>
                <a:effectLst/>
                <a:latin typeface="Fira Sans Condensed" panose="020B0503050000020004" pitchFamily="34" charset="0"/>
              </a:rPr>
              <a:t>111,662</a:t>
            </a:r>
            <a:endParaRPr lang="en-US" sz="3600" b="1" i="0" u="none" strike="noStrike" dirty="0">
              <a:solidFill>
                <a:srgbClr val="D3A499"/>
              </a:solidFill>
              <a:effectLst/>
              <a:latin typeface="Arial" panose="020B0604020202020204" pitchFamily="34" charset="0"/>
            </a:endParaRPr>
          </a:p>
          <a:p>
            <a:pPr marR="0" rtl="0" fontAlgn="ctr"/>
            <a:r>
              <a:rPr lang="en-US" sz="1600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7. Incorrect information on </a:t>
            </a:r>
            <a:r>
              <a:rPr lang="en-US" sz="1600" b="1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credit </a:t>
            </a:r>
            <a:r>
              <a:rPr lang="en-US" sz="1600" i="0" u="none" strike="noStrike" dirty="0">
                <a:solidFill>
                  <a:srgbClr val="786446"/>
                </a:solidFill>
                <a:effectLst/>
                <a:latin typeface="Fira Sans Condensed" panose="020B0503050000020004" pitchFamily="34" charset="0"/>
              </a:rPr>
              <a:t>report: </a:t>
            </a:r>
            <a:r>
              <a:rPr lang="en-US" sz="1600" b="1" i="0" u="none" strike="noStrike" dirty="0">
                <a:solidFill>
                  <a:srgbClr val="D3A499"/>
                </a:solidFill>
                <a:effectLst/>
                <a:latin typeface="Fira Sans Condensed" panose="020B0503050000020004" pitchFamily="34" charset="0"/>
              </a:rPr>
              <a:t>102,684</a:t>
            </a:r>
            <a:endParaRPr lang="en-US" sz="3600" b="1" i="0" u="none" strike="noStrike" dirty="0">
              <a:solidFill>
                <a:srgbClr val="D3A499"/>
              </a:solidFill>
              <a:effectLst/>
              <a:latin typeface="Arial" panose="020B0604020202020204" pitchFamily="34" charset="0"/>
            </a:endParaRPr>
          </a:p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5768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833398-C928-9AC8-17E3-B60AAE5C28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-105202" y="70193"/>
            <a:ext cx="498022" cy="500311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C11CDD4-D4A9-D4B5-4179-BE713D70B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4" r="3393"/>
          <a:stretch/>
        </p:blipFill>
        <p:spPr bwMode="auto">
          <a:xfrm>
            <a:off x="490792" y="938892"/>
            <a:ext cx="8435135" cy="386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199;p39">
            <a:extLst>
              <a:ext uri="{FF2B5EF4-FFF2-40B4-BE49-F238E27FC236}">
                <a16:creationId xmlns:a16="http://schemas.microsoft.com/office/drawing/2014/main" id="{5AC40CA8-049F-C8D0-4AFA-6C2929D82B68}"/>
              </a:ext>
            </a:extLst>
          </p:cNvPr>
          <p:cNvSpPr txBox="1">
            <a:spLocks/>
          </p:cNvSpPr>
          <p:nvPr/>
        </p:nvSpPr>
        <p:spPr>
          <a:xfrm>
            <a:off x="906385" y="127362"/>
            <a:ext cx="7603948" cy="57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M Fell English SC"/>
              <a:buNone/>
              <a:defRPr sz="58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Top 3 companies are all providing credit reporting services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047520-F5C9-73FB-9B5D-283C19B2F0AC}"/>
              </a:ext>
            </a:extLst>
          </p:cNvPr>
          <p:cNvSpPr/>
          <p:nvPr/>
        </p:nvSpPr>
        <p:spPr>
          <a:xfrm>
            <a:off x="644978" y="881742"/>
            <a:ext cx="2522765" cy="1036865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DB0CF9-2A17-9588-CD46-808F39D6C141}"/>
              </a:ext>
            </a:extLst>
          </p:cNvPr>
          <p:cNvSpPr/>
          <p:nvPr/>
        </p:nvSpPr>
        <p:spPr>
          <a:xfrm>
            <a:off x="6057114" y="2768367"/>
            <a:ext cx="2596094" cy="12089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Fira Sans Condensed" panose="020B0503050000020004" pitchFamily="34" charset="0"/>
              </a:rPr>
              <a:t>CNBC stated that the credit raters potentially violated the Fair Credit Reporting Act. FTC* mentioned the failure of companies accurate reports.</a:t>
            </a:r>
          </a:p>
        </p:txBody>
      </p:sp>
      <p:sp>
        <p:nvSpPr>
          <p:cNvPr id="2" name="Google Shape;6199;p39">
            <a:extLst>
              <a:ext uri="{FF2B5EF4-FFF2-40B4-BE49-F238E27FC236}">
                <a16:creationId xmlns:a16="http://schemas.microsoft.com/office/drawing/2014/main" id="{0BDE3E1D-22BA-B597-C7B8-6F5D395E9B34}"/>
              </a:ext>
            </a:extLst>
          </p:cNvPr>
          <p:cNvSpPr txBox="1">
            <a:spLocks/>
          </p:cNvSpPr>
          <p:nvPr/>
        </p:nvSpPr>
        <p:spPr>
          <a:xfrm>
            <a:off x="6933374" y="4862985"/>
            <a:ext cx="2522765" cy="36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M Fell English SC"/>
              <a:buNone/>
              <a:defRPr sz="58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*Federal Trade Commission </a:t>
            </a:r>
          </a:p>
        </p:txBody>
      </p:sp>
    </p:spTree>
    <p:extLst>
      <p:ext uri="{BB962C8B-B14F-4D97-AF65-F5344CB8AC3E}">
        <p14:creationId xmlns:p14="http://schemas.microsoft.com/office/powerpoint/2010/main" val="2571992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86B46-A74F-A3B5-2CEF-9FE031617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77B5B-9D29-6F6A-A2E7-9E174054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-105202" y="70193"/>
            <a:ext cx="498022" cy="500311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B68863E-610E-E377-066B-322A39B86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0" r="3029"/>
          <a:stretch/>
        </p:blipFill>
        <p:spPr bwMode="auto">
          <a:xfrm>
            <a:off x="1078837" y="762862"/>
            <a:ext cx="7153292" cy="431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199;p39">
            <a:extLst>
              <a:ext uri="{FF2B5EF4-FFF2-40B4-BE49-F238E27FC236}">
                <a16:creationId xmlns:a16="http://schemas.microsoft.com/office/drawing/2014/main" id="{FE7F274D-76CE-5A54-AAB5-A6AE711CE2A2}"/>
              </a:ext>
            </a:extLst>
          </p:cNvPr>
          <p:cNvSpPr txBox="1">
            <a:spLocks/>
          </p:cNvSpPr>
          <p:nvPr/>
        </p:nvSpPr>
        <p:spPr>
          <a:xfrm>
            <a:off x="973497" y="70193"/>
            <a:ext cx="7603948" cy="57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M Fell English SC"/>
              <a:buNone/>
              <a:defRPr sz="58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Historical records show that 2021 had the most issues resolved, followed by a rise in complaints.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E9B427-3FB2-4EAD-3A42-D63A472F4E46}"/>
              </a:ext>
            </a:extLst>
          </p:cNvPr>
          <p:cNvSpPr/>
          <p:nvPr/>
        </p:nvSpPr>
        <p:spPr>
          <a:xfrm rot="5400000">
            <a:off x="6645781" y="2312105"/>
            <a:ext cx="639134" cy="9360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2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AF1C4B-F2AD-4E2A-3DAB-64F95DD3F843}"/>
              </a:ext>
            </a:extLst>
          </p:cNvPr>
          <p:cNvCxnSpPr>
            <a:cxnSpLocks/>
          </p:cNvCxnSpPr>
          <p:nvPr/>
        </p:nvCxnSpPr>
        <p:spPr>
          <a:xfrm>
            <a:off x="7012150" y="2918083"/>
            <a:ext cx="0" cy="1695862"/>
          </a:xfrm>
          <a:prstGeom prst="line">
            <a:avLst/>
          </a:prstGeom>
          <a:ln w="19050" cap="flat" cmpd="sng" algn="ctr">
            <a:solidFill>
              <a:schemeClr val="accent3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0DAEC07-5B8A-7721-9593-19928045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8593107" y="70192"/>
            <a:ext cx="498022" cy="50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0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849B-E744-BBEF-6DD4-1F14009F6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1F4C2-698A-E576-0178-95E7372A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6794862" y="618560"/>
            <a:ext cx="229493" cy="422488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40EC9A3-28A5-1FD1-74C7-A8E1E6BDC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6" r="4229"/>
          <a:stretch/>
        </p:blipFill>
        <p:spPr bwMode="auto">
          <a:xfrm>
            <a:off x="440912" y="494206"/>
            <a:ext cx="6165395" cy="447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199;p39">
            <a:extLst>
              <a:ext uri="{FF2B5EF4-FFF2-40B4-BE49-F238E27FC236}">
                <a16:creationId xmlns:a16="http://schemas.microsoft.com/office/drawing/2014/main" id="{862170FC-1A58-24A2-A550-0A2EA7C545FF}"/>
              </a:ext>
            </a:extLst>
          </p:cNvPr>
          <p:cNvSpPr txBox="1">
            <a:spLocks/>
          </p:cNvSpPr>
          <p:nvPr/>
        </p:nvSpPr>
        <p:spPr>
          <a:xfrm>
            <a:off x="585072" y="176556"/>
            <a:ext cx="8041821" cy="57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M Fell English SC"/>
              <a:buNone/>
              <a:defRPr sz="58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Florida, California, and Texas hold most of the complaints </a:t>
            </a:r>
          </a:p>
        </p:txBody>
      </p:sp>
      <p:sp>
        <p:nvSpPr>
          <p:cNvPr id="6" name="AutoShape 8" descr="Florida map shape, united states of america. Flat concept icon symbol  vector: Royalty Free #274347074">
            <a:extLst>
              <a:ext uri="{FF2B5EF4-FFF2-40B4-BE49-F238E27FC236}">
                <a16:creationId xmlns:a16="http://schemas.microsoft.com/office/drawing/2014/main" id="{CCF8DE97-B711-ABED-10E7-AF10FA01B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0" descr="Set of 3 American States Icons. California, Texas, Florida, USA. Vector  Illustration Stock Vector - Illustration of galaxy, black: 128641449">
            <a:extLst>
              <a:ext uri="{FF2B5EF4-FFF2-40B4-BE49-F238E27FC236}">
                <a16:creationId xmlns:a16="http://schemas.microsoft.com/office/drawing/2014/main" id="{FE7AB072-9FF1-CA8B-0B8E-125C31EF9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125" r="90000">
                        <a14:foregroundMark x1="20000" y1="53958" x2="15750" y2="39583"/>
                        <a14:foregroundMark x1="84250" y1="45000" x2="84000" y2="34792"/>
                        <a14:foregroundMark x1="69375" y1="78333" x2="84875" y2="78750"/>
                        <a14:foregroundMark x1="43625" y1="79167" x2="56375" y2="77708"/>
                        <a14:foregroundMark x1="6125" y1="78750" x2="27875" y2="75625"/>
                        <a14:foregroundMark x1="27875" y1="75625" x2="31125" y2="75625"/>
                        <a14:foregroundMark x1="28250" y1="82292" x2="8000" y2="77708"/>
                        <a14:foregroundMark x1="42000" y1="76875" x2="50000" y2="76458"/>
                        <a14:foregroundMark x1="72875" y1="82708" x2="70250" y2="7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425"/>
          <a:stretch/>
        </p:blipFill>
        <p:spPr bwMode="auto">
          <a:xfrm>
            <a:off x="7556741" y="478944"/>
            <a:ext cx="1002188" cy="164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Set of 3 American States Icons. California, Texas, Florida, USA. Vector  Illustration Stock Vector - Illustration of galaxy, black: 128641449">
            <a:extLst>
              <a:ext uri="{FF2B5EF4-FFF2-40B4-BE49-F238E27FC236}">
                <a16:creationId xmlns:a16="http://schemas.microsoft.com/office/drawing/2014/main" id="{D4B454DF-05E3-CE52-ADDD-6F8803C2B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125" r="90000">
                        <a14:foregroundMark x1="20000" y1="53958" x2="15750" y2="39583"/>
                        <a14:foregroundMark x1="84250" y1="45000" x2="84000" y2="34792"/>
                        <a14:foregroundMark x1="69375" y1="78333" x2="84875" y2="78750"/>
                        <a14:foregroundMark x1="43625" y1="79167" x2="56375" y2="77708"/>
                        <a14:foregroundMark x1="6125" y1="78750" x2="27875" y2="75625"/>
                        <a14:foregroundMark x1="27875" y1="75625" x2="31125" y2="75625"/>
                        <a14:foregroundMark x1="28250" y1="82292" x2="8000" y2="77708"/>
                        <a14:foregroundMark x1="42000" y1="76875" x2="50000" y2="76458"/>
                        <a14:foregroundMark x1="72875" y1="82708" x2="70250" y2="7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17"/>
          <a:stretch/>
        </p:blipFill>
        <p:spPr bwMode="auto">
          <a:xfrm>
            <a:off x="7556741" y="1920238"/>
            <a:ext cx="916316" cy="161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Set of 3 American States Icons. California, Texas, Florida, USA. Vector  Illustration Stock Vector - Illustration of galaxy, black: 128641449">
            <a:extLst>
              <a:ext uri="{FF2B5EF4-FFF2-40B4-BE49-F238E27FC236}">
                <a16:creationId xmlns:a16="http://schemas.microsoft.com/office/drawing/2014/main" id="{3084A19B-D094-281E-1DE1-D5889D4F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125" r="90000">
                        <a14:foregroundMark x1="20000" y1="53958" x2="15750" y2="39583"/>
                        <a14:foregroundMark x1="84250" y1="45000" x2="84000" y2="34792"/>
                        <a14:foregroundMark x1="69375" y1="78333" x2="84875" y2="78750"/>
                        <a14:foregroundMark x1="43625" y1="79167" x2="56375" y2="77708"/>
                        <a14:foregroundMark x1="6125" y1="78750" x2="27875" y2="75625"/>
                        <a14:foregroundMark x1="27875" y1="75625" x2="31125" y2="75625"/>
                        <a14:foregroundMark x1="28250" y1="82292" x2="8000" y2="77708"/>
                        <a14:foregroundMark x1="42000" y1="76875" x2="50000" y2="76458"/>
                        <a14:foregroundMark x1="72875" y1="82708" x2="70250" y2="7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92" r="36745"/>
          <a:stretch/>
        </p:blipFill>
        <p:spPr bwMode="auto">
          <a:xfrm>
            <a:off x="7556741" y="3289870"/>
            <a:ext cx="819838" cy="155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02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9A6A2-8D50-A125-6F57-4F048A777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49E26-B618-5A07-40F8-4DBD1B8F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349" t="4681" r="-1" b="4681"/>
          <a:stretch/>
        </p:blipFill>
        <p:spPr>
          <a:xfrm>
            <a:off x="8588828" y="70193"/>
            <a:ext cx="498022" cy="5003113"/>
          </a:xfrm>
          <a:prstGeom prst="rect">
            <a:avLst/>
          </a:prstGeom>
        </p:spPr>
      </p:pic>
      <p:sp>
        <p:nvSpPr>
          <p:cNvPr id="5" name="Google Shape;6199;p39">
            <a:extLst>
              <a:ext uri="{FF2B5EF4-FFF2-40B4-BE49-F238E27FC236}">
                <a16:creationId xmlns:a16="http://schemas.microsoft.com/office/drawing/2014/main" id="{23F4C346-3B61-88CE-BE94-E9A999DADA78}"/>
              </a:ext>
            </a:extLst>
          </p:cNvPr>
          <p:cNvSpPr txBox="1">
            <a:spLocks/>
          </p:cNvSpPr>
          <p:nvPr/>
        </p:nvSpPr>
        <p:spPr>
          <a:xfrm>
            <a:off x="688850" y="150048"/>
            <a:ext cx="7603948" cy="57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M Fell English SC"/>
              <a:buNone/>
              <a:defRPr sz="58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Most companies prefer to close complaints with an explanation and do not prefer public responses </a:t>
            </a:r>
          </a:p>
        </p:txBody>
      </p:sp>
      <p:sp>
        <p:nvSpPr>
          <p:cNvPr id="10" name="Google Shape;6198;p39">
            <a:extLst>
              <a:ext uri="{FF2B5EF4-FFF2-40B4-BE49-F238E27FC236}">
                <a16:creationId xmlns:a16="http://schemas.microsoft.com/office/drawing/2014/main" id="{AC270EF0-969C-2251-94AA-C9EFCB56CBB8}"/>
              </a:ext>
            </a:extLst>
          </p:cNvPr>
          <p:cNvSpPr txBox="1">
            <a:spLocks/>
          </p:cNvSpPr>
          <p:nvPr/>
        </p:nvSpPr>
        <p:spPr>
          <a:xfrm>
            <a:off x="555171" y="875088"/>
            <a:ext cx="3644932" cy="47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Company response to consumers: </a:t>
            </a:r>
          </a:p>
        </p:txBody>
      </p:sp>
      <p:sp>
        <p:nvSpPr>
          <p:cNvPr id="11" name="Google Shape;6198;p39">
            <a:extLst>
              <a:ext uri="{FF2B5EF4-FFF2-40B4-BE49-F238E27FC236}">
                <a16:creationId xmlns:a16="http://schemas.microsoft.com/office/drawing/2014/main" id="{242E9292-2975-59A2-B6E1-CFCC3EFDACF1}"/>
              </a:ext>
            </a:extLst>
          </p:cNvPr>
          <p:cNvSpPr txBox="1">
            <a:spLocks/>
          </p:cNvSpPr>
          <p:nvPr/>
        </p:nvSpPr>
        <p:spPr>
          <a:xfrm>
            <a:off x="688850" y="2660133"/>
            <a:ext cx="3090407" cy="640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Company public response: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95C10B-8B9E-108E-B1DC-42624442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349" t="4681" r="-1" b="4681"/>
          <a:stretch/>
        </p:blipFill>
        <p:spPr>
          <a:xfrm>
            <a:off x="-105202" y="70193"/>
            <a:ext cx="498022" cy="500311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83A2BF4-6486-ED15-13FB-0EA9BA694794}"/>
              </a:ext>
            </a:extLst>
          </p:cNvPr>
          <p:cNvCxnSpPr/>
          <p:nvPr/>
        </p:nvCxnSpPr>
        <p:spPr>
          <a:xfrm>
            <a:off x="506652" y="2660133"/>
            <a:ext cx="7968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10EB70-BD74-15D0-33B0-AB3321579E7C}"/>
              </a:ext>
            </a:extLst>
          </p:cNvPr>
          <p:cNvSpPr txBox="1"/>
          <p:nvPr/>
        </p:nvSpPr>
        <p:spPr>
          <a:xfrm>
            <a:off x="1415184" y="1808133"/>
            <a:ext cx="1449635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3A499"/>
                </a:solidFill>
                <a:latin typeface="Fira Sans Black" panose="020F0502020204030204" pitchFamily="34" charset="0"/>
              </a:rPr>
              <a:t>Closed with an explanation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87A275-0383-80A8-22AF-8F187DA58C8B}"/>
              </a:ext>
            </a:extLst>
          </p:cNvPr>
          <p:cNvSpPr txBox="1"/>
          <p:nvPr/>
        </p:nvSpPr>
        <p:spPr>
          <a:xfrm>
            <a:off x="3708090" y="1808133"/>
            <a:ext cx="2008182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3A499"/>
                </a:solidFill>
                <a:latin typeface="Fira Sans Black" panose="020F0502020204030204" pitchFamily="34" charset="0"/>
              </a:rPr>
              <a:t>Closed with a nonmonetary relief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F19DC-911E-8DC9-C3D9-DAD8143962DC}"/>
              </a:ext>
            </a:extLst>
          </p:cNvPr>
          <p:cNvSpPr txBox="1"/>
          <p:nvPr/>
        </p:nvSpPr>
        <p:spPr>
          <a:xfrm>
            <a:off x="6387593" y="1816746"/>
            <a:ext cx="1595761" cy="5788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3A499"/>
                </a:solidFill>
                <a:latin typeface="Fira Sans Black" panose="020F0502020204030204" pitchFamily="34" charset="0"/>
              </a:rPr>
              <a:t>Closed with a monetary relief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EDC019-4878-EBB4-9459-7E81B47E2A78}"/>
              </a:ext>
            </a:extLst>
          </p:cNvPr>
          <p:cNvSpPr txBox="1"/>
          <p:nvPr/>
        </p:nvSpPr>
        <p:spPr>
          <a:xfrm>
            <a:off x="1698911" y="1419812"/>
            <a:ext cx="74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  <a:effectLst/>
                <a:latin typeface="Fira Sans Condensed" panose="020B0503050000020004" pitchFamily="34" charset="0"/>
              </a:rPr>
              <a:t>73%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6AD85A-FA53-D764-8F94-0FE8D01FADED}"/>
              </a:ext>
            </a:extLst>
          </p:cNvPr>
          <p:cNvSpPr txBox="1"/>
          <p:nvPr/>
        </p:nvSpPr>
        <p:spPr>
          <a:xfrm>
            <a:off x="4296546" y="1453738"/>
            <a:ext cx="74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  <a:effectLst/>
                <a:latin typeface="Fira Sans Condensed" panose="020B0503050000020004" pitchFamily="34" charset="0"/>
              </a:rPr>
              <a:t>24%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D7B52-2FE1-5CE9-3C8E-A70159ED8817}"/>
              </a:ext>
            </a:extLst>
          </p:cNvPr>
          <p:cNvSpPr txBox="1"/>
          <p:nvPr/>
        </p:nvSpPr>
        <p:spPr>
          <a:xfrm>
            <a:off x="6760623" y="1476617"/>
            <a:ext cx="74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  <a:effectLst/>
                <a:latin typeface="Fira Sans Condensed" panose="020B0503050000020004" pitchFamily="34" charset="0"/>
              </a:rPr>
              <a:t>3%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35FB0F-DE70-BB48-7231-BE44D68C6815}"/>
              </a:ext>
            </a:extLst>
          </p:cNvPr>
          <p:cNvSpPr txBox="1"/>
          <p:nvPr/>
        </p:nvSpPr>
        <p:spPr>
          <a:xfrm>
            <a:off x="946456" y="3797126"/>
            <a:ext cx="2881362" cy="1055608"/>
          </a:xfrm>
          <a:prstGeom prst="roundRect">
            <a:avLst/>
          </a:prstGeom>
          <a:solidFill>
            <a:srgbClr val="F5EBE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3A499"/>
                </a:solidFill>
                <a:latin typeface="Fira Sans Black" panose="020F0502020204030204" pitchFamily="34" charset="0"/>
              </a:rPr>
              <a:t>Publicly responded to the consumer and the CFPB and chooses not to provide a public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4F342-67A4-9C51-B4C1-9879DF440EB3}"/>
              </a:ext>
            </a:extLst>
          </p:cNvPr>
          <p:cNvSpPr txBox="1"/>
          <p:nvPr/>
        </p:nvSpPr>
        <p:spPr>
          <a:xfrm>
            <a:off x="4200103" y="3764477"/>
            <a:ext cx="2308908" cy="1055608"/>
          </a:xfrm>
          <a:prstGeom prst="roundRect">
            <a:avLst/>
          </a:prstGeom>
          <a:solidFill>
            <a:srgbClr val="F5EBE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3A499"/>
                </a:solidFill>
                <a:latin typeface="Fira Sans Black" panose="020F0502020204030204" pitchFamily="34" charset="0"/>
              </a:rPr>
              <a:t>Believes that they acted appropriately as authorized by contract or law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0237B-9918-DD20-973B-57E5AF29453A}"/>
              </a:ext>
            </a:extLst>
          </p:cNvPr>
          <p:cNvSpPr txBox="1"/>
          <p:nvPr/>
        </p:nvSpPr>
        <p:spPr>
          <a:xfrm>
            <a:off x="6879894" y="3741441"/>
            <a:ext cx="1304674" cy="1055608"/>
          </a:xfrm>
          <a:prstGeom prst="roundRect">
            <a:avLst/>
          </a:prstGeom>
          <a:solidFill>
            <a:srgbClr val="F5EBE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3A499"/>
                </a:solidFill>
                <a:latin typeface="Fira Sans Black" panose="020F0502020204030204" pitchFamily="34" charset="0"/>
              </a:rPr>
              <a:t>Choose not to provide a public response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FA5875-AF5D-B6F8-32B3-A20B5CC405E1}"/>
              </a:ext>
            </a:extLst>
          </p:cNvPr>
          <p:cNvSpPr txBox="1"/>
          <p:nvPr/>
        </p:nvSpPr>
        <p:spPr>
          <a:xfrm>
            <a:off x="1936709" y="3435068"/>
            <a:ext cx="74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800" b="1" dirty="0">
                <a:solidFill>
                  <a:srgbClr val="7B4135"/>
                </a:solidFill>
                <a:effectLst/>
                <a:latin typeface="Fira Sans Condensed" panose="020B0503050000020004" pitchFamily="34" charset="0"/>
              </a:rPr>
              <a:t>91%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A4C7D-F5FB-177C-8ECA-0B99C59DB454}"/>
              </a:ext>
            </a:extLst>
          </p:cNvPr>
          <p:cNvSpPr txBox="1"/>
          <p:nvPr/>
        </p:nvSpPr>
        <p:spPr>
          <a:xfrm>
            <a:off x="4966393" y="3417533"/>
            <a:ext cx="74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800" b="1" dirty="0">
                <a:solidFill>
                  <a:srgbClr val="7B4135"/>
                </a:solidFill>
                <a:effectLst/>
                <a:latin typeface="Fira Sans Condensed" panose="020B0503050000020004" pitchFamily="34" charset="0"/>
              </a:rPr>
              <a:t>6%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1149A5-4D29-6382-B5C6-7D83B6BCBE9E}"/>
              </a:ext>
            </a:extLst>
          </p:cNvPr>
          <p:cNvSpPr txBox="1"/>
          <p:nvPr/>
        </p:nvSpPr>
        <p:spPr>
          <a:xfrm>
            <a:off x="6837071" y="3402887"/>
            <a:ext cx="1304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600" b="1" dirty="0">
                <a:solidFill>
                  <a:srgbClr val="7B4135"/>
                </a:solidFill>
                <a:effectLst/>
                <a:latin typeface="Fira Sans Condensed" panose="020B0503050000020004" pitchFamily="34" charset="0"/>
              </a:rPr>
              <a:t>Remaining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effectLst/>
                <a:latin typeface="Fira Sans Condensed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397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7">
          <a:extLst>
            <a:ext uri="{FF2B5EF4-FFF2-40B4-BE49-F238E27FC236}">
              <a16:creationId xmlns:a16="http://schemas.microsoft.com/office/drawing/2014/main" id="{AB4E940F-3E4B-2358-9609-22EEEB4C5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8" name="Google Shape;6198;p39">
            <a:extLst>
              <a:ext uri="{FF2B5EF4-FFF2-40B4-BE49-F238E27FC236}">
                <a16:creationId xmlns:a16="http://schemas.microsoft.com/office/drawing/2014/main" id="{BE6EE303-AD69-EF69-E829-92C178F90C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4735" y="3299181"/>
            <a:ext cx="7754529" cy="955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◈"/>
            </a:pPr>
            <a:endParaRPr lang="en-US" sz="1600" dirty="0">
              <a:solidFill>
                <a:schemeClr val="dk1"/>
              </a:solidFill>
            </a:endParaRPr>
          </a:p>
          <a:p>
            <a:pPr indent="-317500">
              <a:spcBef>
                <a:spcPts val="1600"/>
              </a:spcBef>
              <a:buSzPts val="1400"/>
            </a:pPr>
            <a:r>
              <a:rPr lang="en-US" sz="1600" dirty="0">
                <a:solidFill>
                  <a:schemeClr val="dk1"/>
                </a:solidFill>
              </a:rPr>
              <a:t>The CFPB is sending majority of complaints to companies within timeline of 3 days.</a:t>
            </a:r>
          </a:p>
          <a:p>
            <a:pPr indent="-317500">
              <a:spcBef>
                <a:spcPts val="1600"/>
              </a:spcBef>
              <a:buSzPts val="1400"/>
            </a:pPr>
            <a:r>
              <a:rPr lang="en-US" sz="1600" dirty="0">
                <a:solidFill>
                  <a:schemeClr val="dk1"/>
                </a:solidFill>
              </a:rPr>
              <a:t>Complaints in the financial sector will keep increasing by the years.</a:t>
            </a:r>
          </a:p>
          <a:p>
            <a:pPr indent="-317500">
              <a:spcBef>
                <a:spcPts val="1600"/>
              </a:spcBef>
              <a:buSzPts val="1400"/>
            </a:pPr>
            <a:r>
              <a:rPr lang="en-US" sz="1600" dirty="0">
                <a:solidFill>
                  <a:schemeClr val="dk1"/>
                </a:solidFill>
              </a:rPr>
              <a:t>States with more population cover most of the complaints.</a:t>
            </a:r>
          </a:p>
          <a:p>
            <a:pPr indent="-317500">
              <a:spcBef>
                <a:spcPts val="1600"/>
              </a:spcBef>
              <a:buSzPts val="1400"/>
            </a:pPr>
            <a:r>
              <a:rPr lang="en-US" sz="1600" dirty="0">
                <a:solidFill>
                  <a:schemeClr val="dk1"/>
                </a:solidFill>
              </a:rPr>
              <a:t>Most companies tend to provide an explanation to the consumer that meet their desired resolution or explains why no further action will be taken.</a:t>
            </a:r>
          </a:p>
          <a:p>
            <a:pPr indent="-317500">
              <a:spcBef>
                <a:spcPts val="1600"/>
              </a:spcBef>
              <a:buSzPts val="1400"/>
            </a:pPr>
            <a:r>
              <a:rPr lang="en-US" sz="1600" dirty="0">
                <a:solidFill>
                  <a:schemeClr val="dk1"/>
                </a:solidFill>
              </a:rPr>
              <a:t>Companies providing credit reporting services are advised to keep a regular check up on their customer's feedback.</a:t>
            </a:r>
          </a:p>
          <a:p>
            <a:pPr indent="-317500">
              <a:spcBef>
                <a:spcPts val="1600"/>
              </a:spcBef>
              <a:buSzPts val="1400"/>
            </a:pPr>
            <a:r>
              <a:rPr lang="en-US" sz="1600" dirty="0">
                <a:solidFill>
                  <a:schemeClr val="dk1"/>
                </a:solidFill>
              </a:rPr>
              <a:t>Scandals and company reputation affect the volume of complaints. </a:t>
            </a:r>
          </a:p>
          <a:p>
            <a:pPr indent="-317500">
              <a:spcBef>
                <a:spcPts val="1600"/>
              </a:spcBef>
              <a:buSzPts val="1400"/>
            </a:pPr>
            <a:endParaRPr lang="en-US" sz="1600" dirty="0">
              <a:solidFill>
                <a:schemeClr val="dk1"/>
              </a:solidFill>
            </a:endParaRPr>
          </a:p>
          <a:p>
            <a:pPr indent="-317500">
              <a:spcBef>
                <a:spcPts val="1600"/>
              </a:spcBef>
              <a:buSzPts val="1400"/>
            </a:pPr>
            <a:endParaRPr lang="en-US" sz="1600" dirty="0">
              <a:solidFill>
                <a:schemeClr val="dk1"/>
              </a:solidFill>
            </a:endParaRPr>
          </a:p>
          <a:p>
            <a:pPr indent="-317500">
              <a:spcBef>
                <a:spcPts val="1600"/>
              </a:spcBef>
              <a:buSzPts val="1400"/>
            </a:pPr>
            <a:endParaRPr lang="en-US" sz="16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◈"/>
            </a:pPr>
            <a:endParaRPr lang="en-US" sz="16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◈"/>
            </a:pPr>
            <a:endParaRPr lang="en-US" sz="16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◈"/>
            </a:pP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6199" name="Google Shape;6199;p39">
            <a:extLst>
              <a:ext uri="{FF2B5EF4-FFF2-40B4-BE49-F238E27FC236}">
                <a16:creationId xmlns:a16="http://schemas.microsoft.com/office/drawing/2014/main" id="{0AA8CFF7-4F1B-0778-1ADC-CA80FDBCB4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7725" y="293771"/>
            <a:ext cx="6030475" cy="743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Conclusion – </a:t>
            </a:r>
            <a:r>
              <a:rPr lang="en-US" sz="2400" dirty="0"/>
              <a:t>Recommendation</a:t>
            </a:r>
            <a:r>
              <a:rPr lang="en-US" sz="2800" dirty="0"/>
              <a:t>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801AF5-DCFC-4473-CB24-0FE51337563D}"/>
              </a:ext>
            </a:extLst>
          </p:cNvPr>
          <p:cNvGrpSpPr/>
          <p:nvPr/>
        </p:nvGrpSpPr>
        <p:grpSpPr>
          <a:xfrm>
            <a:off x="412200" y="224926"/>
            <a:ext cx="615600" cy="615593"/>
            <a:chOff x="412237" y="157424"/>
            <a:chExt cx="615600" cy="615593"/>
          </a:xfrm>
        </p:grpSpPr>
        <p:grpSp>
          <p:nvGrpSpPr>
            <p:cNvPr id="11" name="Google Shape;5496;p36">
              <a:extLst>
                <a:ext uri="{FF2B5EF4-FFF2-40B4-BE49-F238E27FC236}">
                  <a16:creationId xmlns:a16="http://schemas.microsoft.com/office/drawing/2014/main" id="{F8EBD1D2-4F52-F2BC-6101-AD1BA5641B02}"/>
                </a:ext>
              </a:extLst>
            </p:cNvPr>
            <p:cNvGrpSpPr/>
            <p:nvPr/>
          </p:nvGrpSpPr>
          <p:grpSpPr>
            <a:xfrm>
              <a:off x="412237" y="157424"/>
              <a:ext cx="615525" cy="615593"/>
              <a:chOff x="4273756" y="1374896"/>
              <a:chExt cx="615525" cy="615593"/>
            </a:xfrm>
          </p:grpSpPr>
          <p:sp>
            <p:nvSpPr>
              <p:cNvPr id="12" name="Google Shape;5497;p36">
                <a:extLst>
                  <a:ext uri="{FF2B5EF4-FFF2-40B4-BE49-F238E27FC236}">
                    <a16:creationId xmlns:a16="http://schemas.microsoft.com/office/drawing/2014/main" id="{4A8F9959-973E-7AA6-155C-D14D6F4ACDB1}"/>
                  </a:ext>
                </a:extLst>
              </p:cNvPr>
              <p:cNvSpPr/>
              <p:nvPr/>
            </p:nvSpPr>
            <p:spPr>
              <a:xfrm>
                <a:off x="4273756" y="1374896"/>
                <a:ext cx="615525" cy="615593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9525" dir="5400000" algn="bl" rotWithShape="0">
                  <a:schemeClr val="dk2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498;p36">
                <a:extLst>
                  <a:ext uri="{FF2B5EF4-FFF2-40B4-BE49-F238E27FC236}">
                    <a16:creationId xmlns:a16="http://schemas.microsoft.com/office/drawing/2014/main" id="{B31FD44D-BA72-7F32-6AB2-27E83250ED48}"/>
                  </a:ext>
                </a:extLst>
              </p:cNvPr>
              <p:cNvSpPr/>
              <p:nvPr/>
            </p:nvSpPr>
            <p:spPr>
              <a:xfrm>
                <a:off x="4342601" y="1443741"/>
                <a:ext cx="477835" cy="477903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5510;p36">
              <a:extLst>
                <a:ext uri="{FF2B5EF4-FFF2-40B4-BE49-F238E27FC236}">
                  <a16:creationId xmlns:a16="http://schemas.microsoft.com/office/drawing/2014/main" id="{A6C32D33-4656-799F-6638-9BC90C4CC3C0}"/>
                </a:ext>
              </a:extLst>
            </p:cNvPr>
            <p:cNvSpPr txBox="1">
              <a:spLocks/>
            </p:cNvSpPr>
            <p:nvPr/>
          </p:nvSpPr>
          <p:spPr>
            <a:xfrm>
              <a:off x="412237" y="310870"/>
              <a:ext cx="615600" cy="308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lt1"/>
                  </a:solidFill>
                  <a:latin typeface="IM Fell English SC" panose="020B0604020202020204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230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9" name="Google Shape;9699;p59"/>
          <p:cNvSpPr txBox="1">
            <a:spLocks noGrp="1"/>
          </p:cNvSpPr>
          <p:nvPr>
            <p:ph type="ctrTitle"/>
          </p:nvPr>
        </p:nvSpPr>
        <p:spPr>
          <a:xfrm>
            <a:off x="1497660" y="1422885"/>
            <a:ext cx="6260252" cy="18270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your time!</a:t>
            </a:r>
            <a:endParaRPr dirty="0"/>
          </a:p>
        </p:txBody>
      </p:sp>
      <p:sp>
        <p:nvSpPr>
          <p:cNvPr id="9700" name="Google Shape;9700;p59"/>
          <p:cNvSpPr txBox="1">
            <a:spLocks noGrp="1"/>
          </p:cNvSpPr>
          <p:nvPr>
            <p:ph type="subTitle" idx="1"/>
          </p:nvPr>
        </p:nvSpPr>
        <p:spPr>
          <a:xfrm>
            <a:off x="2357837" y="4100465"/>
            <a:ext cx="45090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000" dirty="0">
                <a:latin typeface="IM Fell English SC"/>
                <a:ea typeface="IM Fell English SC"/>
                <a:cs typeface="IM Fell English SC"/>
                <a:sym typeface="IM Fell English SC"/>
              </a:rPr>
              <a:t>Do you have any questions😗🤫?</a:t>
            </a:r>
          </a:p>
        </p:txBody>
      </p:sp>
      <p:grpSp>
        <p:nvGrpSpPr>
          <p:cNvPr id="9701" name="Google Shape;9701;p59"/>
          <p:cNvGrpSpPr/>
          <p:nvPr/>
        </p:nvGrpSpPr>
        <p:grpSpPr>
          <a:xfrm>
            <a:off x="171449" y="187779"/>
            <a:ext cx="8817429" cy="4816927"/>
            <a:chOff x="1918055" y="298750"/>
            <a:chExt cx="5307890" cy="4546001"/>
          </a:xfrm>
        </p:grpSpPr>
        <p:grpSp>
          <p:nvGrpSpPr>
            <p:cNvPr id="9702" name="Google Shape;9702;p59"/>
            <p:cNvGrpSpPr/>
            <p:nvPr/>
          </p:nvGrpSpPr>
          <p:grpSpPr>
            <a:xfrm>
              <a:off x="1918055" y="510392"/>
              <a:ext cx="198576" cy="4114917"/>
              <a:chOff x="9353514" y="751142"/>
              <a:chExt cx="198576" cy="4114917"/>
            </a:xfrm>
          </p:grpSpPr>
          <p:sp>
            <p:nvSpPr>
              <p:cNvPr id="9703" name="Google Shape;9703;p59"/>
              <p:cNvSpPr/>
              <p:nvPr/>
            </p:nvSpPr>
            <p:spPr>
              <a:xfrm>
                <a:off x="9416212" y="47719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4" name="Google Shape;9704;p59"/>
              <p:cNvSpPr/>
              <p:nvPr/>
            </p:nvSpPr>
            <p:spPr>
              <a:xfrm>
                <a:off x="9416212" y="47092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5" name="Google Shape;9705;p59"/>
              <p:cNvSpPr/>
              <p:nvPr/>
            </p:nvSpPr>
            <p:spPr>
              <a:xfrm>
                <a:off x="9416212" y="46360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6" name="Google Shape;9706;p59"/>
              <p:cNvSpPr/>
              <p:nvPr/>
            </p:nvSpPr>
            <p:spPr>
              <a:xfrm>
                <a:off x="9416212" y="457333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7" name="Google Shape;9707;p59"/>
              <p:cNvSpPr/>
              <p:nvPr/>
            </p:nvSpPr>
            <p:spPr>
              <a:xfrm>
                <a:off x="9416212" y="450015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8" name="Google Shape;9708;p59"/>
              <p:cNvSpPr/>
              <p:nvPr/>
            </p:nvSpPr>
            <p:spPr>
              <a:xfrm>
                <a:off x="9416212" y="44374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9" name="Google Shape;9709;p59"/>
              <p:cNvSpPr/>
              <p:nvPr/>
            </p:nvSpPr>
            <p:spPr>
              <a:xfrm>
                <a:off x="9416212" y="43643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0" name="Google Shape;9710;p59"/>
              <p:cNvSpPr/>
              <p:nvPr/>
            </p:nvSpPr>
            <p:spPr>
              <a:xfrm>
                <a:off x="9416212" y="4301581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1" name="Google Shape;9711;p59"/>
              <p:cNvSpPr/>
              <p:nvPr/>
            </p:nvSpPr>
            <p:spPr>
              <a:xfrm>
                <a:off x="9416212" y="422849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2" name="Google Shape;9712;p59"/>
              <p:cNvSpPr/>
              <p:nvPr/>
            </p:nvSpPr>
            <p:spPr>
              <a:xfrm>
                <a:off x="9416212" y="416580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3" name="Google Shape;9713;p59"/>
              <p:cNvSpPr/>
              <p:nvPr/>
            </p:nvSpPr>
            <p:spPr>
              <a:xfrm>
                <a:off x="9416212" y="409262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4" name="Google Shape;9714;p59"/>
              <p:cNvSpPr/>
              <p:nvPr/>
            </p:nvSpPr>
            <p:spPr>
              <a:xfrm>
                <a:off x="9416212" y="402992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5" name="Google Shape;9715;p59"/>
              <p:cNvSpPr/>
              <p:nvPr/>
            </p:nvSpPr>
            <p:spPr>
              <a:xfrm>
                <a:off x="9416212" y="395674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0" y="1"/>
                    </a:moveTo>
                    <a:lnTo>
                      <a:pt x="740" y="635"/>
                    </a:lnTo>
                    <a:lnTo>
                      <a:pt x="740" y="529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6" name="Google Shape;9716;p59"/>
              <p:cNvSpPr/>
              <p:nvPr/>
            </p:nvSpPr>
            <p:spPr>
              <a:xfrm>
                <a:off x="9416212" y="389404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7" name="Google Shape;9717;p59"/>
              <p:cNvSpPr/>
              <p:nvPr/>
            </p:nvSpPr>
            <p:spPr>
              <a:xfrm>
                <a:off x="9416212" y="382096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8" name="Google Shape;9718;p59"/>
              <p:cNvSpPr/>
              <p:nvPr/>
            </p:nvSpPr>
            <p:spPr>
              <a:xfrm>
                <a:off x="9416212" y="375816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9" name="Google Shape;9719;p59"/>
              <p:cNvSpPr/>
              <p:nvPr/>
            </p:nvSpPr>
            <p:spPr>
              <a:xfrm>
                <a:off x="9416212" y="369546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0" y="1"/>
                    </a:moveTo>
                    <a:lnTo>
                      <a:pt x="740" y="635"/>
                    </a:lnTo>
                    <a:lnTo>
                      <a:pt x="740" y="529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0" name="Google Shape;9720;p59"/>
              <p:cNvSpPr/>
              <p:nvPr/>
            </p:nvSpPr>
            <p:spPr>
              <a:xfrm>
                <a:off x="9416212" y="362238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1" name="Google Shape;9721;p59"/>
              <p:cNvSpPr/>
              <p:nvPr/>
            </p:nvSpPr>
            <p:spPr>
              <a:xfrm>
                <a:off x="9416212" y="354920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2" name="Google Shape;9722;p59"/>
              <p:cNvSpPr/>
              <p:nvPr/>
            </p:nvSpPr>
            <p:spPr>
              <a:xfrm>
                <a:off x="9416212" y="34865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3" name="Google Shape;9723;p59"/>
              <p:cNvSpPr/>
              <p:nvPr/>
            </p:nvSpPr>
            <p:spPr>
              <a:xfrm>
                <a:off x="9416212" y="34133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4" name="Google Shape;9724;p59"/>
              <p:cNvSpPr/>
              <p:nvPr/>
            </p:nvSpPr>
            <p:spPr>
              <a:xfrm>
                <a:off x="9416212" y="335063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5" name="Google Shape;9725;p59"/>
              <p:cNvSpPr/>
              <p:nvPr/>
            </p:nvSpPr>
            <p:spPr>
              <a:xfrm>
                <a:off x="9416212" y="327754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6" name="Google Shape;9726;p59"/>
              <p:cNvSpPr/>
              <p:nvPr/>
            </p:nvSpPr>
            <p:spPr>
              <a:xfrm>
                <a:off x="9416212" y="321475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7" name="Google Shape;9727;p59"/>
              <p:cNvSpPr/>
              <p:nvPr/>
            </p:nvSpPr>
            <p:spPr>
              <a:xfrm>
                <a:off x="9416212" y="314167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8" name="Google Shape;9728;p59"/>
              <p:cNvSpPr/>
              <p:nvPr/>
            </p:nvSpPr>
            <p:spPr>
              <a:xfrm>
                <a:off x="9416212" y="307897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9" name="Google Shape;9729;p59"/>
              <p:cNvSpPr/>
              <p:nvPr/>
            </p:nvSpPr>
            <p:spPr>
              <a:xfrm>
                <a:off x="9416212" y="300579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0" name="Google Shape;9730;p59"/>
              <p:cNvSpPr/>
              <p:nvPr/>
            </p:nvSpPr>
            <p:spPr>
              <a:xfrm>
                <a:off x="9416212" y="294309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1" name="Google Shape;9731;p59"/>
              <p:cNvSpPr/>
              <p:nvPr/>
            </p:nvSpPr>
            <p:spPr>
              <a:xfrm>
                <a:off x="9416212" y="28699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2" name="Google Shape;9732;p59"/>
              <p:cNvSpPr/>
              <p:nvPr/>
            </p:nvSpPr>
            <p:spPr>
              <a:xfrm>
                <a:off x="9416212" y="28072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3" name="Google Shape;9733;p59"/>
              <p:cNvSpPr/>
              <p:nvPr/>
            </p:nvSpPr>
            <p:spPr>
              <a:xfrm>
                <a:off x="9416212" y="27341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4" name="Google Shape;9734;p59"/>
              <p:cNvSpPr/>
              <p:nvPr/>
            </p:nvSpPr>
            <p:spPr>
              <a:xfrm>
                <a:off x="9416212" y="267133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5" name="Google Shape;9735;p59"/>
              <p:cNvSpPr/>
              <p:nvPr/>
            </p:nvSpPr>
            <p:spPr>
              <a:xfrm>
                <a:off x="9416212" y="259825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59"/>
              <p:cNvSpPr/>
              <p:nvPr/>
            </p:nvSpPr>
            <p:spPr>
              <a:xfrm>
                <a:off x="9416212" y="25355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7" name="Google Shape;9737;p59"/>
              <p:cNvSpPr/>
              <p:nvPr/>
            </p:nvSpPr>
            <p:spPr>
              <a:xfrm>
                <a:off x="9416212" y="24623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8" name="Google Shape;9738;p59"/>
              <p:cNvSpPr/>
              <p:nvPr/>
            </p:nvSpPr>
            <p:spPr>
              <a:xfrm>
                <a:off x="9416212" y="239968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9" name="Google Shape;9739;p59"/>
              <p:cNvSpPr/>
              <p:nvPr/>
            </p:nvSpPr>
            <p:spPr>
              <a:xfrm>
                <a:off x="9416212" y="232650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59"/>
              <p:cNvSpPr/>
              <p:nvPr/>
            </p:nvSpPr>
            <p:spPr>
              <a:xfrm>
                <a:off x="9416212" y="226380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1" name="Google Shape;9741;p59"/>
              <p:cNvSpPr/>
              <p:nvPr/>
            </p:nvSpPr>
            <p:spPr>
              <a:xfrm>
                <a:off x="9416212" y="219062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2" name="Google Shape;9742;p59"/>
              <p:cNvSpPr/>
              <p:nvPr/>
            </p:nvSpPr>
            <p:spPr>
              <a:xfrm>
                <a:off x="9416212" y="212792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740" y="635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59"/>
              <p:cNvSpPr/>
              <p:nvPr/>
            </p:nvSpPr>
            <p:spPr>
              <a:xfrm>
                <a:off x="9416212" y="206522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59"/>
              <p:cNvSpPr/>
              <p:nvPr/>
            </p:nvSpPr>
            <p:spPr>
              <a:xfrm>
                <a:off x="9416212" y="199214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59"/>
              <p:cNvSpPr/>
              <p:nvPr/>
            </p:nvSpPr>
            <p:spPr>
              <a:xfrm>
                <a:off x="9416212" y="191896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6" name="Google Shape;9746;p59"/>
              <p:cNvSpPr/>
              <p:nvPr/>
            </p:nvSpPr>
            <p:spPr>
              <a:xfrm>
                <a:off x="9416212" y="185626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7" name="Google Shape;9747;p59"/>
              <p:cNvSpPr/>
              <p:nvPr/>
            </p:nvSpPr>
            <p:spPr>
              <a:xfrm>
                <a:off x="9416212" y="178308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8" name="Google Shape;9748;p59"/>
              <p:cNvSpPr/>
              <p:nvPr/>
            </p:nvSpPr>
            <p:spPr>
              <a:xfrm>
                <a:off x="9416212" y="172038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9" name="Google Shape;9749;p59"/>
              <p:cNvSpPr/>
              <p:nvPr/>
            </p:nvSpPr>
            <p:spPr>
              <a:xfrm>
                <a:off x="9416212" y="164720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0" name="Google Shape;9750;p59"/>
              <p:cNvSpPr/>
              <p:nvPr/>
            </p:nvSpPr>
            <p:spPr>
              <a:xfrm>
                <a:off x="9416212" y="15845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1" name="Google Shape;9751;p59"/>
              <p:cNvSpPr/>
              <p:nvPr/>
            </p:nvSpPr>
            <p:spPr>
              <a:xfrm>
                <a:off x="9416212" y="15114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2" name="Google Shape;9752;p59"/>
              <p:cNvSpPr/>
              <p:nvPr/>
            </p:nvSpPr>
            <p:spPr>
              <a:xfrm>
                <a:off x="9416212" y="144873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3" name="Google Shape;9753;p59"/>
              <p:cNvSpPr/>
              <p:nvPr/>
            </p:nvSpPr>
            <p:spPr>
              <a:xfrm>
                <a:off x="9416212" y="137555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4" name="Google Shape;9754;p59"/>
              <p:cNvSpPr/>
              <p:nvPr/>
            </p:nvSpPr>
            <p:spPr>
              <a:xfrm>
                <a:off x="9416212" y="131285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5" name="Google Shape;9755;p59"/>
              <p:cNvSpPr/>
              <p:nvPr/>
            </p:nvSpPr>
            <p:spPr>
              <a:xfrm>
                <a:off x="9416212" y="123967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6" name="Google Shape;9756;p59"/>
              <p:cNvSpPr/>
              <p:nvPr/>
            </p:nvSpPr>
            <p:spPr>
              <a:xfrm>
                <a:off x="9416212" y="117697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7" name="Google Shape;9757;p59"/>
              <p:cNvSpPr/>
              <p:nvPr/>
            </p:nvSpPr>
            <p:spPr>
              <a:xfrm>
                <a:off x="9416212" y="1103793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8" name="Google Shape;9758;p59"/>
              <p:cNvSpPr/>
              <p:nvPr/>
            </p:nvSpPr>
            <p:spPr>
              <a:xfrm>
                <a:off x="9416212" y="104109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9" name="Google Shape;9759;p59"/>
              <p:cNvSpPr/>
              <p:nvPr/>
            </p:nvSpPr>
            <p:spPr>
              <a:xfrm>
                <a:off x="9416212" y="9680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0" name="Google Shape;9760;p59"/>
              <p:cNvSpPr/>
              <p:nvPr/>
            </p:nvSpPr>
            <p:spPr>
              <a:xfrm>
                <a:off x="9416212" y="9053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1" name="Google Shape;9761;p59"/>
              <p:cNvSpPr/>
              <p:nvPr/>
            </p:nvSpPr>
            <p:spPr>
              <a:xfrm>
                <a:off x="9416212" y="8321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5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2" name="Google Shape;9762;p59"/>
              <p:cNvSpPr/>
              <p:nvPr/>
            </p:nvSpPr>
            <p:spPr>
              <a:xfrm>
                <a:off x="9416212" y="76943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40" y="634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3" name="Google Shape;9763;p59"/>
              <p:cNvSpPr/>
              <p:nvPr/>
            </p:nvSpPr>
            <p:spPr>
              <a:xfrm>
                <a:off x="9353514" y="751142"/>
                <a:ext cx="20965" cy="411491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0" y="27"/>
                      <a:pt x="0" y="80"/>
                    </a:cubicBezTo>
                    <a:lnTo>
                      <a:pt x="0" y="41504"/>
                    </a:lnTo>
                    <a:cubicBezTo>
                      <a:pt x="0" y="41504"/>
                      <a:pt x="0" y="41609"/>
                      <a:pt x="106" y="41609"/>
                    </a:cubicBezTo>
                    <a:cubicBezTo>
                      <a:pt x="211" y="41609"/>
                      <a:pt x="211" y="41609"/>
                      <a:pt x="211" y="41504"/>
                    </a:cubicBezTo>
                    <a:lnTo>
                      <a:pt x="211" y="80"/>
                    </a:lnTo>
                    <a:cubicBezTo>
                      <a:pt x="211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4" name="Google Shape;9764;p59"/>
              <p:cNvSpPr/>
              <p:nvPr/>
            </p:nvSpPr>
            <p:spPr>
              <a:xfrm>
                <a:off x="9531125" y="751142"/>
                <a:ext cx="20965" cy="411491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1" y="27"/>
                      <a:pt x="1" y="80"/>
                    </a:cubicBezTo>
                    <a:lnTo>
                      <a:pt x="1" y="41504"/>
                    </a:lnTo>
                    <a:cubicBezTo>
                      <a:pt x="1" y="41504"/>
                      <a:pt x="1" y="41609"/>
                      <a:pt x="106" y="41609"/>
                    </a:cubicBezTo>
                    <a:cubicBezTo>
                      <a:pt x="212" y="41609"/>
                      <a:pt x="212" y="41609"/>
                      <a:pt x="212" y="41504"/>
                    </a:cubicBezTo>
                    <a:lnTo>
                      <a:pt x="212" y="80"/>
                    </a:lnTo>
                    <a:cubicBezTo>
                      <a:pt x="212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5" name="Google Shape;9765;p59"/>
            <p:cNvGrpSpPr/>
            <p:nvPr/>
          </p:nvGrpSpPr>
          <p:grpSpPr>
            <a:xfrm>
              <a:off x="2116418" y="4646076"/>
              <a:ext cx="4911047" cy="198675"/>
              <a:chOff x="9562474" y="4886827"/>
              <a:chExt cx="4127971" cy="198675"/>
            </a:xfrm>
          </p:grpSpPr>
          <p:sp>
            <p:nvSpPr>
              <p:cNvPr id="9766" name="Google Shape;9766;p59"/>
              <p:cNvSpPr/>
              <p:nvPr/>
            </p:nvSpPr>
            <p:spPr>
              <a:xfrm>
                <a:off x="9583340" y="5025086"/>
                <a:ext cx="4086238" cy="10581"/>
              </a:xfrm>
              <a:custGeom>
                <a:avLst/>
                <a:gdLst/>
                <a:ahLst/>
                <a:cxnLst/>
                <a:rect l="l" t="t" r="r" b="b"/>
                <a:pathLst>
                  <a:path w="41320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41319" y="106"/>
                    </a:lnTo>
                    <a:lnTo>
                      <a:pt x="41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7" name="Google Shape;9767;p59"/>
              <p:cNvSpPr/>
              <p:nvPr/>
            </p:nvSpPr>
            <p:spPr>
              <a:xfrm>
                <a:off x="960430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8" name="Google Shape;9768;p59"/>
              <p:cNvSpPr/>
              <p:nvPr/>
            </p:nvSpPr>
            <p:spPr>
              <a:xfrm>
                <a:off x="967738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9" name="Google Shape;9769;p59"/>
              <p:cNvSpPr/>
              <p:nvPr/>
            </p:nvSpPr>
            <p:spPr>
              <a:xfrm>
                <a:off x="9740085" y="4949525"/>
                <a:ext cx="62896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6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0" name="Google Shape;9770;p59"/>
              <p:cNvSpPr/>
              <p:nvPr/>
            </p:nvSpPr>
            <p:spPr>
              <a:xfrm>
                <a:off x="980288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1" name="Google Shape;9771;p59"/>
              <p:cNvSpPr/>
              <p:nvPr/>
            </p:nvSpPr>
            <p:spPr>
              <a:xfrm>
                <a:off x="9875963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2" name="Google Shape;9772;p59"/>
              <p:cNvSpPr/>
              <p:nvPr/>
            </p:nvSpPr>
            <p:spPr>
              <a:xfrm>
                <a:off x="993866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3" name="Google Shape;9773;p59"/>
              <p:cNvSpPr/>
              <p:nvPr/>
            </p:nvSpPr>
            <p:spPr>
              <a:xfrm>
                <a:off x="1001184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4" name="Google Shape;9774;p59"/>
              <p:cNvSpPr/>
              <p:nvPr/>
            </p:nvSpPr>
            <p:spPr>
              <a:xfrm>
                <a:off x="10074539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5" name="Google Shape;9775;p59"/>
              <p:cNvSpPr/>
              <p:nvPr/>
            </p:nvSpPr>
            <p:spPr>
              <a:xfrm>
                <a:off x="1014772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6" name="Google Shape;9776;p59"/>
              <p:cNvSpPr/>
              <p:nvPr/>
            </p:nvSpPr>
            <p:spPr>
              <a:xfrm>
                <a:off x="1021041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7" name="Google Shape;9777;p59"/>
              <p:cNvSpPr/>
              <p:nvPr/>
            </p:nvSpPr>
            <p:spPr>
              <a:xfrm>
                <a:off x="10283499" y="4949525"/>
                <a:ext cx="62896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6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8" name="Google Shape;9778;p59"/>
              <p:cNvSpPr/>
              <p:nvPr/>
            </p:nvSpPr>
            <p:spPr>
              <a:xfrm>
                <a:off x="1034629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9" name="Google Shape;9779;p59"/>
              <p:cNvSpPr/>
              <p:nvPr/>
            </p:nvSpPr>
            <p:spPr>
              <a:xfrm>
                <a:off x="1041937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0" name="Google Shape;9780;p59"/>
              <p:cNvSpPr/>
              <p:nvPr/>
            </p:nvSpPr>
            <p:spPr>
              <a:xfrm>
                <a:off x="1048207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1" name="Google Shape;9781;p59"/>
              <p:cNvSpPr/>
              <p:nvPr/>
            </p:nvSpPr>
            <p:spPr>
              <a:xfrm>
                <a:off x="1055525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2" name="Google Shape;9782;p59"/>
              <p:cNvSpPr/>
              <p:nvPr/>
            </p:nvSpPr>
            <p:spPr>
              <a:xfrm>
                <a:off x="10617953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3" name="Google Shape;9783;p59"/>
              <p:cNvSpPr/>
              <p:nvPr/>
            </p:nvSpPr>
            <p:spPr>
              <a:xfrm>
                <a:off x="10691134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4" name="Google Shape;9784;p59"/>
              <p:cNvSpPr/>
              <p:nvPr/>
            </p:nvSpPr>
            <p:spPr>
              <a:xfrm>
                <a:off x="1075383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5" name="Google Shape;9785;p59"/>
              <p:cNvSpPr/>
              <p:nvPr/>
            </p:nvSpPr>
            <p:spPr>
              <a:xfrm>
                <a:off x="10826913" y="4949525"/>
                <a:ext cx="62896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6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6" name="Google Shape;9786;p59"/>
              <p:cNvSpPr/>
              <p:nvPr/>
            </p:nvSpPr>
            <p:spPr>
              <a:xfrm>
                <a:off x="1088971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7" name="Google Shape;9787;p59"/>
              <p:cNvSpPr/>
              <p:nvPr/>
            </p:nvSpPr>
            <p:spPr>
              <a:xfrm>
                <a:off x="1096279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8" name="Google Shape;9788;p59"/>
              <p:cNvSpPr/>
              <p:nvPr/>
            </p:nvSpPr>
            <p:spPr>
              <a:xfrm>
                <a:off x="11025489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9" name="Google Shape;9789;p59"/>
              <p:cNvSpPr/>
              <p:nvPr/>
            </p:nvSpPr>
            <p:spPr>
              <a:xfrm>
                <a:off x="1109867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0" name="Google Shape;9790;p59"/>
              <p:cNvSpPr/>
              <p:nvPr/>
            </p:nvSpPr>
            <p:spPr>
              <a:xfrm>
                <a:off x="11161368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1" name="Google Shape;9791;p59"/>
              <p:cNvSpPr/>
              <p:nvPr/>
            </p:nvSpPr>
            <p:spPr>
              <a:xfrm>
                <a:off x="11234548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2" name="Google Shape;9792;p59"/>
              <p:cNvSpPr/>
              <p:nvPr/>
            </p:nvSpPr>
            <p:spPr>
              <a:xfrm>
                <a:off x="1129724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3" name="Google Shape;9793;p59"/>
              <p:cNvSpPr/>
              <p:nvPr/>
            </p:nvSpPr>
            <p:spPr>
              <a:xfrm>
                <a:off x="11370327" y="4949525"/>
                <a:ext cx="62896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6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4" name="Google Shape;9794;p59"/>
              <p:cNvSpPr/>
              <p:nvPr/>
            </p:nvSpPr>
            <p:spPr>
              <a:xfrm>
                <a:off x="11433124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5" name="Google Shape;9795;p59"/>
              <p:cNvSpPr/>
              <p:nvPr/>
            </p:nvSpPr>
            <p:spPr>
              <a:xfrm>
                <a:off x="1150620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6" name="Google Shape;9796;p59"/>
              <p:cNvSpPr/>
              <p:nvPr/>
            </p:nvSpPr>
            <p:spPr>
              <a:xfrm>
                <a:off x="11568904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7" name="Google Shape;9797;p59"/>
              <p:cNvSpPr/>
              <p:nvPr/>
            </p:nvSpPr>
            <p:spPr>
              <a:xfrm>
                <a:off x="11642084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8" name="Google Shape;9798;p59"/>
              <p:cNvSpPr/>
              <p:nvPr/>
            </p:nvSpPr>
            <p:spPr>
              <a:xfrm>
                <a:off x="1170478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9" name="Google Shape;9799;p59"/>
              <p:cNvSpPr/>
              <p:nvPr/>
            </p:nvSpPr>
            <p:spPr>
              <a:xfrm>
                <a:off x="1177796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0" name="Google Shape;9800;p59"/>
              <p:cNvSpPr/>
              <p:nvPr/>
            </p:nvSpPr>
            <p:spPr>
              <a:xfrm>
                <a:off x="1184066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1" name="Google Shape;9801;p59"/>
              <p:cNvSpPr/>
              <p:nvPr/>
            </p:nvSpPr>
            <p:spPr>
              <a:xfrm>
                <a:off x="1191374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2" name="Google Shape;9802;p59"/>
              <p:cNvSpPr/>
              <p:nvPr/>
            </p:nvSpPr>
            <p:spPr>
              <a:xfrm>
                <a:off x="11976539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3" name="Google Shape;9803;p59"/>
              <p:cNvSpPr/>
              <p:nvPr/>
            </p:nvSpPr>
            <p:spPr>
              <a:xfrm>
                <a:off x="1204962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4" name="Google Shape;9804;p59"/>
              <p:cNvSpPr/>
              <p:nvPr/>
            </p:nvSpPr>
            <p:spPr>
              <a:xfrm>
                <a:off x="12112318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5" name="Google Shape;9805;p59"/>
              <p:cNvSpPr/>
              <p:nvPr/>
            </p:nvSpPr>
            <p:spPr>
              <a:xfrm>
                <a:off x="12185498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6" name="Google Shape;9806;p59"/>
              <p:cNvSpPr/>
              <p:nvPr/>
            </p:nvSpPr>
            <p:spPr>
              <a:xfrm>
                <a:off x="1224819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7" name="Google Shape;9807;p59"/>
              <p:cNvSpPr/>
              <p:nvPr/>
            </p:nvSpPr>
            <p:spPr>
              <a:xfrm>
                <a:off x="1232137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8" name="Google Shape;9808;p59"/>
              <p:cNvSpPr/>
              <p:nvPr/>
            </p:nvSpPr>
            <p:spPr>
              <a:xfrm>
                <a:off x="1238407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9" name="Google Shape;9809;p59"/>
              <p:cNvSpPr/>
              <p:nvPr/>
            </p:nvSpPr>
            <p:spPr>
              <a:xfrm>
                <a:off x="12457156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0" name="Google Shape;9810;p59"/>
              <p:cNvSpPr/>
              <p:nvPr/>
            </p:nvSpPr>
            <p:spPr>
              <a:xfrm>
                <a:off x="12519953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1" name="Google Shape;9811;p59"/>
              <p:cNvSpPr/>
              <p:nvPr/>
            </p:nvSpPr>
            <p:spPr>
              <a:xfrm>
                <a:off x="12593034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2" name="Google Shape;9812;p59"/>
              <p:cNvSpPr/>
              <p:nvPr/>
            </p:nvSpPr>
            <p:spPr>
              <a:xfrm>
                <a:off x="12655732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3" name="Google Shape;9813;p59"/>
              <p:cNvSpPr/>
              <p:nvPr/>
            </p:nvSpPr>
            <p:spPr>
              <a:xfrm>
                <a:off x="12728913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4" name="Google Shape;9814;p59"/>
              <p:cNvSpPr/>
              <p:nvPr/>
            </p:nvSpPr>
            <p:spPr>
              <a:xfrm>
                <a:off x="1279161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5" name="Google Shape;9815;p59"/>
              <p:cNvSpPr/>
              <p:nvPr/>
            </p:nvSpPr>
            <p:spPr>
              <a:xfrm>
                <a:off x="1286479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6" name="Google Shape;9816;p59"/>
              <p:cNvSpPr/>
              <p:nvPr/>
            </p:nvSpPr>
            <p:spPr>
              <a:xfrm>
                <a:off x="12927489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7" name="Google Shape;9817;p59"/>
              <p:cNvSpPr/>
              <p:nvPr/>
            </p:nvSpPr>
            <p:spPr>
              <a:xfrm>
                <a:off x="13000570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8" name="Google Shape;9818;p59"/>
              <p:cNvSpPr/>
              <p:nvPr/>
            </p:nvSpPr>
            <p:spPr>
              <a:xfrm>
                <a:off x="13073751" y="4949525"/>
                <a:ext cx="52413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530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529" y="1"/>
                    </a:lnTo>
                    <a:lnTo>
                      <a:pt x="52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9" name="Google Shape;9819;p59"/>
              <p:cNvSpPr/>
              <p:nvPr/>
            </p:nvSpPr>
            <p:spPr>
              <a:xfrm>
                <a:off x="13136449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0" name="Google Shape;9820;p59"/>
              <p:cNvSpPr/>
              <p:nvPr/>
            </p:nvSpPr>
            <p:spPr>
              <a:xfrm>
                <a:off x="1319914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1" name="Google Shape;9821;p59"/>
              <p:cNvSpPr/>
              <p:nvPr/>
            </p:nvSpPr>
            <p:spPr>
              <a:xfrm>
                <a:off x="13272327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2" name="Google Shape;9822;p59"/>
              <p:cNvSpPr/>
              <p:nvPr/>
            </p:nvSpPr>
            <p:spPr>
              <a:xfrm>
                <a:off x="1333502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3" name="Google Shape;9823;p59"/>
              <p:cNvSpPr/>
              <p:nvPr/>
            </p:nvSpPr>
            <p:spPr>
              <a:xfrm>
                <a:off x="1340820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4" name="Google Shape;9824;p59"/>
              <p:cNvSpPr/>
              <p:nvPr/>
            </p:nvSpPr>
            <p:spPr>
              <a:xfrm>
                <a:off x="13470903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5" name="Google Shape;9825;p59"/>
              <p:cNvSpPr/>
              <p:nvPr/>
            </p:nvSpPr>
            <p:spPr>
              <a:xfrm>
                <a:off x="13543985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1" y="846"/>
                    </a:moveTo>
                    <a:lnTo>
                      <a:pt x="1" y="846"/>
                    </a:lnTo>
                    <a:lnTo>
                      <a:pt x="635" y="1"/>
                    </a:lnTo>
                    <a:lnTo>
                      <a:pt x="63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6" name="Google Shape;9826;p59"/>
              <p:cNvSpPr/>
              <p:nvPr/>
            </p:nvSpPr>
            <p:spPr>
              <a:xfrm>
                <a:off x="13606781" y="4949525"/>
                <a:ext cx="62797" cy="83762"/>
              </a:xfrm>
              <a:custGeom>
                <a:avLst/>
                <a:gdLst/>
                <a:ahLst/>
                <a:cxnLst/>
                <a:rect l="l" t="t" r="r" b="b"/>
                <a:pathLst>
                  <a:path w="635" h="847" extrusionOk="0">
                    <a:moveTo>
                      <a:pt x="0" y="846"/>
                    </a:moveTo>
                    <a:lnTo>
                      <a:pt x="0" y="846"/>
                    </a:lnTo>
                    <a:lnTo>
                      <a:pt x="634" y="1"/>
                    </a:lnTo>
                    <a:lnTo>
                      <a:pt x="6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7" name="Google Shape;9827;p59"/>
              <p:cNvSpPr/>
              <p:nvPr/>
            </p:nvSpPr>
            <p:spPr>
              <a:xfrm>
                <a:off x="9562474" y="4886827"/>
                <a:ext cx="4127971" cy="31448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318" extrusionOk="0">
                    <a:moveTo>
                      <a:pt x="212" y="1"/>
                    </a:moveTo>
                    <a:cubicBezTo>
                      <a:pt x="1" y="1"/>
                      <a:pt x="1" y="318"/>
                      <a:pt x="212" y="318"/>
                    </a:cubicBezTo>
                    <a:lnTo>
                      <a:pt x="41530" y="318"/>
                    </a:lnTo>
                    <a:cubicBezTo>
                      <a:pt x="41741" y="318"/>
                      <a:pt x="41741" y="1"/>
                      <a:pt x="415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8" name="Google Shape;9828;p59"/>
              <p:cNvSpPr/>
              <p:nvPr/>
            </p:nvSpPr>
            <p:spPr>
              <a:xfrm>
                <a:off x="9562474" y="5064537"/>
                <a:ext cx="4127971" cy="20965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212" extrusionOk="0">
                    <a:moveTo>
                      <a:pt x="212" y="0"/>
                    </a:moveTo>
                    <a:cubicBezTo>
                      <a:pt x="1" y="0"/>
                      <a:pt x="1" y="211"/>
                      <a:pt x="212" y="211"/>
                    </a:cubicBezTo>
                    <a:lnTo>
                      <a:pt x="41530" y="211"/>
                    </a:lnTo>
                    <a:cubicBezTo>
                      <a:pt x="41741" y="211"/>
                      <a:pt x="41741" y="0"/>
                      <a:pt x="415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29" name="Google Shape;9829;p59"/>
            <p:cNvSpPr/>
            <p:nvPr/>
          </p:nvSpPr>
          <p:spPr>
            <a:xfrm>
              <a:off x="7075594" y="4708775"/>
              <a:ext cx="99090" cy="104628"/>
            </a:xfrm>
            <a:custGeom>
              <a:avLst/>
              <a:gdLst/>
              <a:ahLst/>
              <a:cxnLst/>
              <a:rect l="l" t="t" r="r" b="b"/>
              <a:pathLst>
                <a:path w="1002" h="1058" extrusionOk="0">
                  <a:moveTo>
                    <a:pt x="473" y="1"/>
                  </a:moveTo>
                  <a:cubicBezTo>
                    <a:pt x="168" y="1"/>
                    <a:pt x="229" y="220"/>
                    <a:pt x="375" y="390"/>
                  </a:cubicBezTo>
                  <a:lnTo>
                    <a:pt x="375" y="390"/>
                  </a:lnTo>
                  <a:cubicBezTo>
                    <a:pt x="479" y="274"/>
                    <a:pt x="603" y="178"/>
                    <a:pt x="714" y="138"/>
                  </a:cubicBezTo>
                  <a:lnTo>
                    <a:pt x="714" y="138"/>
                  </a:lnTo>
                  <a:cubicBezTo>
                    <a:pt x="661" y="56"/>
                    <a:pt x="581" y="1"/>
                    <a:pt x="473" y="1"/>
                  </a:cubicBezTo>
                  <a:close/>
                  <a:moveTo>
                    <a:pt x="813" y="120"/>
                  </a:moveTo>
                  <a:cubicBezTo>
                    <a:pt x="782" y="120"/>
                    <a:pt x="749" y="126"/>
                    <a:pt x="714" y="138"/>
                  </a:cubicBezTo>
                  <a:lnTo>
                    <a:pt x="714" y="138"/>
                  </a:lnTo>
                  <a:cubicBezTo>
                    <a:pt x="765" y="217"/>
                    <a:pt x="790" y="320"/>
                    <a:pt x="790" y="423"/>
                  </a:cubicBezTo>
                  <a:cubicBezTo>
                    <a:pt x="790" y="538"/>
                    <a:pt x="745" y="583"/>
                    <a:pt x="681" y="583"/>
                  </a:cubicBezTo>
                  <a:cubicBezTo>
                    <a:pt x="592" y="583"/>
                    <a:pt x="467" y="496"/>
                    <a:pt x="375" y="390"/>
                  </a:cubicBezTo>
                  <a:lnTo>
                    <a:pt x="375" y="390"/>
                  </a:lnTo>
                  <a:cubicBezTo>
                    <a:pt x="128" y="667"/>
                    <a:pt x="1" y="1057"/>
                    <a:pt x="473" y="1057"/>
                  </a:cubicBezTo>
                  <a:cubicBezTo>
                    <a:pt x="790" y="1057"/>
                    <a:pt x="1001" y="740"/>
                    <a:pt x="1001" y="423"/>
                  </a:cubicBezTo>
                  <a:cubicBezTo>
                    <a:pt x="1001" y="204"/>
                    <a:pt x="922" y="120"/>
                    <a:pt x="813" y="120"/>
                  </a:cubicBezTo>
                  <a:close/>
                </a:path>
              </a:pathLst>
            </a:custGeom>
            <a:gradFill>
              <a:gsLst>
                <a:gs pos="0">
                  <a:srgbClr val="786446"/>
                </a:gs>
                <a:gs pos="24000">
                  <a:srgbClr val="A68C63"/>
                </a:gs>
                <a:gs pos="45000">
                  <a:srgbClr val="A6946E"/>
                </a:gs>
                <a:gs pos="76000">
                  <a:srgbClr val="A68C63"/>
                </a:gs>
                <a:gs pos="100000">
                  <a:srgbClr val="78644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59"/>
            <p:cNvSpPr/>
            <p:nvPr/>
          </p:nvSpPr>
          <p:spPr>
            <a:xfrm>
              <a:off x="1970563" y="4708775"/>
              <a:ext cx="104332" cy="104628"/>
            </a:xfrm>
            <a:custGeom>
              <a:avLst/>
              <a:gdLst/>
              <a:ahLst/>
              <a:cxnLst/>
              <a:rect l="l" t="t" r="r" b="b"/>
              <a:pathLst>
                <a:path w="1055" h="1058" extrusionOk="0">
                  <a:moveTo>
                    <a:pt x="420" y="1"/>
                  </a:moveTo>
                  <a:cubicBezTo>
                    <a:pt x="166" y="1"/>
                    <a:pt x="254" y="221"/>
                    <a:pt x="414" y="390"/>
                  </a:cubicBezTo>
                  <a:lnTo>
                    <a:pt x="414" y="390"/>
                  </a:lnTo>
                  <a:cubicBezTo>
                    <a:pt x="512" y="286"/>
                    <a:pt x="625" y="198"/>
                    <a:pt x="729" y="152"/>
                  </a:cubicBezTo>
                  <a:lnTo>
                    <a:pt x="729" y="152"/>
                  </a:lnTo>
                  <a:cubicBezTo>
                    <a:pt x="648" y="62"/>
                    <a:pt x="534" y="1"/>
                    <a:pt x="420" y="1"/>
                  </a:cubicBezTo>
                  <a:close/>
                  <a:moveTo>
                    <a:pt x="865" y="120"/>
                  </a:moveTo>
                  <a:cubicBezTo>
                    <a:pt x="823" y="120"/>
                    <a:pt x="777" y="131"/>
                    <a:pt x="729" y="152"/>
                  </a:cubicBezTo>
                  <a:lnTo>
                    <a:pt x="729" y="152"/>
                  </a:lnTo>
                  <a:cubicBezTo>
                    <a:pt x="798" y="229"/>
                    <a:pt x="843" y="326"/>
                    <a:pt x="843" y="423"/>
                  </a:cubicBezTo>
                  <a:cubicBezTo>
                    <a:pt x="843" y="538"/>
                    <a:pt x="798" y="583"/>
                    <a:pt x="733" y="583"/>
                  </a:cubicBezTo>
                  <a:cubicBezTo>
                    <a:pt x="643" y="583"/>
                    <a:pt x="514" y="497"/>
                    <a:pt x="414" y="390"/>
                  </a:cubicBezTo>
                  <a:lnTo>
                    <a:pt x="414" y="390"/>
                  </a:lnTo>
                  <a:cubicBezTo>
                    <a:pt x="154" y="667"/>
                    <a:pt x="1" y="1057"/>
                    <a:pt x="420" y="1057"/>
                  </a:cubicBezTo>
                  <a:cubicBezTo>
                    <a:pt x="737" y="1057"/>
                    <a:pt x="1054" y="740"/>
                    <a:pt x="1054" y="423"/>
                  </a:cubicBezTo>
                  <a:cubicBezTo>
                    <a:pt x="1054" y="204"/>
                    <a:pt x="975" y="120"/>
                    <a:pt x="865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31" name="Google Shape;9831;p59"/>
            <p:cNvGrpSpPr/>
            <p:nvPr/>
          </p:nvGrpSpPr>
          <p:grpSpPr>
            <a:xfrm>
              <a:off x="2116900" y="298750"/>
              <a:ext cx="4911047" cy="198675"/>
              <a:chOff x="9562474" y="539512"/>
              <a:chExt cx="4127971" cy="198675"/>
            </a:xfrm>
          </p:grpSpPr>
          <p:sp>
            <p:nvSpPr>
              <p:cNvPr id="9832" name="Google Shape;9832;p59"/>
              <p:cNvSpPr/>
              <p:nvPr/>
            </p:nvSpPr>
            <p:spPr>
              <a:xfrm>
                <a:off x="9583340" y="680153"/>
                <a:ext cx="4086238" cy="10581"/>
              </a:xfrm>
              <a:custGeom>
                <a:avLst/>
                <a:gdLst/>
                <a:ahLst/>
                <a:cxnLst/>
                <a:rect l="l" t="t" r="r" b="b"/>
                <a:pathLst>
                  <a:path w="41320" h="107" extrusionOk="0">
                    <a:moveTo>
                      <a:pt x="1" y="0"/>
                    </a:moveTo>
                    <a:lnTo>
                      <a:pt x="1" y="106"/>
                    </a:lnTo>
                    <a:lnTo>
                      <a:pt x="41319" y="106"/>
                    </a:lnTo>
                    <a:lnTo>
                      <a:pt x="41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3" name="Google Shape;9833;p59"/>
              <p:cNvSpPr/>
              <p:nvPr/>
            </p:nvSpPr>
            <p:spPr>
              <a:xfrm>
                <a:off x="960430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4" name="Google Shape;9834;p59"/>
              <p:cNvSpPr/>
              <p:nvPr/>
            </p:nvSpPr>
            <p:spPr>
              <a:xfrm>
                <a:off x="967738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5" name="Google Shape;9835;p59"/>
              <p:cNvSpPr/>
              <p:nvPr/>
            </p:nvSpPr>
            <p:spPr>
              <a:xfrm>
                <a:off x="9740085" y="612693"/>
                <a:ext cx="62896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6" name="Google Shape;9836;p59"/>
              <p:cNvSpPr/>
              <p:nvPr/>
            </p:nvSpPr>
            <p:spPr>
              <a:xfrm>
                <a:off x="980288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7" name="Google Shape;9837;p59"/>
              <p:cNvSpPr/>
              <p:nvPr/>
            </p:nvSpPr>
            <p:spPr>
              <a:xfrm>
                <a:off x="9875963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8" name="Google Shape;9838;p59"/>
              <p:cNvSpPr/>
              <p:nvPr/>
            </p:nvSpPr>
            <p:spPr>
              <a:xfrm>
                <a:off x="993866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9" name="Google Shape;9839;p59"/>
              <p:cNvSpPr/>
              <p:nvPr/>
            </p:nvSpPr>
            <p:spPr>
              <a:xfrm>
                <a:off x="1001184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0" name="Google Shape;9840;p59"/>
              <p:cNvSpPr/>
              <p:nvPr/>
            </p:nvSpPr>
            <p:spPr>
              <a:xfrm>
                <a:off x="10074539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1" name="Google Shape;9841;p59"/>
              <p:cNvSpPr/>
              <p:nvPr/>
            </p:nvSpPr>
            <p:spPr>
              <a:xfrm>
                <a:off x="1014772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2" name="Google Shape;9842;p59"/>
              <p:cNvSpPr/>
              <p:nvPr/>
            </p:nvSpPr>
            <p:spPr>
              <a:xfrm>
                <a:off x="1021041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3" name="Google Shape;9843;p59"/>
              <p:cNvSpPr/>
              <p:nvPr/>
            </p:nvSpPr>
            <p:spPr>
              <a:xfrm>
                <a:off x="10283499" y="612693"/>
                <a:ext cx="62896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4" name="Google Shape;9844;p59"/>
              <p:cNvSpPr/>
              <p:nvPr/>
            </p:nvSpPr>
            <p:spPr>
              <a:xfrm>
                <a:off x="1034629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5" name="Google Shape;9845;p59"/>
              <p:cNvSpPr/>
              <p:nvPr/>
            </p:nvSpPr>
            <p:spPr>
              <a:xfrm>
                <a:off x="1041937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6" name="Google Shape;9846;p59"/>
              <p:cNvSpPr/>
              <p:nvPr/>
            </p:nvSpPr>
            <p:spPr>
              <a:xfrm>
                <a:off x="1048207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7" name="Google Shape;9847;p59"/>
              <p:cNvSpPr/>
              <p:nvPr/>
            </p:nvSpPr>
            <p:spPr>
              <a:xfrm>
                <a:off x="1055525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8" name="Google Shape;9848;p59"/>
              <p:cNvSpPr/>
              <p:nvPr/>
            </p:nvSpPr>
            <p:spPr>
              <a:xfrm>
                <a:off x="10617953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9" name="Google Shape;9849;p59"/>
              <p:cNvSpPr/>
              <p:nvPr/>
            </p:nvSpPr>
            <p:spPr>
              <a:xfrm>
                <a:off x="10691134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lnTo>
                      <a:pt x="0" y="74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0" name="Google Shape;9850;p59"/>
              <p:cNvSpPr/>
              <p:nvPr/>
            </p:nvSpPr>
            <p:spPr>
              <a:xfrm>
                <a:off x="1075383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1" name="Google Shape;9851;p59"/>
              <p:cNvSpPr/>
              <p:nvPr/>
            </p:nvSpPr>
            <p:spPr>
              <a:xfrm>
                <a:off x="10826913" y="612693"/>
                <a:ext cx="62896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2" name="Google Shape;9852;p59"/>
              <p:cNvSpPr/>
              <p:nvPr/>
            </p:nvSpPr>
            <p:spPr>
              <a:xfrm>
                <a:off x="1088971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3" name="Google Shape;9853;p59"/>
              <p:cNvSpPr/>
              <p:nvPr/>
            </p:nvSpPr>
            <p:spPr>
              <a:xfrm>
                <a:off x="1096279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4" name="Google Shape;9854;p59"/>
              <p:cNvSpPr/>
              <p:nvPr/>
            </p:nvSpPr>
            <p:spPr>
              <a:xfrm>
                <a:off x="11025489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5" name="Google Shape;9855;p59"/>
              <p:cNvSpPr/>
              <p:nvPr/>
            </p:nvSpPr>
            <p:spPr>
              <a:xfrm>
                <a:off x="1109867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6" name="Google Shape;9856;p59"/>
              <p:cNvSpPr/>
              <p:nvPr/>
            </p:nvSpPr>
            <p:spPr>
              <a:xfrm>
                <a:off x="11161368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7" name="Google Shape;9857;p59"/>
              <p:cNvSpPr/>
              <p:nvPr/>
            </p:nvSpPr>
            <p:spPr>
              <a:xfrm>
                <a:off x="11234548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8" name="Google Shape;9858;p59"/>
              <p:cNvSpPr/>
              <p:nvPr/>
            </p:nvSpPr>
            <p:spPr>
              <a:xfrm>
                <a:off x="1129724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9" name="Google Shape;9859;p59"/>
              <p:cNvSpPr/>
              <p:nvPr/>
            </p:nvSpPr>
            <p:spPr>
              <a:xfrm>
                <a:off x="11370327" y="612693"/>
                <a:ext cx="62896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6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0" name="Google Shape;9860;p59"/>
              <p:cNvSpPr/>
              <p:nvPr/>
            </p:nvSpPr>
            <p:spPr>
              <a:xfrm>
                <a:off x="11433124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1" name="Google Shape;9861;p59"/>
              <p:cNvSpPr/>
              <p:nvPr/>
            </p:nvSpPr>
            <p:spPr>
              <a:xfrm>
                <a:off x="1150620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2" name="Google Shape;9862;p59"/>
              <p:cNvSpPr/>
              <p:nvPr/>
            </p:nvSpPr>
            <p:spPr>
              <a:xfrm>
                <a:off x="11568904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3" name="Google Shape;9863;p59"/>
              <p:cNvSpPr/>
              <p:nvPr/>
            </p:nvSpPr>
            <p:spPr>
              <a:xfrm>
                <a:off x="11642084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4" name="Google Shape;9864;p59"/>
              <p:cNvSpPr/>
              <p:nvPr/>
            </p:nvSpPr>
            <p:spPr>
              <a:xfrm>
                <a:off x="1170478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5" name="Google Shape;9865;p59"/>
              <p:cNvSpPr/>
              <p:nvPr/>
            </p:nvSpPr>
            <p:spPr>
              <a:xfrm>
                <a:off x="1177796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6" name="Google Shape;9866;p59"/>
              <p:cNvSpPr/>
              <p:nvPr/>
            </p:nvSpPr>
            <p:spPr>
              <a:xfrm>
                <a:off x="1184066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7" name="Google Shape;9867;p59"/>
              <p:cNvSpPr/>
              <p:nvPr/>
            </p:nvSpPr>
            <p:spPr>
              <a:xfrm>
                <a:off x="1191374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8" name="Google Shape;9868;p59"/>
              <p:cNvSpPr/>
              <p:nvPr/>
            </p:nvSpPr>
            <p:spPr>
              <a:xfrm>
                <a:off x="11976539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9" name="Google Shape;9869;p59"/>
              <p:cNvSpPr/>
              <p:nvPr/>
            </p:nvSpPr>
            <p:spPr>
              <a:xfrm>
                <a:off x="1204962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0" name="Google Shape;9870;p59"/>
              <p:cNvSpPr/>
              <p:nvPr/>
            </p:nvSpPr>
            <p:spPr>
              <a:xfrm>
                <a:off x="12112318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1" name="Google Shape;9871;p59"/>
              <p:cNvSpPr/>
              <p:nvPr/>
            </p:nvSpPr>
            <p:spPr>
              <a:xfrm>
                <a:off x="12185498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2" name="Google Shape;9872;p59"/>
              <p:cNvSpPr/>
              <p:nvPr/>
            </p:nvSpPr>
            <p:spPr>
              <a:xfrm>
                <a:off x="1224819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3" name="Google Shape;9873;p59"/>
              <p:cNvSpPr/>
              <p:nvPr/>
            </p:nvSpPr>
            <p:spPr>
              <a:xfrm>
                <a:off x="1232137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4" name="Google Shape;9874;p59"/>
              <p:cNvSpPr/>
              <p:nvPr/>
            </p:nvSpPr>
            <p:spPr>
              <a:xfrm>
                <a:off x="1238407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5" name="Google Shape;9875;p59"/>
              <p:cNvSpPr/>
              <p:nvPr/>
            </p:nvSpPr>
            <p:spPr>
              <a:xfrm>
                <a:off x="12457156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6" name="Google Shape;9876;p59"/>
              <p:cNvSpPr/>
              <p:nvPr/>
            </p:nvSpPr>
            <p:spPr>
              <a:xfrm>
                <a:off x="12519953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7" name="Google Shape;9877;p59"/>
              <p:cNvSpPr/>
              <p:nvPr/>
            </p:nvSpPr>
            <p:spPr>
              <a:xfrm>
                <a:off x="12593034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8" name="Google Shape;9878;p59"/>
              <p:cNvSpPr/>
              <p:nvPr/>
            </p:nvSpPr>
            <p:spPr>
              <a:xfrm>
                <a:off x="12655732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9" name="Google Shape;9879;p59"/>
              <p:cNvSpPr/>
              <p:nvPr/>
            </p:nvSpPr>
            <p:spPr>
              <a:xfrm>
                <a:off x="12728913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0" name="Google Shape;9880;p59"/>
              <p:cNvSpPr/>
              <p:nvPr/>
            </p:nvSpPr>
            <p:spPr>
              <a:xfrm>
                <a:off x="1279161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1" name="Google Shape;9881;p59"/>
              <p:cNvSpPr/>
              <p:nvPr/>
            </p:nvSpPr>
            <p:spPr>
              <a:xfrm>
                <a:off x="1286479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2" name="Google Shape;9882;p59"/>
              <p:cNvSpPr/>
              <p:nvPr/>
            </p:nvSpPr>
            <p:spPr>
              <a:xfrm>
                <a:off x="12927489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634" y="0"/>
                    </a:moveTo>
                    <a:lnTo>
                      <a:pt x="0" y="740"/>
                    </a:lnTo>
                    <a:lnTo>
                      <a:pt x="106" y="74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3" name="Google Shape;9883;p59"/>
              <p:cNvSpPr/>
              <p:nvPr/>
            </p:nvSpPr>
            <p:spPr>
              <a:xfrm>
                <a:off x="13000570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4" name="Google Shape;9884;p59"/>
              <p:cNvSpPr/>
              <p:nvPr/>
            </p:nvSpPr>
            <p:spPr>
              <a:xfrm>
                <a:off x="13073751" y="612693"/>
                <a:ext cx="52413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5" name="Google Shape;9885;p59"/>
              <p:cNvSpPr/>
              <p:nvPr/>
            </p:nvSpPr>
            <p:spPr>
              <a:xfrm>
                <a:off x="13136449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6" name="Google Shape;9886;p59"/>
              <p:cNvSpPr/>
              <p:nvPr/>
            </p:nvSpPr>
            <p:spPr>
              <a:xfrm>
                <a:off x="1319914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7" name="Google Shape;9887;p59"/>
              <p:cNvSpPr/>
              <p:nvPr/>
            </p:nvSpPr>
            <p:spPr>
              <a:xfrm>
                <a:off x="13272327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8" name="Google Shape;9888;p59"/>
              <p:cNvSpPr/>
              <p:nvPr/>
            </p:nvSpPr>
            <p:spPr>
              <a:xfrm>
                <a:off x="1333502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9" name="Google Shape;9889;p59"/>
              <p:cNvSpPr/>
              <p:nvPr/>
            </p:nvSpPr>
            <p:spPr>
              <a:xfrm>
                <a:off x="1340820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0" name="Google Shape;9890;p59"/>
              <p:cNvSpPr/>
              <p:nvPr/>
            </p:nvSpPr>
            <p:spPr>
              <a:xfrm>
                <a:off x="13470903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1" name="Google Shape;9891;p59"/>
              <p:cNvSpPr/>
              <p:nvPr/>
            </p:nvSpPr>
            <p:spPr>
              <a:xfrm>
                <a:off x="13543985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1" y="740"/>
                    </a:moveTo>
                    <a:lnTo>
                      <a:pt x="1" y="740"/>
                    </a:lnTo>
                    <a:lnTo>
                      <a:pt x="635" y="0"/>
                    </a:lnTo>
                    <a:lnTo>
                      <a:pt x="6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2" name="Google Shape;9892;p59"/>
              <p:cNvSpPr/>
              <p:nvPr/>
            </p:nvSpPr>
            <p:spPr>
              <a:xfrm>
                <a:off x="13606781" y="612693"/>
                <a:ext cx="62797" cy="7327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741" extrusionOk="0">
                    <a:moveTo>
                      <a:pt x="0" y="740"/>
                    </a:moveTo>
                    <a:lnTo>
                      <a:pt x="0" y="740"/>
                    </a:lnTo>
                    <a:lnTo>
                      <a:pt x="634" y="0"/>
                    </a:lnTo>
                    <a:lnTo>
                      <a:pt x="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3" name="Google Shape;9893;p59"/>
              <p:cNvSpPr/>
              <p:nvPr/>
            </p:nvSpPr>
            <p:spPr>
              <a:xfrm>
                <a:off x="9562474" y="539512"/>
                <a:ext cx="4127971" cy="31448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318" extrusionOk="0">
                    <a:moveTo>
                      <a:pt x="212" y="1"/>
                    </a:moveTo>
                    <a:cubicBezTo>
                      <a:pt x="1" y="1"/>
                      <a:pt x="1" y="212"/>
                      <a:pt x="212" y="318"/>
                    </a:cubicBezTo>
                    <a:lnTo>
                      <a:pt x="41530" y="318"/>
                    </a:lnTo>
                    <a:cubicBezTo>
                      <a:pt x="41741" y="318"/>
                      <a:pt x="41741" y="1"/>
                      <a:pt x="415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4" name="Google Shape;9894;p59"/>
              <p:cNvSpPr/>
              <p:nvPr/>
            </p:nvSpPr>
            <p:spPr>
              <a:xfrm>
                <a:off x="9562474" y="717222"/>
                <a:ext cx="4127971" cy="20965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212" extrusionOk="0">
                    <a:moveTo>
                      <a:pt x="212" y="0"/>
                    </a:moveTo>
                    <a:cubicBezTo>
                      <a:pt x="1" y="0"/>
                      <a:pt x="1" y="211"/>
                      <a:pt x="212" y="211"/>
                    </a:cubicBezTo>
                    <a:lnTo>
                      <a:pt x="41530" y="211"/>
                    </a:lnTo>
                    <a:cubicBezTo>
                      <a:pt x="41741" y="211"/>
                      <a:pt x="41741" y="0"/>
                      <a:pt x="415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95" name="Google Shape;9895;p59"/>
            <p:cNvSpPr/>
            <p:nvPr/>
          </p:nvSpPr>
          <p:spPr>
            <a:xfrm>
              <a:off x="7077077" y="361460"/>
              <a:ext cx="97607" cy="94146"/>
            </a:xfrm>
            <a:custGeom>
              <a:avLst/>
              <a:gdLst/>
              <a:ahLst/>
              <a:cxnLst/>
              <a:rect l="l" t="t" r="r" b="b"/>
              <a:pathLst>
                <a:path w="987" h="952" extrusionOk="0">
                  <a:moveTo>
                    <a:pt x="458" y="1"/>
                  </a:moveTo>
                  <a:cubicBezTo>
                    <a:pt x="170" y="1"/>
                    <a:pt x="209" y="196"/>
                    <a:pt x="337" y="361"/>
                  </a:cubicBezTo>
                  <a:lnTo>
                    <a:pt x="337" y="361"/>
                  </a:lnTo>
                  <a:cubicBezTo>
                    <a:pt x="441" y="249"/>
                    <a:pt x="570" y="155"/>
                    <a:pt x="687" y="120"/>
                  </a:cubicBezTo>
                  <a:lnTo>
                    <a:pt x="687" y="120"/>
                  </a:lnTo>
                  <a:cubicBezTo>
                    <a:pt x="634" y="48"/>
                    <a:pt x="558" y="1"/>
                    <a:pt x="458" y="1"/>
                  </a:cubicBezTo>
                  <a:close/>
                  <a:moveTo>
                    <a:pt x="780" y="104"/>
                  </a:moveTo>
                  <a:cubicBezTo>
                    <a:pt x="750" y="104"/>
                    <a:pt x="719" y="110"/>
                    <a:pt x="687" y="120"/>
                  </a:cubicBezTo>
                  <a:lnTo>
                    <a:pt x="687" y="120"/>
                  </a:lnTo>
                  <a:cubicBezTo>
                    <a:pt x="745" y="200"/>
                    <a:pt x="775" y="312"/>
                    <a:pt x="775" y="423"/>
                  </a:cubicBezTo>
                  <a:cubicBezTo>
                    <a:pt x="775" y="538"/>
                    <a:pt x="730" y="583"/>
                    <a:pt x="666" y="583"/>
                  </a:cubicBezTo>
                  <a:cubicBezTo>
                    <a:pt x="569" y="583"/>
                    <a:pt x="429" y="480"/>
                    <a:pt x="337" y="361"/>
                  </a:cubicBezTo>
                  <a:lnTo>
                    <a:pt x="337" y="361"/>
                  </a:lnTo>
                  <a:cubicBezTo>
                    <a:pt x="105" y="610"/>
                    <a:pt x="1" y="952"/>
                    <a:pt x="458" y="952"/>
                  </a:cubicBezTo>
                  <a:cubicBezTo>
                    <a:pt x="775" y="952"/>
                    <a:pt x="986" y="740"/>
                    <a:pt x="986" y="423"/>
                  </a:cubicBezTo>
                  <a:cubicBezTo>
                    <a:pt x="986" y="192"/>
                    <a:pt x="899" y="104"/>
                    <a:pt x="780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59"/>
            <p:cNvSpPr/>
            <p:nvPr/>
          </p:nvSpPr>
          <p:spPr>
            <a:xfrm>
              <a:off x="1971948" y="361460"/>
              <a:ext cx="102947" cy="94146"/>
            </a:xfrm>
            <a:custGeom>
              <a:avLst/>
              <a:gdLst/>
              <a:ahLst/>
              <a:cxnLst/>
              <a:rect l="l" t="t" r="r" b="b"/>
              <a:pathLst>
                <a:path w="1041" h="952" extrusionOk="0">
                  <a:moveTo>
                    <a:pt x="406" y="1"/>
                  </a:moveTo>
                  <a:cubicBezTo>
                    <a:pt x="166" y="1"/>
                    <a:pt x="232" y="197"/>
                    <a:pt x="374" y="362"/>
                  </a:cubicBezTo>
                  <a:lnTo>
                    <a:pt x="374" y="362"/>
                  </a:lnTo>
                  <a:cubicBezTo>
                    <a:pt x="473" y="262"/>
                    <a:pt x="590" y="176"/>
                    <a:pt x="698" y="134"/>
                  </a:cubicBezTo>
                  <a:lnTo>
                    <a:pt x="698" y="134"/>
                  </a:lnTo>
                  <a:cubicBezTo>
                    <a:pt x="618" y="54"/>
                    <a:pt x="512" y="1"/>
                    <a:pt x="406" y="1"/>
                  </a:cubicBezTo>
                  <a:close/>
                  <a:moveTo>
                    <a:pt x="832" y="104"/>
                  </a:moveTo>
                  <a:cubicBezTo>
                    <a:pt x="791" y="104"/>
                    <a:pt x="745" y="115"/>
                    <a:pt x="698" y="134"/>
                  </a:cubicBezTo>
                  <a:lnTo>
                    <a:pt x="698" y="134"/>
                  </a:lnTo>
                  <a:cubicBezTo>
                    <a:pt x="776" y="213"/>
                    <a:pt x="829" y="318"/>
                    <a:pt x="829" y="423"/>
                  </a:cubicBezTo>
                  <a:cubicBezTo>
                    <a:pt x="829" y="538"/>
                    <a:pt x="784" y="583"/>
                    <a:pt x="719" y="583"/>
                  </a:cubicBezTo>
                  <a:cubicBezTo>
                    <a:pt x="621" y="583"/>
                    <a:pt x="478" y="481"/>
                    <a:pt x="374" y="362"/>
                  </a:cubicBezTo>
                  <a:lnTo>
                    <a:pt x="374" y="362"/>
                  </a:lnTo>
                  <a:cubicBezTo>
                    <a:pt x="130" y="611"/>
                    <a:pt x="1" y="952"/>
                    <a:pt x="406" y="952"/>
                  </a:cubicBezTo>
                  <a:cubicBezTo>
                    <a:pt x="723" y="952"/>
                    <a:pt x="1040" y="740"/>
                    <a:pt x="1040" y="423"/>
                  </a:cubicBezTo>
                  <a:cubicBezTo>
                    <a:pt x="1040" y="192"/>
                    <a:pt x="953" y="104"/>
                    <a:pt x="832" y="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97" name="Google Shape;9897;p59"/>
            <p:cNvGrpSpPr/>
            <p:nvPr/>
          </p:nvGrpSpPr>
          <p:grpSpPr>
            <a:xfrm>
              <a:off x="7027369" y="510392"/>
              <a:ext cx="198576" cy="4114917"/>
              <a:chOff x="13700828" y="751142"/>
              <a:chExt cx="198576" cy="4114917"/>
            </a:xfrm>
          </p:grpSpPr>
          <p:sp>
            <p:nvSpPr>
              <p:cNvPr id="9898" name="Google Shape;9898;p59"/>
              <p:cNvSpPr/>
              <p:nvPr/>
            </p:nvSpPr>
            <p:spPr>
              <a:xfrm>
                <a:off x="13763526" y="47719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9" name="Google Shape;9899;p59"/>
              <p:cNvSpPr/>
              <p:nvPr/>
            </p:nvSpPr>
            <p:spPr>
              <a:xfrm>
                <a:off x="13763526" y="47092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0" name="Google Shape;9900;p59"/>
              <p:cNvSpPr/>
              <p:nvPr/>
            </p:nvSpPr>
            <p:spPr>
              <a:xfrm>
                <a:off x="13763526" y="46360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1" name="Google Shape;9901;p59"/>
              <p:cNvSpPr/>
              <p:nvPr/>
            </p:nvSpPr>
            <p:spPr>
              <a:xfrm>
                <a:off x="13763526" y="457333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2" name="Google Shape;9902;p59"/>
              <p:cNvSpPr/>
              <p:nvPr/>
            </p:nvSpPr>
            <p:spPr>
              <a:xfrm>
                <a:off x="13763526" y="450015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3" name="Google Shape;9903;p59"/>
              <p:cNvSpPr/>
              <p:nvPr/>
            </p:nvSpPr>
            <p:spPr>
              <a:xfrm>
                <a:off x="13763526" y="44374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4" name="Google Shape;9904;p59"/>
              <p:cNvSpPr/>
              <p:nvPr/>
            </p:nvSpPr>
            <p:spPr>
              <a:xfrm>
                <a:off x="13763526" y="43643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5" name="Google Shape;9905;p59"/>
              <p:cNvSpPr/>
              <p:nvPr/>
            </p:nvSpPr>
            <p:spPr>
              <a:xfrm>
                <a:off x="13763526" y="4301581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6" name="Google Shape;9906;p59"/>
              <p:cNvSpPr/>
              <p:nvPr/>
            </p:nvSpPr>
            <p:spPr>
              <a:xfrm>
                <a:off x="13763526" y="422849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7" name="Google Shape;9907;p59"/>
              <p:cNvSpPr/>
              <p:nvPr/>
            </p:nvSpPr>
            <p:spPr>
              <a:xfrm>
                <a:off x="13763526" y="416580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8" name="Google Shape;9908;p59"/>
              <p:cNvSpPr/>
              <p:nvPr/>
            </p:nvSpPr>
            <p:spPr>
              <a:xfrm>
                <a:off x="13763526" y="409262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9" name="Google Shape;9909;p59"/>
              <p:cNvSpPr/>
              <p:nvPr/>
            </p:nvSpPr>
            <p:spPr>
              <a:xfrm>
                <a:off x="13763526" y="402992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0" name="Google Shape;9910;p59"/>
              <p:cNvSpPr/>
              <p:nvPr/>
            </p:nvSpPr>
            <p:spPr>
              <a:xfrm>
                <a:off x="13763526" y="395674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1" name="Google Shape;9911;p59"/>
              <p:cNvSpPr/>
              <p:nvPr/>
            </p:nvSpPr>
            <p:spPr>
              <a:xfrm>
                <a:off x="13763526" y="389404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2" name="Google Shape;9912;p59"/>
              <p:cNvSpPr/>
              <p:nvPr/>
            </p:nvSpPr>
            <p:spPr>
              <a:xfrm>
                <a:off x="13763526" y="382096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3" name="Google Shape;9913;p59"/>
              <p:cNvSpPr/>
              <p:nvPr/>
            </p:nvSpPr>
            <p:spPr>
              <a:xfrm>
                <a:off x="13763526" y="375816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4" name="Google Shape;9914;p59"/>
              <p:cNvSpPr/>
              <p:nvPr/>
            </p:nvSpPr>
            <p:spPr>
              <a:xfrm>
                <a:off x="13763526" y="368508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5" name="Google Shape;9915;p59"/>
              <p:cNvSpPr/>
              <p:nvPr/>
            </p:nvSpPr>
            <p:spPr>
              <a:xfrm>
                <a:off x="13763526" y="362238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6" name="Google Shape;9916;p59"/>
              <p:cNvSpPr/>
              <p:nvPr/>
            </p:nvSpPr>
            <p:spPr>
              <a:xfrm>
                <a:off x="13763526" y="354920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7" name="Google Shape;9917;p59"/>
              <p:cNvSpPr/>
              <p:nvPr/>
            </p:nvSpPr>
            <p:spPr>
              <a:xfrm>
                <a:off x="13763526" y="34865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8" name="Google Shape;9918;p59"/>
              <p:cNvSpPr/>
              <p:nvPr/>
            </p:nvSpPr>
            <p:spPr>
              <a:xfrm>
                <a:off x="13763526" y="34133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9" name="Google Shape;9919;p59"/>
              <p:cNvSpPr/>
              <p:nvPr/>
            </p:nvSpPr>
            <p:spPr>
              <a:xfrm>
                <a:off x="13763526" y="335063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0" name="Google Shape;9920;p59"/>
              <p:cNvSpPr/>
              <p:nvPr/>
            </p:nvSpPr>
            <p:spPr>
              <a:xfrm>
                <a:off x="13763526" y="327754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1" name="Google Shape;9921;p59"/>
              <p:cNvSpPr/>
              <p:nvPr/>
            </p:nvSpPr>
            <p:spPr>
              <a:xfrm>
                <a:off x="13763526" y="321475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2" name="Google Shape;9922;p59"/>
              <p:cNvSpPr/>
              <p:nvPr/>
            </p:nvSpPr>
            <p:spPr>
              <a:xfrm>
                <a:off x="13763526" y="314167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3" name="Google Shape;9923;p59"/>
              <p:cNvSpPr/>
              <p:nvPr/>
            </p:nvSpPr>
            <p:spPr>
              <a:xfrm>
                <a:off x="13763526" y="307897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4" name="Google Shape;9924;p59"/>
              <p:cNvSpPr/>
              <p:nvPr/>
            </p:nvSpPr>
            <p:spPr>
              <a:xfrm>
                <a:off x="13763526" y="300579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5" name="Google Shape;9925;p59"/>
              <p:cNvSpPr/>
              <p:nvPr/>
            </p:nvSpPr>
            <p:spPr>
              <a:xfrm>
                <a:off x="13763526" y="294309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6" name="Google Shape;9926;p59"/>
              <p:cNvSpPr/>
              <p:nvPr/>
            </p:nvSpPr>
            <p:spPr>
              <a:xfrm>
                <a:off x="13763526" y="28699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7" name="Google Shape;9927;p59"/>
              <p:cNvSpPr/>
              <p:nvPr/>
            </p:nvSpPr>
            <p:spPr>
              <a:xfrm>
                <a:off x="13763526" y="28072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8" name="Google Shape;9928;p59"/>
              <p:cNvSpPr/>
              <p:nvPr/>
            </p:nvSpPr>
            <p:spPr>
              <a:xfrm>
                <a:off x="13763526" y="27341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9" name="Google Shape;9929;p59"/>
              <p:cNvSpPr/>
              <p:nvPr/>
            </p:nvSpPr>
            <p:spPr>
              <a:xfrm>
                <a:off x="13763526" y="267133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0" name="Google Shape;9930;p59"/>
              <p:cNvSpPr/>
              <p:nvPr/>
            </p:nvSpPr>
            <p:spPr>
              <a:xfrm>
                <a:off x="13763526" y="259825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1" name="Google Shape;9931;p59"/>
              <p:cNvSpPr/>
              <p:nvPr/>
            </p:nvSpPr>
            <p:spPr>
              <a:xfrm>
                <a:off x="13763526" y="253555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2" name="Google Shape;9932;p59"/>
              <p:cNvSpPr/>
              <p:nvPr/>
            </p:nvSpPr>
            <p:spPr>
              <a:xfrm>
                <a:off x="13763526" y="246237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3" name="Google Shape;9933;p59"/>
              <p:cNvSpPr/>
              <p:nvPr/>
            </p:nvSpPr>
            <p:spPr>
              <a:xfrm>
                <a:off x="13763526" y="239968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4" name="Google Shape;9934;p59"/>
              <p:cNvSpPr/>
              <p:nvPr/>
            </p:nvSpPr>
            <p:spPr>
              <a:xfrm>
                <a:off x="13763526" y="232650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5" name="Google Shape;9935;p59"/>
              <p:cNvSpPr/>
              <p:nvPr/>
            </p:nvSpPr>
            <p:spPr>
              <a:xfrm>
                <a:off x="13763526" y="226380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6" name="Google Shape;9936;p59"/>
              <p:cNvSpPr/>
              <p:nvPr/>
            </p:nvSpPr>
            <p:spPr>
              <a:xfrm>
                <a:off x="13763526" y="2190622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7" name="Google Shape;9937;p59"/>
              <p:cNvSpPr/>
              <p:nvPr/>
            </p:nvSpPr>
            <p:spPr>
              <a:xfrm>
                <a:off x="13763526" y="212792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8" name="Google Shape;9938;p59"/>
              <p:cNvSpPr/>
              <p:nvPr/>
            </p:nvSpPr>
            <p:spPr>
              <a:xfrm>
                <a:off x="13763526" y="206522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9" name="Google Shape;9939;p59"/>
              <p:cNvSpPr/>
              <p:nvPr/>
            </p:nvSpPr>
            <p:spPr>
              <a:xfrm>
                <a:off x="13763526" y="199214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0" name="Google Shape;9940;p59"/>
              <p:cNvSpPr/>
              <p:nvPr/>
            </p:nvSpPr>
            <p:spPr>
              <a:xfrm>
                <a:off x="13763526" y="191896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1" name="Google Shape;9941;p59"/>
              <p:cNvSpPr/>
              <p:nvPr/>
            </p:nvSpPr>
            <p:spPr>
              <a:xfrm>
                <a:off x="13763526" y="185626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2" name="Google Shape;9942;p59"/>
              <p:cNvSpPr/>
              <p:nvPr/>
            </p:nvSpPr>
            <p:spPr>
              <a:xfrm>
                <a:off x="13763526" y="178308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3" name="Google Shape;9943;p59"/>
              <p:cNvSpPr/>
              <p:nvPr/>
            </p:nvSpPr>
            <p:spPr>
              <a:xfrm>
                <a:off x="13763526" y="172038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4" name="Google Shape;9944;p59"/>
              <p:cNvSpPr/>
              <p:nvPr/>
            </p:nvSpPr>
            <p:spPr>
              <a:xfrm>
                <a:off x="13763526" y="1647207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5" name="Google Shape;9945;p59"/>
              <p:cNvSpPr/>
              <p:nvPr/>
            </p:nvSpPr>
            <p:spPr>
              <a:xfrm>
                <a:off x="13763526" y="1584509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6" name="Google Shape;9946;p59"/>
              <p:cNvSpPr/>
              <p:nvPr/>
            </p:nvSpPr>
            <p:spPr>
              <a:xfrm>
                <a:off x="13763526" y="1511428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7" name="Google Shape;9947;p59"/>
              <p:cNvSpPr/>
              <p:nvPr/>
            </p:nvSpPr>
            <p:spPr>
              <a:xfrm>
                <a:off x="13763526" y="144873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8" name="Google Shape;9948;p59"/>
              <p:cNvSpPr/>
              <p:nvPr/>
            </p:nvSpPr>
            <p:spPr>
              <a:xfrm>
                <a:off x="13763526" y="1375550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9" name="Google Shape;9949;p59"/>
              <p:cNvSpPr/>
              <p:nvPr/>
            </p:nvSpPr>
            <p:spPr>
              <a:xfrm>
                <a:off x="13763526" y="1312852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0" name="Google Shape;9950;p59"/>
              <p:cNvSpPr/>
              <p:nvPr/>
            </p:nvSpPr>
            <p:spPr>
              <a:xfrm>
                <a:off x="13763526" y="1239671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1" name="Google Shape;9951;p59"/>
              <p:cNvSpPr/>
              <p:nvPr/>
            </p:nvSpPr>
            <p:spPr>
              <a:xfrm>
                <a:off x="13763526" y="1176973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2" name="Google Shape;9952;p59"/>
              <p:cNvSpPr/>
              <p:nvPr/>
            </p:nvSpPr>
            <p:spPr>
              <a:xfrm>
                <a:off x="13763526" y="1103793"/>
                <a:ext cx="73180" cy="62896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3" name="Google Shape;9953;p59"/>
              <p:cNvSpPr/>
              <p:nvPr/>
            </p:nvSpPr>
            <p:spPr>
              <a:xfrm>
                <a:off x="13763526" y="104109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4" name="Google Shape;9954;p59"/>
              <p:cNvSpPr/>
              <p:nvPr/>
            </p:nvSpPr>
            <p:spPr>
              <a:xfrm>
                <a:off x="13763526" y="968014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5" name="Google Shape;9955;p59"/>
              <p:cNvSpPr/>
              <p:nvPr/>
            </p:nvSpPr>
            <p:spPr>
              <a:xfrm>
                <a:off x="13763526" y="905316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6" name="Google Shape;9956;p59"/>
              <p:cNvSpPr/>
              <p:nvPr/>
            </p:nvSpPr>
            <p:spPr>
              <a:xfrm>
                <a:off x="13763526" y="832135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5"/>
                    </a:moveTo>
                    <a:lnTo>
                      <a:pt x="740" y="6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7" name="Google Shape;9957;p59"/>
              <p:cNvSpPr/>
              <p:nvPr/>
            </p:nvSpPr>
            <p:spPr>
              <a:xfrm>
                <a:off x="13763526" y="769437"/>
                <a:ext cx="73180" cy="6279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5" extrusionOk="0">
                    <a:moveTo>
                      <a:pt x="740" y="634"/>
                    </a:moveTo>
                    <a:lnTo>
                      <a:pt x="740" y="6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8" name="Google Shape;9958;p59"/>
              <p:cNvSpPr/>
              <p:nvPr/>
            </p:nvSpPr>
            <p:spPr>
              <a:xfrm>
                <a:off x="13700828" y="751142"/>
                <a:ext cx="20965" cy="411491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0" y="27"/>
                      <a:pt x="0" y="80"/>
                    </a:cubicBezTo>
                    <a:lnTo>
                      <a:pt x="0" y="41504"/>
                    </a:lnTo>
                    <a:cubicBezTo>
                      <a:pt x="0" y="41504"/>
                      <a:pt x="106" y="41609"/>
                      <a:pt x="106" y="41609"/>
                    </a:cubicBezTo>
                    <a:cubicBezTo>
                      <a:pt x="211" y="41609"/>
                      <a:pt x="211" y="41609"/>
                      <a:pt x="211" y="41504"/>
                    </a:cubicBezTo>
                    <a:lnTo>
                      <a:pt x="211" y="80"/>
                    </a:lnTo>
                    <a:cubicBezTo>
                      <a:pt x="211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9" name="Google Shape;9959;p59"/>
              <p:cNvSpPr/>
              <p:nvPr/>
            </p:nvSpPr>
            <p:spPr>
              <a:xfrm>
                <a:off x="13878439" y="751142"/>
                <a:ext cx="20965" cy="4114917"/>
              </a:xfrm>
              <a:custGeom>
                <a:avLst/>
                <a:gdLst/>
                <a:ahLst/>
                <a:cxnLst/>
                <a:rect l="l" t="t" r="r" b="b"/>
                <a:pathLst>
                  <a:path w="212" h="41610" extrusionOk="0">
                    <a:moveTo>
                      <a:pt x="106" y="1"/>
                    </a:moveTo>
                    <a:cubicBezTo>
                      <a:pt x="53" y="1"/>
                      <a:pt x="1" y="27"/>
                      <a:pt x="1" y="80"/>
                    </a:cubicBezTo>
                    <a:lnTo>
                      <a:pt x="1" y="41504"/>
                    </a:lnTo>
                    <a:cubicBezTo>
                      <a:pt x="1" y="41504"/>
                      <a:pt x="1" y="41609"/>
                      <a:pt x="106" y="41609"/>
                    </a:cubicBezTo>
                    <a:cubicBezTo>
                      <a:pt x="106" y="41609"/>
                      <a:pt x="212" y="41609"/>
                      <a:pt x="212" y="41504"/>
                    </a:cubicBezTo>
                    <a:lnTo>
                      <a:pt x="212" y="80"/>
                    </a:lnTo>
                    <a:cubicBezTo>
                      <a:pt x="212" y="27"/>
                      <a:pt x="159" y="1"/>
                      <a:pt x="1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24000">
                    <a:schemeClr val="lt2"/>
                  </a:gs>
                  <a:gs pos="45000">
                    <a:schemeClr val="lt2"/>
                  </a:gs>
                  <a:gs pos="76000">
                    <a:schemeClr val="lt2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8" descr="General Assembly and Tamkeen Partnership Yields 70% Positive Outcome for  Graduates - Biz Bahrain">
            <a:extLst>
              <a:ext uri="{FF2B5EF4-FFF2-40B4-BE49-F238E27FC236}">
                <a16:creationId xmlns:a16="http://schemas.microsoft.com/office/drawing/2014/main" id="{B9F748A3-15CA-E5AC-0AB0-679EEB40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457" y1="45882" x2="43457" y2="45882"/>
                        <a14:foregroundMark x1="48438" y1="42549" x2="48438" y2="42549"/>
                        <a14:foregroundMark x1="42188" y1="36667" x2="42188" y2="36667"/>
                        <a14:foregroundMark x1="48438" y1="39216" x2="48438" y2="34118"/>
                        <a14:foregroundMark x1="53613" y1="34902" x2="54590" y2="36667"/>
                        <a14:foregroundMark x1="59961" y1="38627" x2="59961" y2="35882"/>
                        <a14:foregroundMark x1="65234" y1="39804" x2="65234" y2="37059"/>
                        <a14:foregroundMark x1="77344" y1="40392" x2="77441" y2="36667"/>
                        <a14:foregroundMark x1="45703" y1="67647" x2="45508" y2="65098"/>
                        <a14:foregroundMark x1="49414" y1="60392" x2="48926" y2="59020"/>
                        <a14:foregroundMark x1="54102" y1="56078" x2="54688" y2="54706"/>
                        <a14:foregroundMark x1="59668" y1="57059" x2="59668" y2="54510"/>
                        <a14:foregroundMark x1="67773" y1="61569" x2="69043" y2="61373"/>
                        <a14:foregroundMark x1="73633" y1="63529" x2="73730" y2="62549"/>
                        <a14:foregroundMark x1="79199" y1="66667" x2="79199" y2="64902"/>
                        <a14:foregroundMark x1="85352" y1="64510" x2="85352" y2="6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00" y="572371"/>
            <a:ext cx="1862824" cy="9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nsumer Financial Protection Bureau - Wikipedia">
            <a:extLst>
              <a:ext uri="{FF2B5EF4-FFF2-40B4-BE49-F238E27FC236}">
                <a16:creationId xmlns:a16="http://schemas.microsoft.com/office/drawing/2014/main" id="{5F93C165-C3B1-F372-BE6A-D39F002E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7" y="572371"/>
            <a:ext cx="1286519" cy="12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Consumer Financial Protection Bureau (CFPB)">
            <a:extLst>
              <a:ext uri="{FF2B5EF4-FFF2-40B4-BE49-F238E27FC236}">
                <a16:creationId xmlns:a16="http://schemas.microsoft.com/office/drawing/2014/main" id="{14309001-F4D3-8987-90DC-F21E433F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333" y1="55111" x2="49778" y2="47111"/>
                        <a14:foregroundMark x1="49778" y1="57333" x2="49333" y2="61333"/>
                        <a14:foregroundMark x1="38222" y1="54667" x2="38222" y2="44000"/>
                        <a14:foregroundMark x1="17778" y1="47556" x2="17778" y2="4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382" y="353983"/>
            <a:ext cx="978911" cy="97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2" name="Google Shape;6510;p41">
            <a:extLst>
              <a:ext uri="{FF2B5EF4-FFF2-40B4-BE49-F238E27FC236}">
                <a16:creationId xmlns:a16="http://schemas.microsoft.com/office/drawing/2014/main" id="{D2D21095-AF8F-BFF6-508E-547B0D3098C8}"/>
              </a:ext>
            </a:extLst>
          </p:cNvPr>
          <p:cNvGrpSpPr/>
          <p:nvPr/>
        </p:nvGrpSpPr>
        <p:grpSpPr>
          <a:xfrm rot="1107493">
            <a:off x="7019249" y="2952799"/>
            <a:ext cx="1334244" cy="1380952"/>
            <a:chOff x="1862800" y="750850"/>
            <a:chExt cx="564575" cy="515400"/>
          </a:xfrm>
        </p:grpSpPr>
        <p:sp>
          <p:nvSpPr>
            <p:cNvPr id="10293" name="Google Shape;6511;p41">
              <a:extLst>
                <a:ext uri="{FF2B5EF4-FFF2-40B4-BE49-F238E27FC236}">
                  <a16:creationId xmlns:a16="http://schemas.microsoft.com/office/drawing/2014/main" id="{0766950B-0DB6-F733-0BA0-1458C83269AD}"/>
                </a:ext>
              </a:extLst>
            </p:cNvPr>
            <p:cNvSpPr/>
            <p:nvPr/>
          </p:nvSpPr>
          <p:spPr>
            <a:xfrm>
              <a:off x="1862800" y="750850"/>
              <a:ext cx="564575" cy="515400"/>
            </a:xfrm>
            <a:custGeom>
              <a:avLst/>
              <a:gdLst/>
              <a:ahLst/>
              <a:cxnLst/>
              <a:rect l="l" t="t" r="r" b="b"/>
              <a:pathLst>
                <a:path w="22583" h="20616" extrusionOk="0">
                  <a:moveTo>
                    <a:pt x="20701" y="0"/>
                  </a:moveTo>
                  <a:cubicBezTo>
                    <a:pt x="20152" y="0"/>
                    <a:pt x="19710" y="282"/>
                    <a:pt x="19367" y="503"/>
                  </a:cubicBezTo>
                  <a:cubicBezTo>
                    <a:pt x="19176" y="633"/>
                    <a:pt x="18978" y="739"/>
                    <a:pt x="18780" y="839"/>
                  </a:cubicBezTo>
                  <a:cubicBezTo>
                    <a:pt x="18422" y="991"/>
                    <a:pt x="18102" y="1212"/>
                    <a:pt x="17850" y="1502"/>
                  </a:cubicBezTo>
                  <a:cubicBezTo>
                    <a:pt x="17751" y="1517"/>
                    <a:pt x="17667" y="1547"/>
                    <a:pt x="17583" y="1585"/>
                  </a:cubicBezTo>
                  <a:cubicBezTo>
                    <a:pt x="17439" y="1646"/>
                    <a:pt x="17301" y="1723"/>
                    <a:pt x="17172" y="1806"/>
                  </a:cubicBezTo>
                  <a:cubicBezTo>
                    <a:pt x="16943" y="1669"/>
                    <a:pt x="16684" y="1601"/>
                    <a:pt x="16417" y="1601"/>
                  </a:cubicBezTo>
                  <a:lnTo>
                    <a:pt x="13346" y="1601"/>
                  </a:lnTo>
                  <a:cubicBezTo>
                    <a:pt x="13186" y="1601"/>
                    <a:pt x="13033" y="1624"/>
                    <a:pt x="12881" y="1677"/>
                  </a:cubicBezTo>
                  <a:lnTo>
                    <a:pt x="9086" y="1677"/>
                  </a:lnTo>
                  <a:cubicBezTo>
                    <a:pt x="8941" y="1631"/>
                    <a:pt x="8788" y="1608"/>
                    <a:pt x="8636" y="1608"/>
                  </a:cubicBezTo>
                  <a:lnTo>
                    <a:pt x="5564" y="1608"/>
                  </a:lnTo>
                  <a:cubicBezTo>
                    <a:pt x="5551" y="1608"/>
                    <a:pt x="5538" y="1608"/>
                    <a:pt x="5524" y="1608"/>
                  </a:cubicBezTo>
                  <a:cubicBezTo>
                    <a:pt x="5273" y="1608"/>
                    <a:pt x="5035" y="1676"/>
                    <a:pt x="4818" y="1806"/>
                  </a:cubicBezTo>
                  <a:cubicBezTo>
                    <a:pt x="4010" y="2020"/>
                    <a:pt x="3537" y="2553"/>
                    <a:pt x="3370" y="3407"/>
                  </a:cubicBezTo>
                  <a:cubicBezTo>
                    <a:pt x="3324" y="3658"/>
                    <a:pt x="2821" y="5549"/>
                    <a:pt x="2417" y="7065"/>
                  </a:cubicBezTo>
                  <a:lnTo>
                    <a:pt x="2409" y="7103"/>
                  </a:lnTo>
                  <a:cubicBezTo>
                    <a:pt x="1357" y="11044"/>
                    <a:pt x="664" y="13673"/>
                    <a:pt x="572" y="14298"/>
                  </a:cubicBezTo>
                  <a:cubicBezTo>
                    <a:pt x="550" y="14466"/>
                    <a:pt x="511" y="14648"/>
                    <a:pt x="466" y="14869"/>
                  </a:cubicBezTo>
                  <a:cubicBezTo>
                    <a:pt x="283" y="15708"/>
                    <a:pt x="1" y="16958"/>
                    <a:pt x="809" y="18276"/>
                  </a:cubicBezTo>
                  <a:cubicBezTo>
                    <a:pt x="1815" y="19930"/>
                    <a:pt x="3194" y="20006"/>
                    <a:pt x="5549" y="20006"/>
                  </a:cubicBezTo>
                  <a:cubicBezTo>
                    <a:pt x="6037" y="20006"/>
                    <a:pt x="6601" y="20006"/>
                    <a:pt x="7264" y="19999"/>
                  </a:cubicBezTo>
                  <a:lnTo>
                    <a:pt x="7272" y="19999"/>
                  </a:lnTo>
                  <a:lnTo>
                    <a:pt x="8583" y="19983"/>
                  </a:lnTo>
                  <a:cubicBezTo>
                    <a:pt x="8781" y="20372"/>
                    <a:pt x="9192" y="20616"/>
                    <a:pt x="9627" y="20616"/>
                  </a:cubicBezTo>
                  <a:cubicBezTo>
                    <a:pt x="9878" y="20608"/>
                    <a:pt x="10122" y="20532"/>
                    <a:pt x="10328" y="20380"/>
                  </a:cubicBezTo>
                  <a:cubicBezTo>
                    <a:pt x="10503" y="20258"/>
                    <a:pt x="10671" y="20128"/>
                    <a:pt x="10854" y="19976"/>
                  </a:cubicBezTo>
                  <a:lnTo>
                    <a:pt x="18780" y="19976"/>
                  </a:lnTo>
                  <a:cubicBezTo>
                    <a:pt x="19230" y="19976"/>
                    <a:pt x="19656" y="19762"/>
                    <a:pt x="19931" y="19404"/>
                  </a:cubicBezTo>
                  <a:cubicBezTo>
                    <a:pt x="20205" y="19038"/>
                    <a:pt x="20289" y="18573"/>
                    <a:pt x="20167" y="18131"/>
                  </a:cubicBezTo>
                  <a:lnTo>
                    <a:pt x="19527" y="15875"/>
                  </a:lnTo>
                  <a:cubicBezTo>
                    <a:pt x="19938" y="15868"/>
                    <a:pt x="20335" y="15677"/>
                    <a:pt x="20594" y="15350"/>
                  </a:cubicBezTo>
                  <a:cubicBezTo>
                    <a:pt x="20830" y="15022"/>
                    <a:pt x="20914" y="14610"/>
                    <a:pt x="20800" y="14222"/>
                  </a:cubicBezTo>
                  <a:lnTo>
                    <a:pt x="19946" y="10944"/>
                  </a:lnTo>
                  <a:cubicBezTo>
                    <a:pt x="19916" y="10823"/>
                    <a:pt x="19862" y="10701"/>
                    <a:pt x="19794" y="10594"/>
                  </a:cubicBezTo>
                  <a:lnTo>
                    <a:pt x="19717" y="10297"/>
                  </a:lnTo>
                  <a:cubicBezTo>
                    <a:pt x="19855" y="10114"/>
                    <a:pt x="19976" y="9946"/>
                    <a:pt x="20076" y="9801"/>
                  </a:cubicBezTo>
                  <a:lnTo>
                    <a:pt x="20091" y="9778"/>
                  </a:lnTo>
                  <a:cubicBezTo>
                    <a:pt x="20190" y="9626"/>
                    <a:pt x="20274" y="9496"/>
                    <a:pt x="20327" y="9405"/>
                  </a:cubicBezTo>
                  <a:lnTo>
                    <a:pt x="20342" y="9374"/>
                  </a:lnTo>
                  <a:lnTo>
                    <a:pt x="20426" y="9237"/>
                  </a:lnTo>
                  <a:cubicBezTo>
                    <a:pt x="20594" y="8940"/>
                    <a:pt x="20624" y="8582"/>
                    <a:pt x="20502" y="8262"/>
                  </a:cubicBezTo>
                  <a:cubicBezTo>
                    <a:pt x="20556" y="8048"/>
                    <a:pt x="20594" y="7827"/>
                    <a:pt x="20640" y="7622"/>
                  </a:cubicBezTo>
                  <a:cubicBezTo>
                    <a:pt x="20685" y="7378"/>
                    <a:pt x="20769" y="6966"/>
                    <a:pt x="20815" y="6844"/>
                  </a:cubicBezTo>
                  <a:cubicBezTo>
                    <a:pt x="21066" y="6318"/>
                    <a:pt x="21463" y="5609"/>
                    <a:pt x="21470" y="5602"/>
                  </a:cubicBezTo>
                  <a:cubicBezTo>
                    <a:pt x="21592" y="5381"/>
                    <a:pt x="21661" y="5137"/>
                    <a:pt x="21668" y="4885"/>
                  </a:cubicBezTo>
                  <a:cubicBezTo>
                    <a:pt x="22004" y="4520"/>
                    <a:pt x="22065" y="3979"/>
                    <a:pt x="21821" y="3552"/>
                  </a:cubicBezTo>
                  <a:cubicBezTo>
                    <a:pt x="21851" y="3468"/>
                    <a:pt x="21882" y="3384"/>
                    <a:pt x="21920" y="3308"/>
                  </a:cubicBezTo>
                  <a:cubicBezTo>
                    <a:pt x="22583" y="1883"/>
                    <a:pt x="22453" y="854"/>
                    <a:pt x="21531" y="252"/>
                  </a:cubicBezTo>
                  <a:cubicBezTo>
                    <a:pt x="21486" y="221"/>
                    <a:pt x="21432" y="191"/>
                    <a:pt x="21379" y="168"/>
                  </a:cubicBezTo>
                  <a:cubicBezTo>
                    <a:pt x="21173" y="61"/>
                    <a:pt x="20937" y="0"/>
                    <a:pt x="20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6512;p41">
              <a:extLst>
                <a:ext uri="{FF2B5EF4-FFF2-40B4-BE49-F238E27FC236}">
                  <a16:creationId xmlns:a16="http://schemas.microsoft.com/office/drawing/2014/main" id="{1732EE05-5634-209B-ADB1-CC3FB17C3C2A}"/>
                </a:ext>
              </a:extLst>
            </p:cNvPr>
            <p:cNvSpPr/>
            <p:nvPr/>
          </p:nvSpPr>
          <p:spPr>
            <a:xfrm>
              <a:off x="1893300" y="779425"/>
              <a:ext cx="502275" cy="458275"/>
            </a:xfrm>
            <a:custGeom>
              <a:avLst/>
              <a:gdLst/>
              <a:ahLst/>
              <a:cxnLst/>
              <a:rect l="l" t="t" r="r" b="b"/>
              <a:pathLst>
                <a:path w="20091" h="18331" extrusionOk="0">
                  <a:moveTo>
                    <a:pt x="19483" y="0"/>
                  </a:moveTo>
                  <a:cubicBezTo>
                    <a:pt x="19274" y="0"/>
                    <a:pt x="19033" y="155"/>
                    <a:pt x="18764" y="328"/>
                  </a:cubicBezTo>
                  <a:cubicBezTo>
                    <a:pt x="18520" y="488"/>
                    <a:pt x="18261" y="633"/>
                    <a:pt x="17994" y="747"/>
                  </a:cubicBezTo>
                  <a:cubicBezTo>
                    <a:pt x="17606" y="907"/>
                    <a:pt x="17209" y="1403"/>
                    <a:pt x="16889" y="1913"/>
                  </a:cubicBezTo>
                  <a:cubicBezTo>
                    <a:pt x="16904" y="1875"/>
                    <a:pt x="16927" y="1837"/>
                    <a:pt x="16950" y="1791"/>
                  </a:cubicBezTo>
                  <a:cubicBezTo>
                    <a:pt x="16988" y="1723"/>
                    <a:pt x="16996" y="1631"/>
                    <a:pt x="16973" y="1547"/>
                  </a:cubicBezTo>
                  <a:cubicBezTo>
                    <a:pt x="16965" y="1525"/>
                    <a:pt x="16943" y="1502"/>
                    <a:pt x="16920" y="1494"/>
                  </a:cubicBezTo>
                  <a:cubicBezTo>
                    <a:pt x="16904" y="1487"/>
                    <a:pt x="16887" y="1483"/>
                    <a:pt x="16870" y="1483"/>
                  </a:cubicBezTo>
                  <a:cubicBezTo>
                    <a:pt x="16853" y="1483"/>
                    <a:pt x="16836" y="1487"/>
                    <a:pt x="16821" y="1494"/>
                  </a:cubicBezTo>
                  <a:cubicBezTo>
                    <a:pt x="16798" y="1502"/>
                    <a:pt x="16257" y="1738"/>
                    <a:pt x="15677" y="2454"/>
                  </a:cubicBezTo>
                  <a:lnTo>
                    <a:pt x="15632" y="2515"/>
                  </a:lnTo>
                  <a:lnTo>
                    <a:pt x="15411" y="1692"/>
                  </a:lnTo>
                  <a:cubicBezTo>
                    <a:pt x="15403" y="1647"/>
                    <a:pt x="15304" y="1601"/>
                    <a:pt x="15205" y="1601"/>
                  </a:cubicBezTo>
                  <a:lnTo>
                    <a:pt x="12134" y="1601"/>
                  </a:lnTo>
                  <a:cubicBezTo>
                    <a:pt x="12126" y="1600"/>
                    <a:pt x="12118" y="1599"/>
                    <a:pt x="12110" y="1599"/>
                  </a:cubicBezTo>
                  <a:cubicBezTo>
                    <a:pt x="12057" y="1599"/>
                    <a:pt x="12006" y="1621"/>
                    <a:pt x="11966" y="1654"/>
                  </a:cubicBezTo>
                  <a:cubicBezTo>
                    <a:pt x="11958" y="1662"/>
                    <a:pt x="11958" y="1669"/>
                    <a:pt x="11958" y="1677"/>
                  </a:cubicBezTo>
                  <a:lnTo>
                    <a:pt x="7591" y="1677"/>
                  </a:lnTo>
                  <a:cubicBezTo>
                    <a:pt x="7584" y="1669"/>
                    <a:pt x="7584" y="1662"/>
                    <a:pt x="7584" y="1662"/>
                  </a:cubicBezTo>
                  <a:cubicBezTo>
                    <a:pt x="7545" y="1624"/>
                    <a:pt x="7496" y="1607"/>
                    <a:pt x="7445" y="1607"/>
                  </a:cubicBezTo>
                  <a:cubicBezTo>
                    <a:pt x="7436" y="1607"/>
                    <a:pt x="7426" y="1607"/>
                    <a:pt x="7416" y="1608"/>
                  </a:cubicBezTo>
                  <a:lnTo>
                    <a:pt x="4352" y="1608"/>
                  </a:lnTo>
                  <a:cubicBezTo>
                    <a:pt x="4245" y="1608"/>
                    <a:pt x="4154" y="1647"/>
                    <a:pt x="4139" y="1700"/>
                  </a:cubicBezTo>
                  <a:lnTo>
                    <a:pt x="4131" y="1723"/>
                  </a:lnTo>
                  <a:cubicBezTo>
                    <a:pt x="3559" y="1799"/>
                    <a:pt x="3369" y="1997"/>
                    <a:pt x="3277" y="2485"/>
                  </a:cubicBezTo>
                  <a:cubicBezTo>
                    <a:pt x="3224" y="2752"/>
                    <a:pt x="2774" y="4444"/>
                    <a:pt x="2294" y="6235"/>
                  </a:cubicBezTo>
                  <a:cubicBezTo>
                    <a:pt x="1486" y="9268"/>
                    <a:pt x="572" y="12713"/>
                    <a:pt x="488" y="13315"/>
                  </a:cubicBezTo>
                  <a:cubicBezTo>
                    <a:pt x="458" y="13528"/>
                    <a:pt x="412" y="13742"/>
                    <a:pt x="358" y="13970"/>
                  </a:cubicBezTo>
                  <a:cubicBezTo>
                    <a:pt x="191" y="14740"/>
                    <a:pt x="0" y="15617"/>
                    <a:pt x="564" y="16546"/>
                  </a:cubicBezTo>
                  <a:cubicBezTo>
                    <a:pt x="1204" y="17591"/>
                    <a:pt x="1898" y="17728"/>
                    <a:pt x="4329" y="17728"/>
                  </a:cubicBezTo>
                  <a:cubicBezTo>
                    <a:pt x="4817" y="17728"/>
                    <a:pt x="5389" y="17728"/>
                    <a:pt x="6044" y="17720"/>
                  </a:cubicBezTo>
                  <a:cubicBezTo>
                    <a:pt x="6814" y="17712"/>
                    <a:pt x="7759" y="17705"/>
                    <a:pt x="8841" y="17697"/>
                  </a:cubicBezTo>
                  <a:lnTo>
                    <a:pt x="8841" y="17697"/>
                  </a:lnTo>
                  <a:cubicBezTo>
                    <a:pt x="8696" y="17857"/>
                    <a:pt x="8551" y="18017"/>
                    <a:pt x="8399" y="18185"/>
                  </a:cubicBezTo>
                  <a:cubicBezTo>
                    <a:pt x="8376" y="18208"/>
                    <a:pt x="8361" y="18246"/>
                    <a:pt x="8361" y="18292"/>
                  </a:cubicBezTo>
                  <a:cubicBezTo>
                    <a:pt x="8366" y="18316"/>
                    <a:pt x="8383" y="18331"/>
                    <a:pt x="8404" y="18331"/>
                  </a:cubicBezTo>
                  <a:cubicBezTo>
                    <a:pt x="8417" y="18331"/>
                    <a:pt x="8431" y="18326"/>
                    <a:pt x="8445" y="18315"/>
                  </a:cubicBezTo>
                  <a:cubicBezTo>
                    <a:pt x="8704" y="18124"/>
                    <a:pt x="8963" y="17918"/>
                    <a:pt x="9207" y="17697"/>
                  </a:cubicBezTo>
                  <a:lnTo>
                    <a:pt x="17552" y="17697"/>
                  </a:lnTo>
                  <a:cubicBezTo>
                    <a:pt x="17651" y="17697"/>
                    <a:pt x="17735" y="17651"/>
                    <a:pt x="17796" y="17575"/>
                  </a:cubicBezTo>
                  <a:cubicBezTo>
                    <a:pt x="17850" y="17499"/>
                    <a:pt x="17872" y="17400"/>
                    <a:pt x="17842" y="17309"/>
                  </a:cubicBezTo>
                  <a:lnTo>
                    <a:pt x="16996" y="14344"/>
                  </a:lnTo>
                  <a:lnTo>
                    <a:pt x="17247" y="13597"/>
                  </a:lnTo>
                  <a:lnTo>
                    <a:pt x="18253" y="13597"/>
                  </a:lnTo>
                  <a:cubicBezTo>
                    <a:pt x="18414" y="13597"/>
                    <a:pt x="18520" y="13498"/>
                    <a:pt x="18482" y="13376"/>
                  </a:cubicBezTo>
                  <a:lnTo>
                    <a:pt x="17629" y="10099"/>
                  </a:lnTo>
                  <a:cubicBezTo>
                    <a:pt x="17613" y="10053"/>
                    <a:pt x="17583" y="10007"/>
                    <a:pt x="17537" y="9984"/>
                  </a:cubicBezTo>
                  <a:lnTo>
                    <a:pt x="17255" y="8887"/>
                  </a:lnTo>
                  <a:cubicBezTo>
                    <a:pt x="17369" y="8750"/>
                    <a:pt x="17484" y="8613"/>
                    <a:pt x="17590" y="8475"/>
                  </a:cubicBezTo>
                  <a:cubicBezTo>
                    <a:pt x="17712" y="8308"/>
                    <a:pt x="17827" y="8148"/>
                    <a:pt x="17926" y="8010"/>
                  </a:cubicBezTo>
                  <a:cubicBezTo>
                    <a:pt x="18017" y="7873"/>
                    <a:pt x="18093" y="7751"/>
                    <a:pt x="18147" y="7667"/>
                  </a:cubicBezTo>
                  <a:lnTo>
                    <a:pt x="18223" y="7530"/>
                  </a:lnTo>
                  <a:lnTo>
                    <a:pt x="18124" y="7637"/>
                  </a:lnTo>
                  <a:cubicBezTo>
                    <a:pt x="18063" y="7713"/>
                    <a:pt x="17979" y="7812"/>
                    <a:pt x="17872" y="7934"/>
                  </a:cubicBezTo>
                  <a:lnTo>
                    <a:pt x="17842" y="7965"/>
                  </a:lnTo>
                  <a:cubicBezTo>
                    <a:pt x="18063" y="7477"/>
                    <a:pt x="18193" y="6837"/>
                    <a:pt x="18307" y="6258"/>
                  </a:cubicBezTo>
                  <a:cubicBezTo>
                    <a:pt x="18391" y="5838"/>
                    <a:pt x="18482" y="5412"/>
                    <a:pt x="18574" y="5221"/>
                  </a:cubicBezTo>
                  <a:cubicBezTo>
                    <a:pt x="18840" y="4657"/>
                    <a:pt x="19259" y="3910"/>
                    <a:pt x="19267" y="3903"/>
                  </a:cubicBezTo>
                  <a:cubicBezTo>
                    <a:pt x="19320" y="3826"/>
                    <a:pt x="19328" y="3720"/>
                    <a:pt x="19298" y="3628"/>
                  </a:cubicBezTo>
                  <a:cubicBezTo>
                    <a:pt x="19282" y="3613"/>
                    <a:pt x="19267" y="3590"/>
                    <a:pt x="19252" y="3582"/>
                  </a:cubicBezTo>
                  <a:cubicBezTo>
                    <a:pt x="19235" y="3578"/>
                    <a:pt x="19218" y="3575"/>
                    <a:pt x="19202" y="3575"/>
                  </a:cubicBezTo>
                  <a:cubicBezTo>
                    <a:pt x="19166" y="3575"/>
                    <a:pt x="19133" y="3587"/>
                    <a:pt x="19107" y="3613"/>
                  </a:cubicBezTo>
                  <a:cubicBezTo>
                    <a:pt x="18863" y="3781"/>
                    <a:pt x="18642" y="3963"/>
                    <a:pt x="18421" y="4162"/>
                  </a:cubicBezTo>
                  <a:cubicBezTo>
                    <a:pt x="18459" y="4116"/>
                    <a:pt x="18497" y="4070"/>
                    <a:pt x="18535" y="4024"/>
                  </a:cubicBezTo>
                  <a:lnTo>
                    <a:pt x="18574" y="3986"/>
                  </a:lnTo>
                  <a:cubicBezTo>
                    <a:pt x="18665" y="3903"/>
                    <a:pt x="18764" y="3811"/>
                    <a:pt x="18856" y="3727"/>
                  </a:cubicBezTo>
                  <a:cubicBezTo>
                    <a:pt x="18955" y="3643"/>
                    <a:pt x="19046" y="3544"/>
                    <a:pt x="19138" y="3460"/>
                  </a:cubicBezTo>
                  <a:cubicBezTo>
                    <a:pt x="19221" y="3377"/>
                    <a:pt x="19305" y="3285"/>
                    <a:pt x="19381" y="3224"/>
                  </a:cubicBezTo>
                  <a:cubicBezTo>
                    <a:pt x="19450" y="3156"/>
                    <a:pt x="19511" y="3087"/>
                    <a:pt x="19557" y="3041"/>
                  </a:cubicBezTo>
                  <a:lnTo>
                    <a:pt x="19618" y="2973"/>
                  </a:lnTo>
                  <a:lnTo>
                    <a:pt x="19549" y="3003"/>
                  </a:lnTo>
                  <a:cubicBezTo>
                    <a:pt x="19503" y="3026"/>
                    <a:pt x="19435" y="3064"/>
                    <a:pt x="19359" y="3110"/>
                  </a:cubicBezTo>
                  <a:lnTo>
                    <a:pt x="19320" y="3133"/>
                  </a:lnTo>
                  <a:lnTo>
                    <a:pt x="19320" y="3118"/>
                  </a:lnTo>
                  <a:cubicBezTo>
                    <a:pt x="19351" y="2622"/>
                    <a:pt x="19465" y="2134"/>
                    <a:pt x="19663" y="1685"/>
                  </a:cubicBezTo>
                  <a:cubicBezTo>
                    <a:pt x="20083" y="793"/>
                    <a:pt x="20090" y="328"/>
                    <a:pt x="19686" y="61"/>
                  </a:cubicBezTo>
                  <a:lnTo>
                    <a:pt x="19648" y="38"/>
                  </a:lnTo>
                  <a:cubicBezTo>
                    <a:pt x="19595" y="12"/>
                    <a:pt x="19540" y="0"/>
                    <a:pt x="19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6513;p41">
              <a:extLst>
                <a:ext uri="{FF2B5EF4-FFF2-40B4-BE49-F238E27FC236}">
                  <a16:creationId xmlns:a16="http://schemas.microsoft.com/office/drawing/2014/main" id="{79784392-CC49-F7C0-33E9-A5EF6DD2A82A}"/>
                </a:ext>
              </a:extLst>
            </p:cNvPr>
            <p:cNvSpPr/>
            <p:nvPr/>
          </p:nvSpPr>
          <p:spPr>
            <a:xfrm>
              <a:off x="1929500" y="828400"/>
              <a:ext cx="393850" cy="278950"/>
            </a:xfrm>
            <a:custGeom>
              <a:avLst/>
              <a:gdLst/>
              <a:ahLst/>
              <a:cxnLst/>
              <a:rect l="l" t="t" r="r" b="b"/>
              <a:pathLst>
                <a:path w="15754" h="11158" extrusionOk="0">
                  <a:moveTo>
                    <a:pt x="6376" y="183"/>
                  </a:moveTo>
                  <a:cubicBezTo>
                    <a:pt x="6458" y="184"/>
                    <a:pt x="6517" y="222"/>
                    <a:pt x="6517" y="274"/>
                  </a:cubicBezTo>
                  <a:cubicBezTo>
                    <a:pt x="6517" y="320"/>
                    <a:pt x="6456" y="366"/>
                    <a:pt x="6372" y="366"/>
                  </a:cubicBezTo>
                  <a:cubicBezTo>
                    <a:pt x="6296" y="366"/>
                    <a:pt x="6235" y="320"/>
                    <a:pt x="6235" y="274"/>
                  </a:cubicBezTo>
                  <a:cubicBezTo>
                    <a:pt x="6235" y="222"/>
                    <a:pt x="6301" y="184"/>
                    <a:pt x="6376" y="183"/>
                  </a:cubicBezTo>
                  <a:close/>
                  <a:moveTo>
                    <a:pt x="7317" y="183"/>
                  </a:moveTo>
                  <a:cubicBezTo>
                    <a:pt x="7393" y="183"/>
                    <a:pt x="7454" y="221"/>
                    <a:pt x="7454" y="274"/>
                  </a:cubicBezTo>
                  <a:cubicBezTo>
                    <a:pt x="7454" y="320"/>
                    <a:pt x="7393" y="366"/>
                    <a:pt x="7317" y="366"/>
                  </a:cubicBezTo>
                  <a:cubicBezTo>
                    <a:pt x="7241" y="366"/>
                    <a:pt x="7172" y="320"/>
                    <a:pt x="7172" y="274"/>
                  </a:cubicBezTo>
                  <a:cubicBezTo>
                    <a:pt x="7172" y="221"/>
                    <a:pt x="7241" y="183"/>
                    <a:pt x="7317" y="183"/>
                  </a:cubicBezTo>
                  <a:close/>
                  <a:moveTo>
                    <a:pt x="8258" y="183"/>
                  </a:moveTo>
                  <a:cubicBezTo>
                    <a:pt x="8333" y="184"/>
                    <a:pt x="8399" y="222"/>
                    <a:pt x="8399" y="274"/>
                  </a:cubicBezTo>
                  <a:cubicBezTo>
                    <a:pt x="8399" y="320"/>
                    <a:pt x="8331" y="366"/>
                    <a:pt x="8254" y="366"/>
                  </a:cubicBezTo>
                  <a:cubicBezTo>
                    <a:pt x="8178" y="366"/>
                    <a:pt x="8117" y="320"/>
                    <a:pt x="8117" y="274"/>
                  </a:cubicBezTo>
                  <a:cubicBezTo>
                    <a:pt x="8117" y="222"/>
                    <a:pt x="8183" y="184"/>
                    <a:pt x="8258" y="183"/>
                  </a:cubicBezTo>
                  <a:close/>
                  <a:moveTo>
                    <a:pt x="9199" y="183"/>
                  </a:moveTo>
                  <a:cubicBezTo>
                    <a:pt x="9276" y="183"/>
                    <a:pt x="9337" y="221"/>
                    <a:pt x="9337" y="274"/>
                  </a:cubicBezTo>
                  <a:cubicBezTo>
                    <a:pt x="9337" y="320"/>
                    <a:pt x="9276" y="366"/>
                    <a:pt x="9199" y="366"/>
                  </a:cubicBezTo>
                  <a:cubicBezTo>
                    <a:pt x="9116" y="366"/>
                    <a:pt x="9055" y="320"/>
                    <a:pt x="9055" y="274"/>
                  </a:cubicBezTo>
                  <a:cubicBezTo>
                    <a:pt x="9055" y="221"/>
                    <a:pt x="9123" y="183"/>
                    <a:pt x="9199" y="183"/>
                  </a:cubicBezTo>
                  <a:close/>
                  <a:moveTo>
                    <a:pt x="10137" y="183"/>
                  </a:moveTo>
                  <a:cubicBezTo>
                    <a:pt x="10213" y="183"/>
                    <a:pt x="10274" y="221"/>
                    <a:pt x="10274" y="274"/>
                  </a:cubicBezTo>
                  <a:cubicBezTo>
                    <a:pt x="10274" y="320"/>
                    <a:pt x="10213" y="366"/>
                    <a:pt x="10137" y="366"/>
                  </a:cubicBezTo>
                  <a:cubicBezTo>
                    <a:pt x="10061" y="366"/>
                    <a:pt x="10000" y="320"/>
                    <a:pt x="10000" y="274"/>
                  </a:cubicBezTo>
                  <a:cubicBezTo>
                    <a:pt x="10000" y="221"/>
                    <a:pt x="10061" y="183"/>
                    <a:pt x="10137" y="183"/>
                  </a:cubicBezTo>
                  <a:close/>
                  <a:moveTo>
                    <a:pt x="8209" y="2363"/>
                  </a:moveTo>
                  <a:lnTo>
                    <a:pt x="8231" y="2378"/>
                  </a:lnTo>
                  <a:cubicBezTo>
                    <a:pt x="8597" y="2561"/>
                    <a:pt x="8955" y="2736"/>
                    <a:pt x="9314" y="2927"/>
                  </a:cubicBezTo>
                  <a:lnTo>
                    <a:pt x="9847" y="3216"/>
                  </a:lnTo>
                  <a:cubicBezTo>
                    <a:pt x="10022" y="3308"/>
                    <a:pt x="10205" y="3407"/>
                    <a:pt x="10381" y="3514"/>
                  </a:cubicBezTo>
                  <a:cubicBezTo>
                    <a:pt x="10190" y="3437"/>
                    <a:pt x="10007" y="3353"/>
                    <a:pt x="9824" y="3270"/>
                  </a:cubicBezTo>
                  <a:lnTo>
                    <a:pt x="9268" y="3011"/>
                  </a:lnTo>
                  <a:cubicBezTo>
                    <a:pt x="8917" y="2850"/>
                    <a:pt x="8559" y="2675"/>
                    <a:pt x="8209" y="2500"/>
                  </a:cubicBezTo>
                  <a:cubicBezTo>
                    <a:pt x="7850" y="2675"/>
                    <a:pt x="7500" y="2850"/>
                    <a:pt x="7142" y="3011"/>
                  </a:cubicBezTo>
                  <a:lnTo>
                    <a:pt x="6593" y="3270"/>
                  </a:lnTo>
                  <a:cubicBezTo>
                    <a:pt x="6402" y="3353"/>
                    <a:pt x="6219" y="3437"/>
                    <a:pt x="6036" y="3514"/>
                  </a:cubicBezTo>
                  <a:cubicBezTo>
                    <a:pt x="6212" y="3407"/>
                    <a:pt x="6395" y="3315"/>
                    <a:pt x="6570" y="3216"/>
                  </a:cubicBezTo>
                  <a:lnTo>
                    <a:pt x="6562" y="3216"/>
                  </a:lnTo>
                  <a:lnTo>
                    <a:pt x="7103" y="2927"/>
                  </a:lnTo>
                  <a:cubicBezTo>
                    <a:pt x="7462" y="2736"/>
                    <a:pt x="7820" y="2561"/>
                    <a:pt x="8178" y="2378"/>
                  </a:cubicBezTo>
                  <a:lnTo>
                    <a:pt x="8209" y="2363"/>
                  </a:lnTo>
                  <a:close/>
                  <a:moveTo>
                    <a:pt x="8209" y="2942"/>
                  </a:moveTo>
                  <a:lnTo>
                    <a:pt x="8300" y="2995"/>
                  </a:lnTo>
                  <a:lnTo>
                    <a:pt x="11638" y="4809"/>
                  </a:lnTo>
                  <a:lnTo>
                    <a:pt x="11951" y="4984"/>
                  </a:lnTo>
                  <a:lnTo>
                    <a:pt x="11638" y="5167"/>
                  </a:lnTo>
                  <a:lnTo>
                    <a:pt x="8308" y="7126"/>
                  </a:lnTo>
                  <a:lnTo>
                    <a:pt x="8201" y="7187"/>
                  </a:lnTo>
                  <a:lnTo>
                    <a:pt x="8094" y="7126"/>
                  </a:lnTo>
                  <a:lnTo>
                    <a:pt x="4764" y="5167"/>
                  </a:lnTo>
                  <a:lnTo>
                    <a:pt x="4451" y="4984"/>
                  </a:lnTo>
                  <a:lnTo>
                    <a:pt x="4779" y="4809"/>
                  </a:lnTo>
                  <a:lnTo>
                    <a:pt x="8109" y="2995"/>
                  </a:lnTo>
                  <a:lnTo>
                    <a:pt x="8209" y="2942"/>
                  </a:lnTo>
                  <a:close/>
                  <a:moveTo>
                    <a:pt x="5434" y="6318"/>
                  </a:moveTo>
                  <a:lnTo>
                    <a:pt x="5434" y="6318"/>
                  </a:lnTo>
                  <a:cubicBezTo>
                    <a:pt x="5678" y="6440"/>
                    <a:pt x="5915" y="6570"/>
                    <a:pt x="6151" y="6692"/>
                  </a:cubicBezTo>
                  <a:cubicBezTo>
                    <a:pt x="6387" y="6814"/>
                    <a:pt x="6623" y="6943"/>
                    <a:pt x="6852" y="7073"/>
                  </a:cubicBezTo>
                  <a:cubicBezTo>
                    <a:pt x="7309" y="7324"/>
                    <a:pt x="7759" y="7583"/>
                    <a:pt x="8209" y="7842"/>
                  </a:cubicBezTo>
                  <a:cubicBezTo>
                    <a:pt x="8658" y="7583"/>
                    <a:pt x="9108" y="7324"/>
                    <a:pt x="9565" y="7073"/>
                  </a:cubicBezTo>
                  <a:cubicBezTo>
                    <a:pt x="9801" y="6943"/>
                    <a:pt x="10030" y="6814"/>
                    <a:pt x="10266" y="6692"/>
                  </a:cubicBezTo>
                  <a:cubicBezTo>
                    <a:pt x="10503" y="6570"/>
                    <a:pt x="10746" y="6440"/>
                    <a:pt x="10983" y="6318"/>
                  </a:cubicBezTo>
                  <a:lnTo>
                    <a:pt x="10983" y="6318"/>
                  </a:lnTo>
                  <a:cubicBezTo>
                    <a:pt x="10762" y="6471"/>
                    <a:pt x="10533" y="6608"/>
                    <a:pt x="10304" y="6753"/>
                  </a:cubicBezTo>
                  <a:cubicBezTo>
                    <a:pt x="10083" y="6905"/>
                    <a:pt x="9855" y="7042"/>
                    <a:pt x="9626" y="7179"/>
                  </a:cubicBezTo>
                  <a:cubicBezTo>
                    <a:pt x="9169" y="7454"/>
                    <a:pt x="8712" y="7728"/>
                    <a:pt x="8247" y="8003"/>
                  </a:cubicBezTo>
                  <a:lnTo>
                    <a:pt x="8209" y="8025"/>
                  </a:lnTo>
                  <a:lnTo>
                    <a:pt x="8170" y="8003"/>
                  </a:lnTo>
                  <a:cubicBezTo>
                    <a:pt x="7713" y="7728"/>
                    <a:pt x="7248" y="7461"/>
                    <a:pt x="6791" y="7179"/>
                  </a:cubicBezTo>
                  <a:cubicBezTo>
                    <a:pt x="6562" y="7042"/>
                    <a:pt x="6341" y="6897"/>
                    <a:pt x="6113" y="6753"/>
                  </a:cubicBezTo>
                  <a:cubicBezTo>
                    <a:pt x="5884" y="6615"/>
                    <a:pt x="5663" y="6471"/>
                    <a:pt x="5434" y="6318"/>
                  </a:cubicBezTo>
                  <a:close/>
                  <a:moveTo>
                    <a:pt x="4367" y="1601"/>
                  </a:moveTo>
                  <a:lnTo>
                    <a:pt x="4367" y="1601"/>
                  </a:lnTo>
                  <a:cubicBezTo>
                    <a:pt x="4299" y="2218"/>
                    <a:pt x="4223" y="2828"/>
                    <a:pt x="4131" y="3445"/>
                  </a:cubicBezTo>
                  <a:cubicBezTo>
                    <a:pt x="4047" y="4055"/>
                    <a:pt x="3941" y="4664"/>
                    <a:pt x="3849" y="5274"/>
                  </a:cubicBezTo>
                  <a:cubicBezTo>
                    <a:pt x="3750" y="5884"/>
                    <a:pt x="3636" y="6493"/>
                    <a:pt x="3514" y="7103"/>
                  </a:cubicBezTo>
                  <a:cubicBezTo>
                    <a:pt x="3399" y="7713"/>
                    <a:pt x="3270" y="8315"/>
                    <a:pt x="3133" y="8917"/>
                  </a:cubicBezTo>
                  <a:cubicBezTo>
                    <a:pt x="3194" y="8300"/>
                    <a:pt x="3270" y="7690"/>
                    <a:pt x="3361" y="7073"/>
                  </a:cubicBezTo>
                  <a:cubicBezTo>
                    <a:pt x="3445" y="6463"/>
                    <a:pt x="3552" y="5853"/>
                    <a:pt x="3643" y="5244"/>
                  </a:cubicBezTo>
                  <a:cubicBezTo>
                    <a:pt x="3742" y="4634"/>
                    <a:pt x="3857" y="4024"/>
                    <a:pt x="3979" y="3414"/>
                  </a:cubicBezTo>
                  <a:cubicBezTo>
                    <a:pt x="4093" y="2812"/>
                    <a:pt x="4223" y="2203"/>
                    <a:pt x="4367" y="1601"/>
                  </a:cubicBezTo>
                  <a:close/>
                  <a:moveTo>
                    <a:pt x="12202" y="1601"/>
                  </a:moveTo>
                  <a:lnTo>
                    <a:pt x="12202" y="1601"/>
                  </a:lnTo>
                  <a:cubicBezTo>
                    <a:pt x="12339" y="2203"/>
                    <a:pt x="12469" y="2805"/>
                    <a:pt x="12591" y="3414"/>
                  </a:cubicBezTo>
                  <a:cubicBezTo>
                    <a:pt x="12705" y="4024"/>
                    <a:pt x="12812" y="4634"/>
                    <a:pt x="12919" y="5244"/>
                  </a:cubicBezTo>
                  <a:cubicBezTo>
                    <a:pt x="13025" y="5853"/>
                    <a:pt x="13117" y="6463"/>
                    <a:pt x="13201" y="7073"/>
                  </a:cubicBezTo>
                  <a:cubicBezTo>
                    <a:pt x="13292" y="7690"/>
                    <a:pt x="13368" y="8300"/>
                    <a:pt x="13437" y="8917"/>
                  </a:cubicBezTo>
                  <a:cubicBezTo>
                    <a:pt x="13292" y="8315"/>
                    <a:pt x="13162" y="7713"/>
                    <a:pt x="13048" y="7103"/>
                  </a:cubicBezTo>
                  <a:cubicBezTo>
                    <a:pt x="12934" y="6493"/>
                    <a:pt x="12827" y="5884"/>
                    <a:pt x="12720" y="5274"/>
                  </a:cubicBezTo>
                  <a:cubicBezTo>
                    <a:pt x="12614" y="4664"/>
                    <a:pt x="12522" y="4055"/>
                    <a:pt x="12431" y="3445"/>
                  </a:cubicBezTo>
                  <a:cubicBezTo>
                    <a:pt x="12347" y="2828"/>
                    <a:pt x="12263" y="2218"/>
                    <a:pt x="12202" y="1601"/>
                  </a:cubicBezTo>
                  <a:close/>
                  <a:moveTo>
                    <a:pt x="5465" y="10426"/>
                  </a:moveTo>
                  <a:cubicBezTo>
                    <a:pt x="5579" y="10426"/>
                    <a:pt x="5671" y="10487"/>
                    <a:pt x="5671" y="10556"/>
                  </a:cubicBezTo>
                  <a:cubicBezTo>
                    <a:pt x="5671" y="10632"/>
                    <a:pt x="5579" y="10693"/>
                    <a:pt x="5465" y="10693"/>
                  </a:cubicBezTo>
                  <a:cubicBezTo>
                    <a:pt x="5351" y="10693"/>
                    <a:pt x="5251" y="10632"/>
                    <a:pt x="5251" y="10556"/>
                  </a:cubicBezTo>
                  <a:cubicBezTo>
                    <a:pt x="5251" y="10487"/>
                    <a:pt x="5351" y="10426"/>
                    <a:pt x="5465" y="10426"/>
                  </a:cubicBezTo>
                  <a:close/>
                  <a:moveTo>
                    <a:pt x="6860" y="10426"/>
                  </a:moveTo>
                  <a:cubicBezTo>
                    <a:pt x="6974" y="10426"/>
                    <a:pt x="7073" y="10487"/>
                    <a:pt x="7073" y="10556"/>
                  </a:cubicBezTo>
                  <a:cubicBezTo>
                    <a:pt x="7073" y="10632"/>
                    <a:pt x="6974" y="10693"/>
                    <a:pt x="6860" y="10693"/>
                  </a:cubicBezTo>
                  <a:cubicBezTo>
                    <a:pt x="6745" y="10693"/>
                    <a:pt x="6654" y="10632"/>
                    <a:pt x="6654" y="10556"/>
                  </a:cubicBezTo>
                  <a:cubicBezTo>
                    <a:pt x="6654" y="10487"/>
                    <a:pt x="6745" y="10426"/>
                    <a:pt x="6860" y="10426"/>
                  </a:cubicBezTo>
                  <a:close/>
                  <a:moveTo>
                    <a:pt x="8262" y="10426"/>
                  </a:moveTo>
                  <a:cubicBezTo>
                    <a:pt x="8376" y="10426"/>
                    <a:pt x="8468" y="10487"/>
                    <a:pt x="8468" y="10556"/>
                  </a:cubicBezTo>
                  <a:cubicBezTo>
                    <a:pt x="8468" y="10632"/>
                    <a:pt x="8376" y="10693"/>
                    <a:pt x="8262" y="10693"/>
                  </a:cubicBezTo>
                  <a:cubicBezTo>
                    <a:pt x="8140" y="10693"/>
                    <a:pt x="8049" y="10632"/>
                    <a:pt x="8049" y="10556"/>
                  </a:cubicBezTo>
                  <a:cubicBezTo>
                    <a:pt x="8049" y="10487"/>
                    <a:pt x="8148" y="10426"/>
                    <a:pt x="8262" y="10426"/>
                  </a:cubicBezTo>
                  <a:close/>
                  <a:moveTo>
                    <a:pt x="9657" y="10426"/>
                  </a:moveTo>
                  <a:cubicBezTo>
                    <a:pt x="9771" y="10426"/>
                    <a:pt x="9870" y="10487"/>
                    <a:pt x="9870" y="10556"/>
                  </a:cubicBezTo>
                  <a:cubicBezTo>
                    <a:pt x="9870" y="10632"/>
                    <a:pt x="9771" y="10693"/>
                    <a:pt x="9657" y="10693"/>
                  </a:cubicBezTo>
                  <a:cubicBezTo>
                    <a:pt x="9542" y="10693"/>
                    <a:pt x="9451" y="10632"/>
                    <a:pt x="9451" y="10556"/>
                  </a:cubicBezTo>
                  <a:cubicBezTo>
                    <a:pt x="9451" y="10487"/>
                    <a:pt x="9542" y="10426"/>
                    <a:pt x="9657" y="10426"/>
                  </a:cubicBezTo>
                  <a:close/>
                  <a:moveTo>
                    <a:pt x="11051" y="10426"/>
                  </a:moveTo>
                  <a:cubicBezTo>
                    <a:pt x="11166" y="10426"/>
                    <a:pt x="11265" y="10487"/>
                    <a:pt x="11265" y="10556"/>
                  </a:cubicBezTo>
                  <a:cubicBezTo>
                    <a:pt x="11265" y="10632"/>
                    <a:pt x="11173" y="10693"/>
                    <a:pt x="11059" y="10693"/>
                  </a:cubicBezTo>
                  <a:lnTo>
                    <a:pt x="11051" y="10693"/>
                  </a:lnTo>
                  <a:cubicBezTo>
                    <a:pt x="10937" y="10693"/>
                    <a:pt x="10846" y="10632"/>
                    <a:pt x="10846" y="10556"/>
                  </a:cubicBezTo>
                  <a:cubicBezTo>
                    <a:pt x="10846" y="10487"/>
                    <a:pt x="10937" y="10426"/>
                    <a:pt x="11051" y="10426"/>
                  </a:cubicBezTo>
                  <a:close/>
                  <a:moveTo>
                    <a:pt x="5922" y="0"/>
                  </a:moveTo>
                  <a:lnTo>
                    <a:pt x="5686" y="114"/>
                  </a:lnTo>
                  <a:cubicBezTo>
                    <a:pt x="5640" y="137"/>
                    <a:pt x="5594" y="145"/>
                    <a:pt x="5549" y="145"/>
                  </a:cubicBezTo>
                  <a:lnTo>
                    <a:pt x="5503" y="145"/>
                  </a:lnTo>
                  <a:cubicBezTo>
                    <a:pt x="5457" y="137"/>
                    <a:pt x="5419" y="137"/>
                    <a:pt x="5381" y="137"/>
                  </a:cubicBezTo>
                  <a:cubicBezTo>
                    <a:pt x="5122" y="137"/>
                    <a:pt x="4893" y="244"/>
                    <a:pt x="4870" y="374"/>
                  </a:cubicBezTo>
                  <a:cubicBezTo>
                    <a:pt x="4863" y="396"/>
                    <a:pt x="4870" y="419"/>
                    <a:pt x="4878" y="434"/>
                  </a:cubicBezTo>
                  <a:cubicBezTo>
                    <a:pt x="4886" y="473"/>
                    <a:pt x="4863" y="503"/>
                    <a:pt x="4809" y="534"/>
                  </a:cubicBezTo>
                  <a:lnTo>
                    <a:pt x="4718" y="579"/>
                  </a:lnTo>
                  <a:cubicBezTo>
                    <a:pt x="4672" y="595"/>
                    <a:pt x="4619" y="602"/>
                    <a:pt x="4573" y="602"/>
                  </a:cubicBezTo>
                  <a:cubicBezTo>
                    <a:pt x="4527" y="602"/>
                    <a:pt x="4482" y="595"/>
                    <a:pt x="4444" y="579"/>
                  </a:cubicBezTo>
                  <a:cubicBezTo>
                    <a:pt x="4421" y="564"/>
                    <a:pt x="4390" y="556"/>
                    <a:pt x="4367" y="556"/>
                  </a:cubicBezTo>
                  <a:cubicBezTo>
                    <a:pt x="4299" y="556"/>
                    <a:pt x="4245" y="587"/>
                    <a:pt x="4238" y="617"/>
                  </a:cubicBezTo>
                  <a:cubicBezTo>
                    <a:pt x="4238" y="633"/>
                    <a:pt x="4245" y="648"/>
                    <a:pt x="4261" y="663"/>
                  </a:cubicBezTo>
                  <a:cubicBezTo>
                    <a:pt x="4329" y="701"/>
                    <a:pt x="4322" y="762"/>
                    <a:pt x="4238" y="800"/>
                  </a:cubicBezTo>
                  <a:lnTo>
                    <a:pt x="4085" y="877"/>
                  </a:lnTo>
                  <a:cubicBezTo>
                    <a:pt x="4040" y="892"/>
                    <a:pt x="3994" y="899"/>
                    <a:pt x="3941" y="899"/>
                  </a:cubicBezTo>
                  <a:lnTo>
                    <a:pt x="3819" y="899"/>
                  </a:lnTo>
                  <a:cubicBezTo>
                    <a:pt x="3582" y="899"/>
                    <a:pt x="3369" y="1006"/>
                    <a:pt x="3346" y="1128"/>
                  </a:cubicBezTo>
                  <a:cubicBezTo>
                    <a:pt x="3339" y="1143"/>
                    <a:pt x="3339" y="1159"/>
                    <a:pt x="3346" y="1174"/>
                  </a:cubicBezTo>
                  <a:cubicBezTo>
                    <a:pt x="3346" y="1204"/>
                    <a:pt x="3323" y="1242"/>
                    <a:pt x="3270" y="1265"/>
                  </a:cubicBezTo>
                  <a:lnTo>
                    <a:pt x="2668" y="1555"/>
                  </a:lnTo>
                  <a:cubicBezTo>
                    <a:pt x="2614" y="1578"/>
                    <a:pt x="2569" y="1585"/>
                    <a:pt x="2515" y="1585"/>
                  </a:cubicBezTo>
                  <a:cubicBezTo>
                    <a:pt x="2495" y="1585"/>
                    <a:pt x="2459" y="1592"/>
                    <a:pt x="2420" y="1592"/>
                  </a:cubicBezTo>
                  <a:cubicBezTo>
                    <a:pt x="2356" y="1592"/>
                    <a:pt x="2283" y="1574"/>
                    <a:pt x="2264" y="1479"/>
                  </a:cubicBezTo>
                  <a:cubicBezTo>
                    <a:pt x="2089" y="1555"/>
                    <a:pt x="1929" y="1677"/>
                    <a:pt x="1814" y="1829"/>
                  </a:cubicBezTo>
                  <a:cubicBezTo>
                    <a:pt x="1708" y="2248"/>
                    <a:pt x="1570" y="2744"/>
                    <a:pt x="1433" y="3285"/>
                  </a:cubicBezTo>
                  <a:cubicBezTo>
                    <a:pt x="1829" y="2995"/>
                    <a:pt x="2355" y="2950"/>
                    <a:pt x="2607" y="2950"/>
                  </a:cubicBezTo>
                  <a:cubicBezTo>
                    <a:pt x="2702" y="2781"/>
                    <a:pt x="2883" y="2682"/>
                    <a:pt x="3073" y="2682"/>
                  </a:cubicBezTo>
                  <a:cubicBezTo>
                    <a:pt x="3080" y="2682"/>
                    <a:pt x="3088" y="2683"/>
                    <a:pt x="3095" y="2683"/>
                  </a:cubicBezTo>
                  <a:cubicBezTo>
                    <a:pt x="3103" y="2682"/>
                    <a:pt x="3111" y="2682"/>
                    <a:pt x="3119" y="2682"/>
                  </a:cubicBezTo>
                  <a:cubicBezTo>
                    <a:pt x="3239" y="2682"/>
                    <a:pt x="3352" y="2734"/>
                    <a:pt x="3438" y="2820"/>
                  </a:cubicBezTo>
                  <a:cubicBezTo>
                    <a:pt x="3491" y="2889"/>
                    <a:pt x="3514" y="2972"/>
                    <a:pt x="3499" y="3049"/>
                  </a:cubicBezTo>
                  <a:cubicBezTo>
                    <a:pt x="3468" y="3247"/>
                    <a:pt x="3239" y="3399"/>
                    <a:pt x="2980" y="3399"/>
                  </a:cubicBezTo>
                  <a:cubicBezTo>
                    <a:pt x="2972" y="3400"/>
                    <a:pt x="2964" y="3400"/>
                    <a:pt x="2956" y="3400"/>
                  </a:cubicBezTo>
                  <a:cubicBezTo>
                    <a:pt x="2835" y="3400"/>
                    <a:pt x="2723" y="3348"/>
                    <a:pt x="2637" y="3262"/>
                  </a:cubicBezTo>
                  <a:cubicBezTo>
                    <a:pt x="2607" y="3224"/>
                    <a:pt x="2592" y="3186"/>
                    <a:pt x="2576" y="3140"/>
                  </a:cubicBezTo>
                  <a:cubicBezTo>
                    <a:pt x="2287" y="3148"/>
                    <a:pt x="1662" y="3216"/>
                    <a:pt x="1342" y="3643"/>
                  </a:cubicBezTo>
                  <a:lnTo>
                    <a:pt x="953" y="5099"/>
                  </a:lnTo>
                  <a:cubicBezTo>
                    <a:pt x="1372" y="4794"/>
                    <a:pt x="1929" y="4756"/>
                    <a:pt x="2172" y="4756"/>
                  </a:cubicBezTo>
                  <a:cubicBezTo>
                    <a:pt x="2268" y="4594"/>
                    <a:pt x="2441" y="4496"/>
                    <a:pt x="2631" y="4496"/>
                  </a:cubicBezTo>
                  <a:cubicBezTo>
                    <a:pt x="2638" y="4496"/>
                    <a:pt x="2645" y="4496"/>
                    <a:pt x="2653" y="4497"/>
                  </a:cubicBezTo>
                  <a:cubicBezTo>
                    <a:pt x="2661" y="4496"/>
                    <a:pt x="2670" y="4496"/>
                    <a:pt x="2678" y="4496"/>
                  </a:cubicBezTo>
                  <a:cubicBezTo>
                    <a:pt x="2805" y="4496"/>
                    <a:pt x="2917" y="4548"/>
                    <a:pt x="3003" y="4634"/>
                  </a:cubicBezTo>
                  <a:cubicBezTo>
                    <a:pt x="3057" y="4702"/>
                    <a:pt x="3079" y="4786"/>
                    <a:pt x="3064" y="4870"/>
                  </a:cubicBezTo>
                  <a:cubicBezTo>
                    <a:pt x="3026" y="5061"/>
                    <a:pt x="2805" y="5213"/>
                    <a:pt x="2546" y="5213"/>
                  </a:cubicBezTo>
                  <a:cubicBezTo>
                    <a:pt x="2538" y="5214"/>
                    <a:pt x="2529" y="5214"/>
                    <a:pt x="2521" y="5214"/>
                  </a:cubicBezTo>
                  <a:cubicBezTo>
                    <a:pt x="2400" y="5214"/>
                    <a:pt x="2281" y="5162"/>
                    <a:pt x="2203" y="5076"/>
                  </a:cubicBezTo>
                  <a:cubicBezTo>
                    <a:pt x="2172" y="5038"/>
                    <a:pt x="2150" y="5000"/>
                    <a:pt x="2142" y="4954"/>
                  </a:cubicBezTo>
                  <a:cubicBezTo>
                    <a:pt x="1860" y="4962"/>
                    <a:pt x="1197" y="5023"/>
                    <a:pt x="854" y="5465"/>
                  </a:cubicBezTo>
                  <a:cubicBezTo>
                    <a:pt x="724" y="5945"/>
                    <a:pt x="595" y="6433"/>
                    <a:pt x="473" y="6913"/>
                  </a:cubicBezTo>
                  <a:cubicBezTo>
                    <a:pt x="915" y="6593"/>
                    <a:pt x="1509" y="6570"/>
                    <a:pt x="1730" y="6570"/>
                  </a:cubicBezTo>
                  <a:cubicBezTo>
                    <a:pt x="1833" y="6408"/>
                    <a:pt x="2007" y="6310"/>
                    <a:pt x="2197" y="6310"/>
                  </a:cubicBezTo>
                  <a:cubicBezTo>
                    <a:pt x="2204" y="6310"/>
                    <a:pt x="2211" y="6310"/>
                    <a:pt x="2218" y="6311"/>
                  </a:cubicBezTo>
                  <a:cubicBezTo>
                    <a:pt x="2226" y="6310"/>
                    <a:pt x="2234" y="6310"/>
                    <a:pt x="2243" y="6310"/>
                  </a:cubicBezTo>
                  <a:cubicBezTo>
                    <a:pt x="2364" y="6310"/>
                    <a:pt x="2483" y="6363"/>
                    <a:pt x="2569" y="6455"/>
                  </a:cubicBezTo>
                  <a:cubicBezTo>
                    <a:pt x="2622" y="6516"/>
                    <a:pt x="2645" y="6600"/>
                    <a:pt x="2630" y="6684"/>
                  </a:cubicBezTo>
                  <a:cubicBezTo>
                    <a:pt x="2592" y="6882"/>
                    <a:pt x="2363" y="7035"/>
                    <a:pt x="2111" y="7035"/>
                  </a:cubicBezTo>
                  <a:cubicBezTo>
                    <a:pt x="1982" y="7035"/>
                    <a:pt x="1852" y="6989"/>
                    <a:pt x="1761" y="6890"/>
                  </a:cubicBezTo>
                  <a:cubicBezTo>
                    <a:pt x="1738" y="6859"/>
                    <a:pt x="1715" y="6814"/>
                    <a:pt x="1708" y="6768"/>
                  </a:cubicBezTo>
                  <a:cubicBezTo>
                    <a:pt x="1441" y="6768"/>
                    <a:pt x="740" y="6821"/>
                    <a:pt x="381" y="7278"/>
                  </a:cubicBezTo>
                  <a:cubicBezTo>
                    <a:pt x="244" y="7781"/>
                    <a:pt x="115" y="8269"/>
                    <a:pt x="0" y="8719"/>
                  </a:cubicBezTo>
                  <a:cubicBezTo>
                    <a:pt x="122" y="8635"/>
                    <a:pt x="252" y="8574"/>
                    <a:pt x="389" y="8521"/>
                  </a:cubicBezTo>
                  <a:lnTo>
                    <a:pt x="480" y="8132"/>
                  </a:lnTo>
                  <a:cubicBezTo>
                    <a:pt x="519" y="8048"/>
                    <a:pt x="595" y="7987"/>
                    <a:pt x="686" y="7972"/>
                  </a:cubicBezTo>
                  <a:cubicBezTo>
                    <a:pt x="717" y="7957"/>
                    <a:pt x="755" y="7957"/>
                    <a:pt x="785" y="7957"/>
                  </a:cubicBezTo>
                  <a:cubicBezTo>
                    <a:pt x="846" y="7957"/>
                    <a:pt x="907" y="7972"/>
                    <a:pt x="961" y="8010"/>
                  </a:cubicBezTo>
                  <a:lnTo>
                    <a:pt x="1540" y="8490"/>
                  </a:lnTo>
                  <a:cubicBezTo>
                    <a:pt x="1593" y="8528"/>
                    <a:pt x="1608" y="8597"/>
                    <a:pt x="1578" y="8658"/>
                  </a:cubicBezTo>
                  <a:cubicBezTo>
                    <a:pt x="1563" y="8681"/>
                    <a:pt x="1555" y="8704"/>
                    <a:pt x="1547" y="8734"/>
                  </a:cubicBezTo>
                  <a:cubicBezTo>
                    <a:pt x="1502" y="8963"/>
                    <a:pt x="1723" y="9146"/>
                    <a:pt x="2043" y="9146"/>
                  </a:cubicBezTo>
                  <a:cubicBezTo>
                    <a:pt x="2081" y="9146"/>
                    <a:pt x="2119" y="9146"/>
                    <a:pt x="2157" y="9138"/>
                  </a:cubicBezTo>
                  <a:lnTo>
                    <a:pt x="2211" y="9138"/>
                  </a:lnTo>
                  <a:cubicBezTo>
                    <a:pt x="2279" y="9138"/>
                    <a:pt x="2340" y="9153"/>
                    <a:pt x="2393" y="9191"/>
                  </a:cubicBezTo>
                  <a:lnTo>
                    <a:pt x="2561" y="9329"/>
                  </a:lnTo>
                  <a:cubicBezTo>
                    <a:pt x="2653" y="9405"/>
                    <a:pt x="2630" y="9527"/>
                    <a:pt x="2508" y="9603"/>
                  </a:cubicBezTo>
                  <a:cubicBezTo>
                    <a:pt x="2477" y="9626"/>
                    <a:pt x="2454" y="9656"/>
                    <a:pt x="2447" y="9687"/>
                  </a:cubicBezTo>
                  <a:cubicBezTo>
                    <a:pt x="2432" y="9755"/>
                    <a:pt x="2493" y="9809"/>
                    <a:pt x="2584" y="9809"/>
                  </a:cubicBezTo>
                  <a:cubicBezTo>
                    <a:pt x="2622" y="9809"/>
                    <a:pt x="2668" y="9794"/>
                    <a:pt x="2706" y="9771"/>
                  </a:cubicBezTo>
                  <a:cubicBezTo>
                    <a:pt x="2767" y="9733"/>
                    <a:pt x="2835" y="9717"/>
                    <a:pt x="2912" y="9717"/>
                  </a:cubicBezTo>
                  <a:cubicBezTo>
                    <a:pt x="2920" y="9716"/>
                    <a:pt x="2928" y="9716"/>
                    <a:pt x="2936" y="9716"/>
                  </a:cubicBezTo>
                  <a:cubicBezTo>
                    <a:pt x="2990" y="9716"/>
                    <a:pt x="3048" y="9737"/>
                    <a:pt x="3095" y="9771"/>
                  </a:cubicBezTo>
                  <a:lnTo>
                    <a:pt x="3201" y="9862"/>
                  </a:lnTo>
                  <a:cubicBezTo>
                    <a:pt x="3262" y="9908"/>
                    <a:pt x="3278" y="9984"/>
                    <a:pt x="3239" y="10053"/>
                  </a:cubicBezTo>
                  <a:cubicBezTo>
                    <a:pt x="3217" y="10091"/>
                    <a:pt x="3209" y="10136"/>
                    <a:pt x="3201" y="10182"/>
                  </a:cubicBezTo>
                  <a:cubicBezTo>
                    <a:pt x="3156" y="10464"/>
                    <a:pt x="3430" y="10700"/>
                    <a:pt x="3819" y="10700"/>
                  </a:cubicBezTo>
                  <a:cubicBezTo>
                    <a:pt x="3880" y="10700"/>
                    <a:pt x="3941" y="10693"/>
                    <a:pt x="4002" y="10678"/>
                  </a:cubicBezTo>
                  <a:cubicBezTo>
                    <a:pt x="4017" y="10678"/>
                    <a:pt x="4032" y="10674"/>
                    <a:pt x="4047" y="10674"/>
                  </a:cubicBezTo>
                  <a:cubicBezTo>
                    <a:pt x="4055" y="10674"/>
                    <a:pt x="4063" y="10675"/>
                    <a:pt x="4070" y="10678"/>
                  </a:cubicBezTo>
                  <a:cubicBezTo>
                    <a:pt x="4079" y="10677"/>
                    <a:pt x="4088" y="10676"/>
                    <a:pt x="4096" y="10676"/>
                  </a:cubicBezTo>
                  <a:cubicBezTo>
                    <a:pt x="4156" y="10676"/>
                    <a:pt x="4214" y="10699"/>
                    <a:pt x="4261" y="10739"/>
                  </a:cubicBezTo>
                  <a:lnTo>
                    <a:pt x="4779" y="11158"/>
                  </a:lnTo>
                  <a:lnTo>
                    <a:pt x="11874" y="11158"/>
                  </a:lnTo>
                  <a:lnTo>
                    <a:pt x="12393" y="10739"/>
                  </a:lnTo>
                  <a:cubicBezTo>
                    <a:pt x="12439" y="10699"/>
                    <a:pt x="12497" y="10676"/>
                    <a:pt x="12557" y="10676"/>
                  </a:cubicBezTo>
                  <a:cubicBezTo>
                    <a:pt x="12566" y="10676"/>
                    <a:pt x="12575" y="10677"/>
                    <a:pt x="12583" y="10678"/>
                  </a:cubicBezTo>
                  <a:cubicBezTo>
                    <a:pt x="12591" y="10675"/>
                    <a:pt x="12598" y="10674"/>
                    <a:pt x="12606" y="10674"/>
                  </a:cubicBezTo>
                  <a:cubicBezTo>
                    <a:pt x="12621" y="10674"/>
                    <a:pt x="12637" y="10678"/>
                    <a:pt x="12652" y="10678"/>
                  </a:cubicBezTo>
                  <a:cubicBezTo>
                    <a:pt x="12713" y="10693"/>
                    <a:pt x="12774" y="10700"/>
                    <a:pt x="12835" y="10700"/>
                  </a:cubicBezTo>
                  <a:cubicBezTo>
                    <a:pt x="13223" y="10700"/>
                    <a:pt x="13498" y="10464"/>
                    <a:pt x="13460" y="10182"/>
                  </a:cubicBezTo>
                  <a:cubicBezTo>
                    <a:pt x="13452" y="10136"/>
                    <a:pt x="13437" y="10091"/>
                    <a:pt x="13414" y="10053"/>
                  </a:cubicBezTo>
                  <a:cubicBezTo>
                    <a:pt x="13376" y="9984"/>
                    <a:pt x="13399" y="9908"/>
                    <a:pt x="13452" y="9862"/>
                  </a:cubicBezTo>
                  <a:lnTo>
                    <a:pt x="13559" y="9771"/>
                  </a:lnTo>
                  <a:cubicBezTo>
                    <a:pt x="13605" y="9737"/>
                    <a:pt x="13663" y="9716"/>
                    <a:pt x="13723" y="9716"/>
                  </a:cubicBezTo>
                  <a:cubicBezTo>
                    <a:pt x="13732" y="9716"/>
                    <a:pt x="13740" y="9716"/>
                    <a:pt x="13749" y="9717"/>
                  </a:cubicBezTo>
                  <a:cubicBezTo>
                    <a:pt x="13818" y="9717"/>
                    <a:pt x="13886" y="9733"/>
                    <a:pt x="13947" y="9771"/>
                  </a:cubicBezTo>
                  <a:cubicBezTo>
                    <a:pt x="13986" y="9794"/>
                    <a:pt x="14031" y="9809"/>
                    <a:pt x="14069" y="9809"/>
                  </a:cubicBezTo>
                  <a:cubicBezTo>
                    <a:pt x="14161" y="9809"/>
                    <a:pt x="14222" y="9755"/>
                    <a:pt x="14214" y="9687"/>
                  </a:cubicBezTo>
                  <a:cubicBezTo>
                    <a:pt x="14207" y="9656"/>
                    <a:pt x="14184" y="9626"/>
                    <a:pt x="14146" y="9603"/>
                  </a:cubicBezTo>
                  <a:cubicBezTo>
                    <a:pt x="14024" y="9527"/>
                    <a:pt x="14008" y="9405"/>
                    <a:pt x="14100" y="9329"/>
                  </a:cubicBezTo>
                  <a:lnTo>
                    <a:pt x="14260" y="9191"/>
                  </a:lnTo>
                  <a:cubicBezTo>
                    <a:pt x="14313" y="9153"/>
                    <a:pt x="14374" y="9138"/>
                    <a:pt x="14443" y="9138"/>
                  </a:cubicBezTo>
                  <a:lnTo>
                    <a:pt x="14496" y="9138"/>
                  </a:lnTo>
                  <a:cubicBezTo>
                    <a:pt x="14534" y="9146"/>
                    <a:pt x="14572" y="9146"/>
                    <a:pt x="14611" y="9146"/>
                  </a:cubicBezTo>
                  <a:cubicBezTo>
                    <a:pt x="14931" y="9146"/>
                    <a:pt x="15159" y="8955"/>
                    <a:pt x="15106" y="8734"/>
                  </a:cubicBezTo>
                  <a:cubicBezTo>
                    <a:pt x="15098" y="8704"/>
                    <a:pt x="15091" y="8681"/>
                    <a:pt x="15075" y="8658"/>
                  </a:cubicBezTo>
                  <a:cubicBezTo>
                    <a:pt x="15045" y="8597"/>
                    <a:pt x="15060" y="8528"/>
                    <a:pt x="15114" y="8490"/>
                  </a:cubicBezTo>
                  <a:lnTo>
                    <a:pt x="15693" y="8010"/>
                  </a:lnTo>
                  <a:cubicBezTo>
                    <a:pt x="15716" y="7995"/>
                    <a:pt x="15738" y="7980"/>
                    <a:pt x="15754" y="7972"/>
                  </a:cubicBezTo>
                  <a:cubicBezTo>
                    <a:pt x="15235" y="5975"/>
                    <a:pt x="14534" y="3262"/>
                    <a:pt x="14100" y="1578"/>
                  </a:cubicBezTo>
                  <a:cubicBezTo>
                    <a:pt x="14069" y="1570"/>
                    <a:pt x="14047" y="1562"/>
                    <a:pt x="14016" y="1555"/>
                  </a:cubicBezTo>
                  <a:lnTo>
                    <a:pt x="13414" y="1265"/>
                  </a:lnTo>
                  <a:cubicBezTo>
                    <a:pt x="13361" y="1242"/>
                    <a:pt x="13330" y="1204"/>
                    <a:pt x="13338" y="1174"/>
                  </a:cubicBezTo>
                  <a:cubicBezTo>
                    <a:pt x="13338" y="1159"/>
                    <a:pt x="13338" y="1143"/>
                    <a:pt x="13338" y="1128"/>
                  </a:cubicBezTo>
                  <a:cubicBezTo>
                    <a:pt x="13307" y="998"/>
                    <a:pt x="13094" y="899"/>
                    <a:pt x="12858" y="899"/>
                  </a:cubicBezTo>
                  <a:lnTo>
                    <a:pt x="12736" y="899"/>
                  </a:lnTo>
                  <a:cubicBezTo>
                    <a:pt x="12690" y="899"/>
                    <a:pt x="12637" y="892"/>
                    <a:pt x="12598" y="869"/>
                  </a:cubicBezTo>
                  <a:lnTo>
                    <a:pt x="12446" y="800"/>
                  </a:lnTo>
                  <a:cubicBezTo>
                    <a:pt x="12362" y="762"/>
                    <a:pt x="12347" y="701"/>
                    <a:pt x="12416" y="655"/>
                  </a:cubicBezTo>
                  <a:cubicBezTo>
                    <a:pt x="12423" y="655"/>
                    <a:pt x="12431" y="648"/>
                    <a:pt x="12431" y="648"/>
                  </a:cubicBezTo>
                  <a:cubicBezTo>
                    <a:pt x="12423" y="633"/>
                    <a:pt x="12423" y="610"/>
                    <a:pt x="12431" y="602"/>
                  </a:cubicBezTo>
                  <a:cubicBezTo>
                    <a:pt x="12400" y="572"/>
                    <a:pt x="12362" y="556"/>
                    <a:pt x="12316" y="556"/>
                  </a:cubicBezTo>
                  <a:cubicBezTo>
                    <a:pt x="12294" y="556"/>
                    <a:pt x="12263" y="564"/>
                    <a:pt x="12240" y="579"/>
                  </a:cubicBezTo>
                  <a:cubicBezTo>
                    <a:pt x="12202" y="595"/>
                    <a:pt x="12156" y="602"/>
                    <a:pt x="12111" y="602"/>
                  </a:cubicBezTo>
                  <a:cubicBezTo>
                    <a:pt x="12057" y="602"/>
                    <a:pt x="12012" y="595"/>
                    <a:pt x="11966" y="579"/>
                  </a:cubicBezTo>
                  <a:lnTo>
                    <a:pt x="11867" y="534"/>
                  </a:lnTo>
                  <a:cubicBezTo>
                    <a:pt x="11821" y="511"/>
                    <a:pt x="11791" y="473"/>
                    <a:pt x="11806" y="434"/>
                  </a:cubicBezTo>
                  <a:cubicBezTo>
                    <a:pt x="11813" y="419"/>
                    <a:pt x="11813" y="396"/>
                    <a:pt x="11813" y="374"/>
                  </a:cubicBezTo>
                  <a:cubicBezTo>
                    <a:pt x="11791" y="244"/>
                    <a:pt x="11562" y="137"/>
                    <a:pt x="11295" y="137"/>
                  </a:cubicBezTo>
                  <a:cubicBezTo>
                    <a:pt x="11257" y="137"/>
                    <a:pt x="11219" y="137"/>
                    <a:pt x="11181" y="145"/>
                  </a:cubicBezTo>
                  <a:lnTo>
                    <a:pt x="11135" y="145"/>
                  </a:lnTo>
                  <a:cubicBezTo>
                    <a:pt x="11089" y="145"/>
                    <a:pt x="11036" y="137"/>
                    <a:pt x="10998" y="114"/>
                  </a:cubicBezTo>
                  <a:lnTo>
                    <a:pt x="10769" y="8"/>
                  </a:lnTo>
                  <a:lnTo>
                    <a:pt x="7942" y="8"/>
                  </a:lnTo>
                  <a:cubicBezTo>
                    <a:pt x="7164" y="8"/>
                    <a:pt x="6501" y="8"/>
                    <a:pt x="5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6514;p41">
              <a:extLst>
                <a:ext uri="{FF2B5EF4-FFF2-40B4-BE49-F238E27FC236}">
                  <a16:creationId xmlns:a16="http://schemas.microsoft.com/office/drawing/2014/main" id="{82A2D580-9F39-FBC3-4933-426570474677}"/>
                </a:ext>
              </a:extLst>
            </p:cNvPr>
            <p:cNvSpPr/>
            <p:nvPr/>
          </p:nvSpPr>
          <p:spPr>
            <a:xfrm>
              <a:off x="2077150" y="919850"/>
              <a:ext cx="115125" cy="65175"/>
            </a:xfrm>
            <a:custGeom>
              <a:avLst/>
              <a:gdLst/>
              <a:ahLst/>
              <a:cxnLst/>
              <a:rect l="l" t="t" r="r" b="b"/>
              <a:pathLst>
                <a:path w="4605" h="2607" extrusionOk="0">
                  <a:moveTo>
                    <a:pt x="2303" y="84"/>
                  </a:moveTo>
                  <a:lnTo>
                    <a:pt x="4452" y="1258"/>
                  </a:lnTo>
                  <a:lnTo>
                    <a:pt x="2303" y="2523"/>
                  </a:lnTo>
                  <a:lnTo>
                    <a:pt x="146" y="1258"/>
                  </a:lnTo>
                  <a:lnTo>
                    <a:pt x="2303" y="84"/>
                  </a:lnTo>
                  <a:close/>
                  <a:moveTo>
                    <a:pt x="2303" y="0"/>
                  </a:moveTo>
                  <a:lnTo>
                    <a:pt x="1" y="1258"/>
                  </a:lnTo>
                  <a:lnTo>
                    <a:pt x="2303" y="2607"/>
                  </a:lnTo>
                  <a:lnTo>
                    <a:pt x="4604" y="1258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0D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6515;p41">
              <a:extLst>
                <a:ext uri="{FF2B5EF4-FFF2-40B4-BE49-F238E27FC236}">
                  <a16:creationId xmlns:a16="http://schemas.microsoft.com/office/drawing/2014/main" id="{FEF553E5-7328-1E2E-E21F-50495F1551C4}"/>
                </a:ext>
              </a:extLst>
            </p:cNvPr>
            <p:cNvSpPr/>
            <p:nvPr/>
          </p:nvSpPr>
          <p:spPr>
            <a:xfrm>
              <a:off x="2051250" y="907850"/>
              <a:ext cx="166750" cy="94525"/>
            </a:xfrm>
            <a:custGeom>
              <a:avLst/>
              <a:gdLst/>
              <a:ahLst/>
              <a:cxnLst/>
              <a:rect l="l" t="t" r="r" b="b"/>
              <a:pathLst>
                <a:path w="6670" h="3781" extrusionOk="0">
                  <a:moveTo>
                    <a:pt x="3339" y="320"/>
                  </a:moveTo>
                  <a:lnTo>
                    <a:pt x="3407" y="358"/>
                  </a:lnTo>
                  <a:lnTo>
                    <a:pt x="5701" y="1608"/>
                  </a:lnTo>
                  <a:lnTo>
                    <a:pt x="5922" y="1730"/>
                  </a:lnTo>
                  <a:lnTo>
                    <a:pt x="5922" y="1829"/>
                  </a:lnTo>
                  <a:lnTo>
                    <a:pt x="3415" y="3315"/>
                  </a:lnTo>
                  <a:lnTo>
                    <a:pt x="3339" y="3354"/>
                  </a:lnTo>
                  <a:lnTo>
                    <a:pt x="3270" y="3315"/>
                  </a:lnTo>
                  <a:lnTo>
                    <a:pt x="747" y="1829"/>
                  </a:lnTo>
                  <a:lnTo>
                    <a:pt x="747" y="1730"/>
                  </a:lnTo>
                  <a:lnTo>
                    <a:pt x="968" y="1608"/>
                  </a:lnTo>
                  <a:lnTo>
                    <a:pt x="3270" y="358"/>
                  </a:lnTo>
                  <a:lnTo>
                    <a:pt x="3339" y="320"/>
                  </a:lnTo>
                  <a:close/>
                  <a:moveTo>
                    <a:pt x="3339" y="0"/>
                  </a:moveTo>
                  <a:lnTo>
                    <a:pt x="0" y="1814"/>
                  </a:lnTo>
                  <a:lnTo>
                    <a:pt x="3339" y="3780"/>
                  </a:lnTo>
                  <a:lnTo>
                    <a:pt x="6669" y="1814"/>
                  </a:lnTo>
                  <a:lnTo>
                    <a:pt x="33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6516;p41">
              <a:extLst>
                <a:ext uri="{FF2B5EF4-FFF2-40B4-BE49-F238E27FC236}">
                  <a16:creationId xmlns:a16="http://schemas.microsoft.com/office/drawing/2014/main" id="{276601A8-E880-1037-306A-B52257B3E503}"/>
                </a:ext>
              </a:extLst>
            </p:cNvPr>
            <p:cNvSpPr/>
            <p:nvPr/>
          </p:nvSpPr>
          <p:spPr>
            <a:xfrm>
              <a:off x="1974450" y="989175"/>
              <a:ext cx="17750" cy="12075"/>
            </a:xfrm>
            <a:custGeom>
              <a:avLst/>
              <a:gdLst/>
              <a:ahLst/>
              <a:cxnLst/>
              <a:rect l="l" t="t" r="r" b="b"/>
              <a:pathLst>
                <a:path w="710" h="483" extrusionOk="0">
                  <a:moveTo>
                    <a:pt x="625" y="176"/>
                  </a:moveTo>
                  <a:cubicBezTo>
                    <a:pt x="651" y="176"/>
                    <a:pt x="664" y="189"/>
                    <a:pt x="656" y="230"/>
                  </a:cubicBezTo>
                  <a:cubicBezTo>
                    <a:pt x="634" y="352"/>
                    <a:pt x="481" y="451"/>
                    <a:pt x="313" y="451"/>
                  </a:cubicBezTo>
                  <a:cubicBezTo>
                    <a:pt x="153" y="451"/>
                    <a:pt x="39" y="352"/>
                    <a:pt x="54" y="230"/>
                  </a:cubicBezTo>
                  <a:cubicBezTo>
                    <a:pt x="62" y="189"/>
                    <a:pt x="80" y="176"/>
                    <a:pt x="106" y="176"/>
                  </a:cubicBezTo>
                  <a:cubicBezTo>
                    <a:pt x="159" y="176"/>
                    <a:pt x="247" y="230"/>
                    <a:pt x="359" y="230"/>
                  </a:cubicBezTo>
                  <a:cubicBezTo>
                    <a:pt x="466" y="230"/>
                    <a:pt x="573" y="176"/>
                    <a:pt x="625" y="176"/>
                  </a:cubicBezTo>
                  <a:close/>
                  <a:moveTo>
                    <a:pt x="430" y="1"/>
                  </a:moveTo>
                  <a:cubicBezTo>
                    <a:pt x="422" y="1"/>
                    <a:pt x="413" y="1"/>
                    <a:pt x="405" y="2"/>
                  </a:cubicBezTo>
                  <a:cubicBezTo>
                    <a:pt x="214" y="2"/>
                    <a:pt x="31" y="116"/>
                    <a:pt x="9" y="253"/>
                  </a:cubicBezTo>
                  <a:cubicBezTo>
                    <a:pt x="1" y="299"/>
                    <a:pt x="16" y="352"/>
                    <a:pt x="47" y="383"/>
                  </a:cubicBezTo>
                  <a:cubicBezTo>
                    <a:pt x="110" y="445"/>
                    <a:pt x="191" y="483"/>
                    <a:pt x="275" y="483"/>
                  </a:cubicBezTo>
                  <a:cubicBezTo>
                    <a:pt x="283" y="483"/>
                    <a:pt x="290" y="482"/>
                    <a:pt x="298" y="482"/>
                  </a:cubicBezTo>
                  <a:cubicBezTo>
                    <a:pt x="489" y="482"/>
                    <a:pt x="672" y="367"/>
                    <a:pt x="702" y="230"/>
                  </a:cubicBezTo>
                  <a:cubicBezTo>
                    <a:pt x="710" y="184"/>
                    <a:pt x="695" y="131"/>
                    <a:pt x="664" y="101"/>
                  </a:cubicBezTo>
                  <a:cubicBezTo>
                    <a:pt x="601" y="38"/>
                    <a:pt x="519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6517;p41">
              <a:extLst>
                <a:ext uri="{FF2B5EF4-FFF2-40B4-BE49-F238E27FC236}">
                  <a16:creationId xmlns:a16="http://schemas.microsoft.com/office/drawing/2014/main" id="{38A667F2-3B77-BA94-7FEC-CA586D9C57FB}"/>
                </a:ext>
              </a:extLst>
            </p:cNvPr>
            <p:cNvSpPr/>
            <p:nvPr/>
          </p:nvSpPr>
          <p:spPr>
            <a:xfrm>
              <a:off x="1954075" y="1078950"/>
              <a:ext cx="27850" cy="18875"/>
            </a:xfrm>
            <a:custGeom>
              <a:avLst/>
              <a:gdLst/>
              <a:ahLst/>
              <a:cxnLst/>
              <a:rect l="l" t="t" r="r" b="b"/>
              <a:pathLst>
                <a:path w="1114" h="755" extrusionOk="0">
                  <a:moveTo>
                    <a:pt x="950" y="273"/>
                  </a:moveTo>
                  <a:cubicBezTo>
                    <a:pt x="987" y="273"/>
                    <a:pt x="1004" y="292"/>
                    <a:pt x="991" y="351"/>
                  </a:cubicBezTo>
                  <a:cubicBezTo>
                    <a:pt x="961" y="526"/>
                    <a:pt x="740" y="671"/>
                    <a:pt x="496" y="671"/>
                  </a:cubicBezTo>
                  <a:cubicBezTo>
                    <a:pt x="260" y="671"/>
                    <a:pt x="100" y="526"/>
                    <a:pt x="138" y="351"/>
                  </a:cubicBezTo>
                  <a:cubicBezTo>
                    <a:pt x="150" y="292"/>
                    <a:pt x="176" y="273"/>
                    <a:pt x="213" y="273"/>
                  </a:cubicBezTo>
                  <a:cubicBezTo>
                    <a:pt x="287" y="273"/>
                    <a:pt x="407" y="351"/>
                    <a:pt x="564" y="351"/>
                  </a:cubicBezTo>
                  <a:cubicBezTo>
                    <a:pt x="722" y="351"/>
                    <a:pt x="876" y="273"/>
                    <a:pt x="950" y="273"/>
                  </a:cubicBezTo>
                  <a:close/>
                  <a:moveTo>
                    <a:pt x="641" y="0"/>
                  </a:moveTo>
                  <a:cubicBezTo>
                    <a:pt x="359" y="0"/>
                    <a:pt x="92" y="168"/>
                    <a:pt x="46" y="374"/>
                  </a:cubicBezTo>
                  <a:cubicBezTo>
                    <a:pt x="0" y="579"/>
                    <a:pt x="191" y="755"/>
                    <a:pt x="481" y="755"/>
                  </a:cubicBezTo>
                  <a:cubicBezTo>
                    <a:pt x="763" y="755"/>
                    <a:pt x="1029" y="579"/>
                    <a:pt x="1075" y="374"/>
                  </a:cubicBezTo>
                  <a:cubicBezTo>
                    <a:pt x="1113" y="168"/>
                    <a:pt x="923" y="0"/>
                    <a:pt x="6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6518;p41">
              <a:extLst>
                <a:ext uri="{FF2B5EF4-FFF2-40B4-BE49-F238E27FC236}">
                  <a16:creationId xmlns:a16="http://schemas.microsoft.com/office/drawing/2014/main" id="{C15BF864-34E5-F5BD-1239-B6720BE69CD7}"/>
                </a:ext>
              </a:extLst>
            </p:cNvPr>
            <p:cNvSpPr/>
            <p:nvPr/>
          </p:nvSpPr>
          <p:spPr>
            <a:xfrm>
              <a:off x="1996575" y="898475"/>
              <a:ext cx="17550" cy="12075"/>
            </a:xfrm>
            <a:custGeom>
              <a:avLst/>
              <a:gdLst/>
              <a:ahLst/>
              <a:cxnLst/>
              <a:rect l="l" t="t" r="r" b="b"/>
              <a:pathLst>
                <a:path w="702" h="483" extrusionOk="0">
                  <a:moveTo>
                    <a:pt x="618" y="176"/>
                  </a:moveTo>
                  <a:cubicBezTo>
                    <a:pt x="644" y="176"/>
                    <a:pt x="656" y="190"/>
                    <a:pt x="648" y="230"/>
                  </a:cubicBezTo>
                  <a:cubicBezTo>
                    <a:pt x="633" y="352"/>
                    <a:pt x="480" y="451"/>
                    <a:pt x="313" y="451"/>
                  </a:cubicBezTo>
                  <a:cubicBezTo>
                    <a:pt x="152" y="451"/>
                    <a:pt x="31" y="352"/>
                    <a:pt x="53" y="230"/>
                  </a:cubicBezTo>
                  <a:cubicBezTo>
                    <a:pt x="61" y="190"/>
                    <a:pt x="79" y="176"/>
                    <a:pt x="105" y="176"/>
                  </a:cubicBezTo>
                  <a:cubicBezTo>
                    <a:pt x="158" y="176"/>
                    <a:pt x="244" y="230"/>
                    <a:pt x="351" y="230"/>
                  </a:cubicBezTo>
                  <a:cubicBezTo>
                    <a:pt x="462" y="230"/>
                    <a:pt x="567" y="176"/>
                    <a:pt x="618" y="176"/>
                  </a:cubicBezTo>
                  <a:close/>
                  <a:moveTo>
                    <a:pt x="428" y="1"/>
                  </a:moveTo>
                  <a:cubicBezTo>
                    <a:pt x="420" y="1"/>
                    <a:pt x="412" y="1"/>
                    <a:pt x="404" y="2"/>
                  </a:cubicBezTo>
                  <a:cubicBezTo>
                    <a:pt x="213" y="2"/>
                    <a:pt x="31" y="116"/>
                    <a:pt x="8" y="253"/>
                  </a:cubicBezTo>
                  <a:cubicBezTo>
                    <a:pt x="0" y="299"/>
                    <a:pt x="8" y="345"/>
                    <a:pt x="46" y="383"/>
                  </a:cubicBezTo>
                  <a:cubicBezTo>
                    <a:pt x="102" y="446"/>
                    <a:pt x="189" y="483"/>
                    <a:pt x="274" y="483"/>
                  </a:cubicBezTo>
                  <a:cubicBezTo>
                    <a:pt x="282" y="483"/>
                    <a:pt x="290" y="483"/>
                    <a:pt x="297" y="482"/>
                  </a:cubicBezTo>
                  <a:cubicBezTo>
                    <a:pt x="488" y="482"/>
                    <a:pt x="671" y="368"/>
                    <a:pt x="694" y="230"/>
                  </a:cubicBezTo>
                  <a:cubicBezTo>
                    <a:pt x="701" y="185"/>
                    <a:pt x="694" y="131"/>
                    <a:pt x="663" y="93"/>
                  </a:cubicBezTo>
                  <a:cubicBezTo>
                    <a:pt x="600" y="37"/>
                    <a:pt x="512" y="1"/>
                    <a:pt x="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6519;p41">
              <a:extLst>
                <a:ext uri="{FF2B5EF4-FFF2-40B4-BE49-F238E27FC236}">
                  <a16:creationId xmlns:a16="http://schemas.microsoft.com/office/drawing/2014/main" id="{5BF0EDA2-E14C-3B26-C615-766B487DD6A1}"/>
                </a:ext>
              </a:extLst>
            </p:cNvPr>
            <p:cNvSpPr/>
            <p:nvPr/>
          </p:nvSpPr>
          <p:spPr>
            <a:xfrm>
              <a:off x="1985525" y="943825"/>
              <a:ext cx="17725" cy="12075"/>
            </a:xfrm>
            <a:custGeom>
              <a:avLst/>
              <a:gdLst/>
              <a:ahLst/>
              <a:cxnLst/>
              <a:rect l="l" t="t" r="r" b="b"/>
              <a:pathLst>
                <a:path w="709" h="483" extrusionOk="0">
                  <a:moveTo>
                    <a:pt x="620" y="176"/>
                  </a:moveTo>
                  <a:cubicBezTo>
                    <a:pt x="647" y="176"/>
                    <a:pt x="661" y="190"/>
                    <a:pt x="655" y="230"/>
                  </a:cubicBezTo>
                  <a:cubicBezTo>
                    <a:pt x="633" y="352"/>
                    <a:pt x="480" y="451"/>
                    <a:pt x="313" y="451"/>
                  </a:cubicBezTo>
                  <a:cubicBezTo>
                    <a:pt x="152" y="451"/>
                    <a:pt x="31" y="352"/>
                    <a:pt x="61" y="230"/>
                  </a:cubicBezTo>
                  <a:lnTo>
                    <a:pt x="53" y="230"/>
                  </a:lnTo>
                  <a:cubicBezTo>
                    <a:pt x="61" y="190"/>
                    <a:pt x="79" y="176"/>
                    <a:pt x="105" y="176"/>
                  </a:cubicBezTo>
                  <a:cubicBezTo>
                    <a:pt x="158" y="176"/>
                    <a:pt x="244" y="230"/>
                    <a:pt x="351" y="230"/>
                  </a:cubicBezTo>
                  <a:cubicBezTo>
                    <a:pt x="462" y="230"/>
                    <a:pt x="567" y="176"/>
                    <a:pt x="620" y="176"/>
                  </a:cubicBezTo>
                  <a:close/>
                  <a:moveTo>
                    <a:pt x="429" y="1"/>
                  </a:moveTo>
                  <a:cubicBezTo>
                    <a:pt x="421" y="1"/>
                    <a:pt x="412" y="1"/>
                    <a:pt x="404" y="2"/>
                  </a:cubicBezTo>
                  <a:cubicBezTo>
                    <a:pt x="213" y="2"/>
                    <a:pt x="31" y="116"/>
                    <a:pt x="8" y="253"/>
                  </a:cubicBezTo>
                  <a:cubicBezTo>
                    <a:pt x="0" y="299"/>
                    <a:pt x="8" y="352"/>
                    <a:pt x="46" y="383"/>
                  </a:cubicBezTo>
                  <a:cubicBezTo>
                    <a:pt x="102" y="445"/>
                    <a:pt x="189" y="483"/>
                    <a:pt x="274" y="483"/>
                  </a:cubicBezTo>
                  <a:cubicBezTo>
                    <a:pt x="282" y="483"/>
                    <a:pt x="290" y="482"/>
                    <a:pt x="297" y="482"/>
                  </a:cubicBezTo>
                  <a:cubicBezTo>
                    <a:pt x="488" y="482"/>
                    <a:pt x="671" y="367"/>
                    <a:pt x="694" y="230"/>
                  </a:cubicBezTo>
                  <a:cubicBezTo>
                    <a:pt x="709" y="185"/>
                    <a:pt x="694" y="131"/>
                    <a:pt x="663" y="101"/>
                  </a:cubicBezTo>
                  <a:cubicBezTo>
                    <a:pt x="600" y="38"/>
                    <a:pt x="518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6520;p41">
              <a:extLst>
                <a:ext uri="{FF2B5EF4-FFF2-40B4-BE49-F238E27FC236}">
                  <a16:creationId xmlns:a16="http://schemas.microsoft.com/office/drawing/2014/main" id="{BACA4909-9EC3-E15F-435A-23CBB522E3FD}"/>
                </a:ext>
              </a:extLst>
            </p:cNvPr>
            <p:cNvSpPr/>
            <p:nvPr/>
          </p:nvSpPr>
          <p:spPr>
            <a:xfrm>
              <a:off x="2196825" y="821900"/>
              <a:ext cx="87475" cy="41000"/>
            </a:xfrm>
            <a:custGeom>
              <a:avLst/>
              <a:gdLst/>
              <a:ahLst/>
              <a:cxnLst/>
              <a:rect l="l" t="t" r="r" b="b"/>
              <a:pathLst>
                <a:path w="3499" h="1640" extrusionOk="0">
                  <a:moveTo>
                    <a:pt x="3003" y="47"/>
                  </a:moveTo>
                  <a:lnTo>
                    <a:pt x="3186" y="771"/>
                  </a:lnTo>
                  <a:lnTo>
                    <a:pt x="2546" y="641"/>
                  </a:lnTo>
                  <a:cubicBezTo>
                    <a:pt x="2469" y="664"/>
                    <a:pt x="2393" y="679"/>
                    <a:pt x="2309" y="679"/>
                  </a:cubicBezTo>
                  <a:cubicBezTo>
                    <a:pt x="2088" y="679"/>
                    <a:pt x="1890" y="595"/>
                    <a:pt x="1837" y="489"/>
                  </a:cubicBezTo>
                  <a:lnTo>
                    <a:pt x="1372" y="397"/>
                  </a:lnTo>
                  <a:cubicBezTo>
                    <a:pt x="1235" y="260"/>
                    <a:pt x="953" y="169"/>
                    <a:pt x="640" y="169"/>
                  </a:cubicBezTo>
                  <a:cubicBezTo>
                    <a:pt x="595" y="169"/>
                    <a:pt x="549" y="169"/>
                    <a:pt x="511" y="176"/>
                  </a:cubicBezTo>
                  <a:lnTo>
                    <a:pt x="236" y="47"/>
                  </a:lnTo>
                  <a:close/>
                  <a:moveTo>
                    <a:pt x="0" y="1"/>
                  </a:moveTo>
                  <a:lnTo>
                    <a:pt x="480" y="230"/>
                  </a:lnTo>
                  <a:cubicBezTo>
                    <a:pt x="534" y="222"/>
                    <a:pt x="595" y="214"/>
                    <a:pt x="648" y="214"/>
                  </a:cubicBezTo>
                  <a:cubicBezTo>
                    <a:pt x="1014" y="214"/>
                    <a:pt x="1334" y="359"/>
                    <a:pt x="1364" y="550"/>
                  </a:cubicBezTo>
                  <a:cubicBezTo>
                    <a:pt x="1372" y="573"/>
                    <a:pt x="1364" y="603"/>
                    <a:pt x="1357" y="634"/>
                  </a:cubicBezTo>
                  <a:lnTo>
                    <a:pt x="1448" y="679"/>
                  </a:lnTo>
                  <a:cubicBezTo>
                    <a:pt x="1505" y="647"/>
                    <a:pt x="1563" y="632"/>
                    <a:pt x="1624" y="632"/>
                  </a:cubicBezTo>
                  <a:cubicBezTo>
                    <a:pt x="1636" y="632"/>
                    <a:pt x="1649" y="632"/>
                    <a:pt x="1662" y="634"/>
                  </a:cubicBezTo>
                  <a:cubicBezTo>
                    <a:pt x="1829" y="634"/>
                    <a:pt x="1982" y="702"/>
                    <a:pt x="1997" y="786"/>
                  </a:cubicBezTo>
                  <a:cubicBezTo>
                    <a:pt x="2005" y="832"/>
                    <a:pt x="1982" y="870"/>
                    <a:pt x="1928" y="900"/>
                  </a:cubicBezTo>
                  <a:lnTo>
                    <a:pt x="2081" y="969"/>
                  </a:lnTo>
                  <a:cubicBezTo>
                    <a:pt x="2119" y="969"/>
                    <a:pt x="2157" y="969"/>
                    <a:pt x="2203" y="961"/>
                  </a:cubicBezTo>
                  <a:cubicBezTo>
                    <a:pt x="2546" y="961"/>
                    <a:pt x="2858" y="1106"/>
                    <a:pt x="2896" y="1289"/>
                  </a:cubicBezTo>
                  <a:cubicBezTo>
                    <a:pt x="2904" y="1312"/>
                    <a:pt x="2904" y="1335"/>
                    <a:pt x="2896" y="1358"/>
                  </a:cubicBezTo>
                  <a:lnTo>
                    <a:pt x="3498" y="1640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6521;p41">
              <a:extLst>
                <a:ext uri="{FF2B5EF4-FFF2-40B4-BE49-F238E27FC236}">
                  <a16:creationId xmlns:a16="http://schemas.microsoft.com/office/drawing/2014/main" id="{D057C999-B16D-3C35-6216-71710C3D9625}"/>
                </a:ext>
              </a:extLst>
            </p:cNvPr>
            <p:cNvSpPr/>
            <p:nvPr/>
          </p:nvSpPr>
          <p:spPr>
            <a:xfrm>
              <a:off x="2244075" y="828775"/>
              <a:ext cx="18700" cy="8775"/>
            </a:xfrm>
            <a:custGeom>
              <a:avLst/>
              <a:gdLst/>
              <a:ahLst/>
              <a:cxnLst/>
              <a:rect l="l" t="t" r="r" b="b"/>
              <a:pathLst>
                <a:path w="748" h="351" extrusionOk="0">
                  <a:moveTo>
                    <a:pt x="343" y="31"/>
                  </a:moveTo>
                  <a:cubicBezTo>
                    <a:pt x="503" y="31"/>
                    <a:pt x="648" y="99"/>
                    <a:pt x="671" y="183"/>
                  </a:cubicBezTo>
                  <a:cubicBezTo>
                    <a:pt x="676" y="209"/>
                    <a:pt x="662" y="217"/>
                    <a:pt x="636" y="217"/>
                  </a:cubicBezTo>
                  <a:cubicBezTo>
                    <a:pt x="584" y="217"/>
                    <a:pt x="480" y="183"/>
                    <a:pt x="374" y="183"/>
                  </a:cubicBezTo>
                  <a:cubicBezTo>
                    <a:pt x="267" y="183"/>
                    <a:pt x="181" y="217"/>
                    <a:pt x="128" y="217"/>
                  </a:cubicBezTo>
                  <a:cubicBezTo>
                    <a:pt x="102" y="217"/>
                    <a:pt x="84" y="209"/>
                    <a:pt x="76" y="183"/>
                  </a:cubicBezTo>
                  <a:cubicBezTo>
                    <a:pt x="61" y="99"/>
                    <a:pt x="183" y="31"/>
                    <a:pt x="343" y="31"/>
                  </a:cubicBezTo>
                  <a:close/>
                  <a:moveTo>
                    <a:pt x="336" y="0"/>
                  </a:moveTo>
                  <a:cubicBezTo>
                    <a:pt x="145" y="0"/>
                    <a:pt x="0" y="77"/>
                    <a:pt x="23" y="176"/>
                  </a:cubicBezTo>
                  <a:cubicBezTo>
                    <a:pt x="38" y="267"/>
                    <a:pt x="214" y="351"/>
                    <a:pt x="412" y="351"/>
                  </a:cubicBezTo>
                  <a:cubicBezTo>
                    <a:pt x="602" y="351"/>
                    <a:pt x="747" y="267"/>
                    <a:pt x="724" y="176"/>
                  </a:cubicBezTo>
                  <a:cubicBezTo>
                    <a:pt x="701" y="77"/>
                    <a:pt x="526" y="0"/>
                    <a:pt x="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6522;p41">
              <a:extLst>
                <a:ext uri="{FF2B5EF4-FFF2-40B4-BE49-F238E27FC236}">
                  <a16:creationId xmlns:a16="http://schemas.microsoft.com/office/drawing/2014/main" id="{D0EA0896-3934-5F90-09AB-7626B9E2B8B6}"/>
                </a:ext>
              </a:extLst>
            </p:cNvPr>
            <p:cNvSpPr/>
            <p:nvPr/>
          </p:nvSpPr>
          <p:spPr>
            <a:xfrm>
              <a:off x="2012750" y="828775"/>
              <a:ext cx="18525" cy="8975"/>
            </a:xfrm>
            <a:custGeom>
              <a:avLst/>
              <a:gdLst/>
              <a:ahLst/>
              <a:cxnLst/>
              <a:rect l="l" t="t" r="r" b="b"/>
              <a:pathLst>
                <a:path w="741" h="359" extrusionOk="0">
                  <a:moveTo>
                    <a:pt x="405" y="38"/>
                  </a:moveTo>
                  <a:cubicBezTo>
                    <a:pt x="565" y="38"/>
                    <a:pt x="679" y="107"/>
                    <a:pt x="664" y="183"/>
                  </a:cubicBezTo>
                  <a:cubicBezTo>
                    <a:pt x="659" y="211"/>
                    <a:pt x="643" y="220"/>
                    <a:pt x="617" y="220"/>
                  </a:cubicBezTo>
                  <a:cubicBezTo>
                    <a:pt x="567" y="220"/>
                    <a:pt x="478" y="183"/>
                    <a:pt x="367" y="183"/>
                  </a:cubicBezTo>
                  <a:cubicBezTo>
                    <a:pt x="263" y="183"/>
                    <a:pt x="167" y="215"/>
                    <a:pt x="115" y="215"/>
                  </a:cubicBezTo>
                  <a:cubicBezTo>
                    <a:pt x="86" y="215"/>
                    <a:pt x="72" y="205"/>
                    <a:pt x="77" y="176"/>
                  </a:cubicBezTo>
                  <a:lnTo>
                    <a:pt x="77" y="176"/>
                  </a:lnTo>
                  <a:lnTo>
                    <a:pt x="77" y="183"/>
                  </a:lnTo>
                  <a:cubicBezTo>
                    <a:pt x="100" y="107"/>
                    <a:pt x="245" y="38"/>
                    <a:pt x="405" y="38"/>
                  </a:cubicBezTo>
                  <a:close/>
                  <a:moveTo>
                    <a:pt x="412" y="0"/>
                  </a:moveTo>
                  <a:cubicBezTo>
                    <a:pt x="222" y="0"/>
                    <a:pt x="47" y="77"/>
                    <a:pt x="24" y="176"/>
                  </a:cubicBezTo>
                  <a:cubicBezTo>
                    <a:pt x="1" y="275"/>
                    <a:pt x="138" y="359"/>
                    <a:pt x="336" y="359"/>
                  </a:cubicBezTo>
                  <a:cubicBezTo>
                    <a:pt x="527" y="359"/>
                    <a:pt x="702" y="275"/>
                    <a:pt x="725" y="176"/>
                  </a:cubicBezTo>
                  <a:cubicBezTo>
                    <a:pt x="740" y="84"/>
                    <a:pt x="603" y="0"/>
                    <a:pt x="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6523;p41">
              <a:extLst>
                <a:ext uri="{FF2B5EF4-FFF2-40B4-BE49-F238E27FC236}">
                  <a16:creationId xmlns:a16="http://schemas.microsoft.com/office/drawing/2014/main" id="{8B1AB158-1D7A-10F1-C425-6CDB753161AF}"/>
                </a:ext>
              </a:extLst>
            </p:cNvPr>
            <p:cNvSpPr/>
            <p:nvPr/>
          </p:nvSpPr>
          <p:spPr>
            <a:xfrm>
              <a:off x="2115450" y="939475"/>
              <a:ext cx="37750" cy="23825"/>
            </a:xfrm>
            <a:custGeom>
              <a:avLst/>
              <a:gdLst/>
              <a:ahLst/>
              <a:cxnLst/>
              <a:rect l="l" t="t" r="r" b="b"/>
              <a:pathLst>
                <a:path w="1510" h="953" extrusionOk="0">
                  <a:moveTo>
                    <a:pt x="259" y="387"/>
                  </a:moveTo>
                  <a:cubicBezTo>
                    <a:pt x="360" y="387"/>
                    <a:pt x="545" y="473"/>
                    <a:pt x="755" y="473"/>
                  </a:cubicBezTo>
                  <a:cubicBezTo>
                    <a:pt x="971" y="473"/>
                    <a:pt x="1157" y="390"/>
                    <a:pt x="1259" y="390"/>
                  </a:cubicBezTo>
                  <a:cubicBezTo>
                    <a:pt x="1312" y="390"/>
                    <a:pt x="1342" y="413"/>
                    <a:pt x="1342" y="480"/>
                  </a:cubicBezTo>
                  <a:cubicBezTo>
                    <a:pt x="1342" y="679"/>
                    <a:pt x="1075" y="846"/>
                    <a:pt x="755" y="846"/>
                  </a:cubicBezTo>
                  <a:cubicBezTo>
                    <a:pt x="435" y="846"/>
                    <a:pt x="176" y="686"/>
                    <a:pt x="176" y="480"/>
                  </a:cubicBezTo>
                  <a:cubicBezTo>
                    <a:pt x="176" y="410"/>
                    <a:pt x="206" y="387"/>
                    <a:pt x="259" y="387"/>
                  </a:cubicBezTo>
                  <a:close/>
                  <a:moveTo>
                    <a:pt x="755" y="0"/>
                  </a:moveTo>
                  <a:cubicBezTo>
                    <a:pt x="336" y="0"/>
                    <a:pt x="1" y="214"/>
                    <a:pt x="1" y="480"/>
                  </a:cubicBezTo>
                  <a:cubicBezTo>
                    <a:pt x="1" y="740"/>
                    <a:pt x="336" y="953"/>
                    <a:pt x="755" y="953"/>
                  </a:cubicBezTo>
                  <a:cubicBezTo>
                    <a:pt x="1174" y="953"/>
                    <a:pt x="1510" y="740"/>
                    <a:pt x="1510" y="480"/>
                  </a:cubicBezTo>
                  <a:cubicBezTo>
                    <a:pt x="1510" y="214"/>
                    <a:pt x="1174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6524;p41">
              <a:extLst>
                <a:ext uri="{FF2B5EF4-FFF2-40B4-BE49-F238E27FC236}">
                  <a16:creationId xmlns:a16="http://schemas.microsoft.com/office/drawing/2014/main" id="{6D277EA8-80FF-B6E8-E8C5-0527E5DE03B7}"/>
                </a:ext>
              </a:extLst>
            </p:cNvPr>
            <p:cNvSpPr/>
            <p:nvPr/>
          </p:nvSpPr>
          <p:spPr>
            <a:xfrm>
              <a:off x="1991050" y="821900"/>
              <a:ext cx="87275" cy="41000"/>
            </a:xfrm>
            <a:custGeom>
              <a:avLst/>
              <a:gdLst/>
              <a:ahLst/>
              <a:cxnLst/>
              <a:rect l="l" t="t" r="r" b="b"/>
              <a:pathLst>
                <a:path w="3491" h="1640" extrusionOk="0">
                  <a:moveTo>
                    <a:pt x="3270" y="47"/>
                  </a:moveTo>
                  <a:lnTo>
                    <a:pt x="2995" y="169"/>
                  </a:lnTo>
                  <a:lnTo>
                    <a:pt x="2858" y="169"/>
                  </a:lnTo>
                  <a:cubicBezTo>
                    <a:pt x="2546" y="169"/>
                    <a:pt x="2264" y="260"/>
                    <a:pt x="2126" y="397"/>
                  </a:cubicBezTo>
                  <a:lnTo>
                    <a:pt x="1669" y="489"/>
                  </a:lnTo>
                  <a:cubicBezTo>
                    <a:pt x="1608" y="595"/>
                    <a:pt x="1410" y="672"/>
                    <a:pt x="1189" y="672"/>
                  </a:cubicBezTo>
                  <a:cubicBezTo>
                    <a:pt x="1175" y="673"/>
                    <a:pt x="1162" y="674"/>
                    <a:pt x="1148" y="674"/>
                  </a:cubicBezTo>
                  <a:cubicBezTo>
                    <a:pt x="1083" y="674"/>
                    <a:pt x="1015" y="660"/>
                    <a:pt x="953" y="641"/>
                  </a:cubicBezTo>
                  <a:lnTo>
                    <a:pt x="313" y="771"/>
                  </a:lnTo>
                  <a:lnTo>
                    <a:pt x="313" y="771"/>
                  </a:lnTo>
                  <a:lnTo>
                    <a:pt x="503" y="47"/>
                  </a:lnTo>
                  <a:close/>
                  <a:moveTo>
                    <a:pt x="419" y="1"/>
                  </a:moveTo>
                  <a:lnTo>
                    <a:pt x="213" y="786"/>
                  </a:lnTo>
                  <a:lnTo>
                    <a:pt x="0" y="1640"/>
                  </a:lnTo>
                  <a:lnTo>
                    <a:pt x="602" y="1358"/>
                  </a:lnTo>
                  <a:cubicBezTo>
                    <a:pt x="595" y="1335"/>
                    <a:pt x="595" y="1312"/>
                    <a:pt x="602" y="1289"/>
                  </a:cubicBezTo>
                  <a:cubicBezTo>
                    <a:pt x="640" y="1114"/>
                    <a:pt x="953" y="969"/>
                    <a:pt x="1296" y="969"/>
                  </a:cubicBezTo>
                  <a:lnTo>
                    <a:pt x="1418" y="969"/>
                  </a:lnTo>
                  <a:lnTo>
                    <a:pt x="1570" y="900"/>
                  </a:lnTo>
                  <a:cubicBezTo>
                    <a:pt x="1517" y="870"/>
                    <a:pt x="1494" y="832"/>
                    <a:pt x="1501" y="786"/>
                  </a:cubicBezTo>
                  <a:cubicBezTo>
                    <a:pt x="1517" y="702"/>
                    <a:pt x="1669" y="634"/>
                    <a:pt x="1837" y="634"/>
                  </a:cubicBezTo>
                  <a:cubicBezTo>
                    <a:pt x="1848" y="632"/>
                    <a:pt x="1860" y="632"/>
                    <a:pt x="1872" y="632"/>
                  </a:cubicBezTo>
                  <a:cubicBezTo>
                    <a:pt x="1930" y="632"/>
                    <a:pt x="1992" y="647"/>
                    <a:pt x="2043" y="679"/>
                  </a:cubicBezTo>
                  <a:lnTo>
                    <a:pt x="2142" y="634"/>
                  </a:lnTo>
                  <a:cubicBezTo>
                    <a:pt x="2126" y="603"/>
                    <a:pt x="2126" y="573"/>
                    <a:pt x="2134" y="550"/>
                  </a:cubicBezTo>
                  <a:cubicBezTo>
                    <a:pt x="2165" y="359"/>
                    <a:pt x="2485" y="214"/>
                    <a:pt x="2850" y="214"/>
                  </a:cubicBezTo>
                  <a:cubicBezTo>
                    <a:pt x="2904" y="214"/>
                    <a:pt x="2957" y="214"/>
                    <a:pt x="3010" y="222"/>
                  </a:cubicBezTo>
                  <a:lnTo>
                    <a:pt x="3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6525;p41">
              <a:extLst>
                <a:ext uri="{FF2B5EF4-FFF2-40B4-BE49-F238E27FC236}">
                  <a16:creationId xmlns:a16="http://schemas.microsoft.com/office/drawing/2014/main" id="{BCA04CB4-AA0C-67CC-0452-AFC7AC8B85D4}"/>
                </a:ext>
              </a:extLst>
            </p:cNvPr>
            <p:cNvSpPr/>
            <p:nvPr/>
          </p:nvSpPr>
          <p:spPr>
            <a:xfrm>
              <a:off x="1977125" y="837150"/>
              <a:ext cx="15275" cy="27850"/>
            </a:xfrm>
            <a:custGeom>
              <a:avLst/>
              <a:gdLst/>
              <a:ahLst/>
              <a:cxnLst/>
              <a:rect l="l" t="t" r="r" b="b"/>
              <a:pathLst>
                <a:path w="611" h="1114" extrusionOk="0">
                  <a:moveTo>
                    <a:pt x="283" y="1"/>
                  </a:moveTo>
                  <a:cubicBezTo>
                    <a:pt x="252" y="77"/>
                    <a:pt x="237" y="153"/>
                    <a:pt x="222" y="229"/>
                  </a:cubicBezTo>
                  <a:cubicBezTo>
                    <a:pt x="199" y="336"/>
                    <a:pt x="123" y="656"/>
                    <a:pt x="1" y="1113"/>
                  </a:cubicBezTo>
                  <a:cubicBezTo>
                    <a:pt x="123" y="1030"/>
                    <a:pt x="245" y="961"/>
                    <a:pt x="382" y="908"/>
                  </a:cubicBezTo>
                  <a:lnTo>
                    <a:pt x="610" y="46"/>
                  </a:lnTo>
                  <a:lnTo>
                    <a:pt x="222" y="824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6526;p41">
              <a:extLst>
                <a:ext uri="{FF2B5EF4-FFF2-40B4-BE49-F238E27FC236}">
                  <a16:creationId xmlns:a16="http://schemas.microsoft.com/office/drawing/2014/main" id="{E4B9E046-422C-9E03-33A7-7B44CE53824A}"/>
                </a:ext>
              </a:extLst>
            </p:cNvPr>
            <p:cNvSpPr/>
            <p:nvPr/>
          </p:nvSpPr>
          <p:spPr>
            <a:xfrm>
              <a:off x="2084400" y="924025"/>
              <a:ext cx="100625" cy="56825"/>
            </a:xfrm>
            <a:custGeom>
              <a:avLst/>
              <a:gdLst/>
              <a:ahLst/>
              <a:cxnLst/>
              <a:rect l="l" t="t" r="r" b="b"/>
              <a:pathLst>
                <a:path w="4025" h="2273" extrusionOk="0">
                  <a:moveTo>
                    <a:pt x="1997" y="474"/>
                  </a:moveTo>
                  <a:cubicBezTo>
                    <a:pt x="2538" y="474"/>
                    <a:pt x="2980" y="748"/>
                    <a:pt x="2980" y="1091"/>
                  </a:cubicBezTo>
                  <a:cubicBezTo>
                    <a:pt x="2980" y="1434"/>
                    <a:pt x="2538" y="1716"/>
                    <a:pt x="1997" y="1716"/>
                  </a:cubicBezTo>
                  <a:cubicBezTo>
                    <a:pt x="1456" y="1716"/>
                    <a:pt x="1022" y="1441"/>
                    <a:pt x="1022" y="1098"/>
                  </a:cubicBezTo>
                  <a:lnTo>
                    <a:pt x="1022" y="1091"/>
                  </a:lnTo>
                  <a:cubicBezTo>
                    <a:pt x="1022" y="748"/>
                    <a:pt x="1456" y="474"/>
                    <a:pt x="1997" y="474"/>
                  </a:cubicBezTo>
                  <a:close/>
                  <a:moveTo>
                    <a:pt x="2013" y="1"/>
                  </a:moveTo>
                  <a:lnTo>
                    <a:pt x="1" y="1091"/>
                  </a:lnTo>
                  <a:lnTo>
                    <a:pt x="2013" y="2272"/>
                  </a:lnTo>
                  <a:lnTo>
                    <a:pt x="4025" y="1091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6527;p41">
              <a:extLst>
                <a:ext uri="{FF2B5EF4-FFF2-40B4-BE49-F238E27FC236}">
                  <a16:creationId xmlns:a16="http://schemas.microsoft.com/office/drawing/2014/main" id="{A1290E85-F7ED-BB36-466A-F657C116A137}"/>
                </a:ext>
              </a:extLst>
            </p:cNvPr>
            <p:cNvSpPr/>
            <p:nvPr/>
          </p:nvSpPr>
          <p:spPr>
            <a:xfrm>
              <a:off x="1964550" y="1151725"/>
              <a:ext cx="369675" cy="63675"/>
            </a:xfrm>
            <a:custGeom>
              <a:avLst/>
              <a:gdLst/>
              <a:ahLst/>
              <a:cxnLst/>
              <a:rect l="l" t="t" r="r" b="b"/>
              <a:pathLst>
                <a:path w="14787" h="2547" extrusionOk="0">
                  <a:moveTo>
                    <a:pt x="14100" y="1"/>
                  </a:moveTo>
                  <a:lnTo>
                    <a:pt x="14725" y="2470"/>
                  </a:lnTo>
                  <a:lnTo>
                    <a:pt x="11067" y="2447"/>
                  </a:lnTo>
                  <a:lnTo>
                    <a:pt x="7378" y="2447"/>
                  </a:lnTo>
                  <a:lnTo>
                    <a:pt x="3689" y="2462"/>
                  </a:lnTo>
                  <a:cubicBezTo>
                    <a:pt x="2462" y="2470"/>
                    <a:pt x="1235" y="2485"/>
                    <a:pt x="1" y="2500"/>
                  </a:cubicBezTo>
                  <a:cubicBezTo>
                    <a:pt x="1235" y="2516"/>
                    <a:pt x="2462" y="2531"/>
                    <a:pt x="3689" y="2531"/>
                  </a:cubicBezTo>
                  <a:lnTo>
                    <a:pt x="7378" y="2546"/>
                  </a:lnTo>
                  <a:lnTo>
                    <a:pt x="11067" y="2546"/>
                  </a:lnTo>
                  <a:lnTo>
                    <a:pt x="14756" y="2531"/>
                  </a:lnTo>
                  <a:lnTo>
                    <a:pt x="14763" y="2531"/>
                  </a:lnTo>
                  <a:cubicBezTo>
                    <a:pt x="14779" y="2523"/>
                    <a:pt x="14786" y="2508"/>
                    <a:pt x="14786" y="2493"/>
                  </a:cubicBezTo>
                  <a:lnTo>
                    <a:pt x="14100" y="1"/>
                  </a:lnTo>
                  <a:close/>
                </a:path>
              </a:pathLst>
            </a:custGeom>
            <a:solidFill>
              <a:srgbClr val="F0D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6528;p41">
              <a:extLst>
                <a:ext uri="{FF2B5EF4-FFF2-40B4-BE49-F238E27FC236}">
                  <a16:creationId xmlns:a16="http://schemas.microsoft.com/office/drawing/2014/main" id="{2CF7C5FF-185A-3B76-4E9F-B494EA4F8343}"/>
                </a:ext>
              </a:extLst>
            </p:cNvPr>
            <p:cNvSpPr/>
            <p:nvPr/>
          </p:nvSpPr>
          <p:spPr>
            <a:xfrm>
              <a:off x="2293425" y="1078750"/>
              <a:ext cx="27825" cy="18900"/>
            </a:xfrm>
            <a:custGeom>
              <a:avLst/>
              <a:gdLst/>
              <a:ahLst/>
              <a:cxnLst/>
              <a:rect l="l" t="t" r="r" b="b"/>
              <a:pathLst>
                <a:path w="1113" h="756" extrusionOk="0">
                  <a:moveTo>
                    <a:pt x="908" y="281"/>
                  </a:moveTo>
                  <a:cubicBezTo>
                    <a:pt x="945" y="281"/>
                    <a:pt x="971" y="300"/>
                    <a:pt x="983" y="359"/>
                  </a:cubicBezTo>
                  <a:cubicBezTo>
                    <a:pt x="1021" y="534"/>
                    <a:pt x="861" y="679"/>
                    <a:pt x="617" y="679"/>
                  </a:cubicBezTo>
                  <a:cubicBezTo>
                    <a:pt x="381" y="679"/>
                    <a:pt x="160" y="534"/>
                    <a:pt x="122" y="359"/>
                  </a:cubicBezTo>
                  <a:cubicBezTo>
                    <a:pt x="109" y="300"/>
                    <a:pt x="126" y="281"/>
                    <a:pt x="163" y="281"/>
                  </a:cubicBezTo>
                  <a:cubicBezTo>
                    <a:pt x="237" y="281"/>
                    <a:pt x="391" y="359"/>
                    <a:pt x="549" y="359"/>
                  </a:cubicBezTo>
                  <a:cubicBezTo>
                    <a:pt x="711" y="359"/>
                    <a:pt x="833" y="281"/>
                    <a:pt x="908" y="281"/>
                  </a:cubicBezTo>
                  <a:close/>
                  <a:moveTo>
                    <a:pt x="480" y="1"/>
                  </a:moveTo>
                  <a:cubicBezTo>
                    <a:pt x="198" y="1"/>
                    <a:pt x="0" y="168"/>
                    <a:pt x="46" y="374"/>
                  </a:cubicBezTo>
                  <a:cubicBezTo>
                    <a:pt x="84" y="587"/>
                    <a:pt x="351" y="755"/>
                    <a:pt x="640" y="755"/>
                  </a:cubicBezTo>
                  <a:cubicBezTo>
                    <a:pt x="922" y="755"/>
                    <a:pt x="1113" y="587"/>
                    <a:pt x="1067" y="374"/>
                  </a:cubicBezTo>
                  <a:cubicBezTo>
                    <a:pt x="1021" y="168"/>
                    <a:pt x="755" y="1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6529;p41">
              <a:extLst>
                <a:ext uri="{FF2B5EF4-FFF2-40B4-BE49-F238E27FC236}">
                  <a16:creationId xmlns:a16="http://schemas.microsoft.com/office/drawing/2014/main" id="{FCD116D7-0AEE-9DCE-FF91-23B5AC37A933}"/>
                </a:ext>
              </a:extLst>
            </p:cNvPr>
            <p:cNvSpPr/>
            <p:nvPr/>
          </p:nvSpPr>
          <p:spPr>
            <a:xfrm>
              <a:off x="2229025" y="1031700"/>
              <a:ext cx="119100" cy="81750"/>
            </a:xfrm>
            <a:custGeom>
              <a:avLst/>
              <a:gdLst/>
              <a:ahLst/>
              <a:cxnLst/>
              <a:rect l="l" t="t" r="r" b="b"/>
              <a:pathLst>
                <a:path w="4764" h="3270" extrusionOk="0">
                  <a:moveTo>
                    <a:pt x="4200" y="1601"/>
                  </a:moveTo>
                  <a:lnTo>
                    <a:pt x="4596" y="3171"/>
                  </a:lnTo>
                  <a:lnTo>
                    <a:pt x="343" y="3171"/>
                  </a:lnTo>
                  <a:lnTo>
                    <a:pt x="694" y="2873"/>
                  </a:lnTo>
                  <a:cubicBezTo>
                    <a:pt x="762" y="2881"/>
                    <a:pt x="831" y="2889"/>
                    <a:pt x="899" y="2889"/>
                  </a:cubicBezTo>
                  <a:cubicBezTo>
                    <a:pt x="1372" y="2889"/>
                    <a:pt x="1738" y="2675"/>
                    <a:pt x="1860" y="2370"/>
                  </a:cubicBezTo>
                  <a:lnTo>
                    <a:pt x="2477" y="2165"/>
                  </a:lnTo>
                  <a:cubicBezTo>
                    <a:pt x="2492" y="1951"/>
                    <a:pt x="2721" y="1783"/>
                    <a:pt x="3033" y="1783"/>
                  </a:cubicBezTo>
                  <a:cubicBezTo>
                    <a:pt x="3155" y="1783"/>
                    <a:pt x="3285" y="1814"/>
                    <a:pt x="3399" y="1867"/>
                  </a:cubicBezTo>
                  <a:lnTo>
                    <a:pt x="4200" y="1601"/>
                  </a:lnTo>
                  <a:close/>
                  <a:moveTo>
                    <a:pt x="3933" y="0"/>
                  </a:moveTo>
                  <a:lnTo>
                    <a:pt x="3354" y="488"/>
                  </a:lnTo>
                  <a:cubicBezTo>
                    <a:pt x="3369" y="526"/>
                    <a:pt x="3384" y="564"/>
                    <a:pt x="3392" y="602"/>
                  </a:cubicBezTo>
                  <a:cubicBezTo>
                    <a:pt x="3468" y="938"/>
                    <a:pt x="3148" y="1204"/>
                    <a:pt x="2675" y="1204"/>
                  </a:cubicBezTo>
                  <a:cubicBezTo>
                    <a:pt x="2614" y="1204"/>
                    <a:pt x="2561" y="1204"/>
                    <a:pt x="2500" y="1197"/>
                  </a:cubicBezTo>
                  <a:lnTo>
                    <a:pt x="2340" y="1334"/>
                  </a:lnTo>
                  <a:cubicBezTo>
                    <a:pt x="2424" y="1380"/>
                    <a:pt x="2485" y="1456"/>
                    <a:pt x="2508" y="1555"/>
                  </a:cubicBezTo>
                  <a:cubicBezTo>
                    <a:pt x="2538" y="1730"/>
                    <a:pt x="2370" y="1875"/>
                    <a:pt x="2127" y="1875"/>
                  </a:cubicBezTo>
                  <a:cubicBezTo>
                    <a:pt x="2012" y="1875"/>
                    <a:pt x="1898" y="1837"/>
                    <a:pt x="1799" y="1776"/>
                  </a:cubicBezTo>
                  <a:lnTo>
                    <a:pt x="1692" y="1867"/>
                  </a:lnTo>
                  <a:cubicBezTo>
                    <a:pt x="1723" y="1921"/>
                    <a:pt x="1745" y="1982"/>
                    <a:pt x="1753" y="2043"/>
                  </a:cubicBezTo>
                  <a:cubicBezTo>
                    <a:pt x="1776" y="2180"/>
                    <a:pt x="1745" y="2325"/>
                    <a:pt x="1662" y="2431"/>
                  </a:cubicBezTo>
                  <a:cubicBezTo>
                    <a:pt x="1654" y="2447"/>
                    <a:pt x="1646" y="2454"/>
                    <a:pt x="1639" y="2469"/>
                  </a:cubicBezTo>
                  <a:lnTo>
                    <a:pt x="1631" y="2477"/>
                  </a:lnTo>
                  <a:cubicBezTo>
                    <a:pt x="1616" y="2500"/>
                    <a:pt x="1593" y="2515"/>
                    <a:pt x="1578" y="2538"/>
                  </a:cubicBezTo>
                  <a:lnTo>
                    <a:pt x="1570" y="2546"/>
                  </a:lnTo>
                  <a:lnTo>
                    <a:pt x="1532" y="2568"/>
                  </a:lnTo>
                  <a:lnTo>
                    <a:pt x="1517" y="2584"/>
                  </a:lnTo>
                  <a:cubicBezTo>
                    <a:pt x="1502" y="2599"/>
                    <a:pt x="1486" y="2607"/>
                    <a:pt x="1463" y="2622"/>
                  </a:cubicBezTo>
                  <a:lnTo>
                    <a:pt x="1441" y="2637"/>
                  </a:lnTo>
                  <a:lnTo>
                    <a:pt x="1402" y="2652"/>
                  </a:lnTo>
                  <a:lnTo>
                    <a:pt x="1349" y="2683"/>
                  </a:lnTo>
                  <a:lnTo>
                    <a:pt x="1326" y="2690"/>
                  </a:lnTo>
                  <a:lnTo>
                    <a:pt x="1281" y="2713"/>
                  </a:lnTo>
                  <a:lnTo>
                    <a:pt x="1250" y="2721"/>
                  </a:lnTo>
                  <a:lnTo>
                    <a:pt x="1181" y="2736"/>
                  </a:lnTo>
                  <a:lnTo>
                    <a:pt x="1159" y="2744"/>
                  </a:lnTo>
                  <a:lnTo>
                    <a:pt x="1090" y="2759"/>
                  </a:lnTo>
                  <a:lnTo>
                    <a:pt x="1075" y="2759"/>
                  </a:lnTo>
                  <a:cubicBezTo>
                    <a:pt x="1052" y="2759"/>
                    <a:pt x="1021" y="2767"/>
                    <a:pt x="991" y="2767"/>
                  </a:cubicBezTo>
                  <a:lnTo>
                    <a:pt x="884" y="2767"/>
                  </a:lnTo>
                  <a:cubicBezTo>
                    <a:pt x="800" y="2767"/>
                    <a:pt x="717" y="2759"/>
                    <a:pt x="633" y="2744"/>
                  </a:cubicBezTo>
                  <a:lnTo>
                    <a:pt x="0" y="3270"/>
                  </a:lnTo>
                  <a:lnTo>
                    <a:pt x="4764" y="3270"/>
                  </a:lnTo>
                  <a:lnTo>
                    <a:pt x="4329" y="1540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6530;p41">
              <a:extLst>
                <a:ext uri="{FF2B5EF4-FFF2-40B4-BE49-F238E27FC236}">
                  <a16:creationId xmlns:a16="http://schemas.microsoft.com/office/drawing/2014/main" id="{CE837C7F-C7EA-A49B-E8D1-17923EB74EAE}"/>
                </a:ext>
              </a:extLst>
            </p:cNvPr>
            <p:cNvSpPr/>
            <p:nvPr/>
          </p:nvSpPr>
          <p:spPr>
            <a:xfrm>
              <a:off x="1907200" y="1128850"/>
              <a:ext cx="12600" cy="71100"/>
            </a:xfrm>
            <a:custGeom>
              <a:avLst/>
              <a:gdLst/>
              <a:ahLst/>
              <a:cxnLst/>
              <a:rect l="l" t="t" r="r" b="b"/>
              <a:pathLst>
                <a:path w="504" h="2844" extrusionOk="0">
                  <a:moveTo>
                    <a:pt x="321" y="1"/>
                  </a:moveTo>
                  <a:lnTo>
                    <a:pt x="321" y="1"/>
                  </a:lnTo>
                  <a:cubicBezTo>
                    <a:pt x="191" y="214"/>
                    <a:pt x="107" y="451"/>
                    <a:pt x="62" y="695"/>
                  </a:cubicBezTo>
                  <a:cubicBezTo>
                    <a:pt x="8" y="938"/>
                    <a:pt x="1" y="1198"/>
                    <a:pt x="24" y="1441"/>
                  </a:cubicBezTo>
                  <a:cubicBezTo>
                    <a:pt x="46" y="1693"/>
                    <a:pt x="100" y="1937"/>
                    <a:pt x="184" y="2173"/>
                  </a:cubicBezTo>
                  <a:cubicBezTo>
                    <a:pt x="260" y="2409"/>
                    <a:pt x="366" y="2638"/>
                    <a:pt x="504" y="2844"/>
                  </a:cubicBezTo>
                  <a:cubicBezTo>
                    <a:pt x="458" y="2729"/>
                    <a:pt x="412" y="2615"/>
                    <a:pt x="366" y="2501"/>
                  </a:cubicBezTo>
                  <a:cubicBezTo>
                    <a:pt x="321" y="2386"/>
                    <a:pt x="290" y="2272"/>
                    <a:pt x="260" y="2150"/>
                  </a:cubicBezTo>
                  <a:cubicBezTo>
                    <a:pt x="191" y="1914"/>
                    <a:pt x="145" y="1678"/>
                    <a:pt x="123" y="1434"/>
                  </a:cubicBezTo>
                  <a:cubicBezTo>
                    <a:pt x="100" y="1190"/>
                    <a:pt x="107" y="946"/>
                    <a:pt x="138" y="710"/>
                  </a:cubicBezTo>
                  <a:lnTo>
                    <a:pt x="161" y="527"/>
                  </a:lnTo>
                  <a:lnTo>
                    <a:pt x="206" y="352"/>
                  </a:lnTo>
                  <a:cubicBezTo>
                    <a:pt x="214" y="321"/>
                    <a:pt x="222" y="291"/>
                    <a:pt x="229" y="260"/>
                  </a:cubicBezTo>
                  <a:lnTo>
                    <a:pt x="260" y="176"/>
                  </a:lnTo>
                  <a:cubicBezTo>
                    <a:pt x="283" y="115"/>
                    <a:pt x="298" y="54"/>
                    <a:pt x="321" y="1"/>
                  </a:cubicBezTo>
                  <a:close/>
                </a:path>
              </a:pathLst>
            </a:custGeom>
            <a:solidFill>
              <a:srgbClr val="F0D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6531;p41">
              <a:extLst>
                <a:ext uri="{FF2B5EF4-FFF2-40B4-BE49-F238E27FC236}">
                  <a16:creationId xmlns:a16="http://schemas.microsoft.com/office/drawing/2014/main" id="{659AAEF9-35D6-3BD0-30F9-1675CC04F7EF}"/>
                </a:ext>
              </a:extLst>
            </p:cNvPr>
            <p:cNvSpPr/>
            <p:nvPr/>
          </p:nvSpPr>
          <p:spPr>
            <a:xfrm>
              <a:off x="1918825" y="1125250"/>
              <a:ext cx="395775" cy="81000"/>
            </a:xfrm>
            <a:custGeom>
              <a:avLst/>
              <a:gdLst/>
              <a:ahLst/>
              <a:cxnLst/>
              <a:rect l="l" t="t" r="r" b="b"/>
              <a:pathLst>
                <a:path w="15831" h="3240" extrusionOk="0">
                  <a:moveTo>
                    <a:pt x="8056" y="442"/>
                  </a:moveTo>
                  <a:cubicBezTo>
                    <a:pt x="9207" y="442"/>
                    <a:pt x="10358" y="450"/>
                    <a:pt x="11509" y="465"/>
                  </a:cubicBezTo>
                  <a:lnTo>
                    <a:pt x="13239" y="480"/>
                  </a:lnTo>
                  <a:cubicBezTo>
                    <a:pt x="13810" y="496"/>
                    <a:pt x="14382" y="503"/>
                    <a:pt x="14961" y="518"/>
                  </a:cubicBezTo>
                  <a:cubicBezTo>
                    <a:pt x="14390" y="541"/>
                    <a:pt x="13810" y="549"/>
                    <a:pt x="13239" y="557"/>
                  </a:cubicBezTo>
                  <a:lnTo>
                    <a:pt x="11509" y="579"/>
                  </a:lnTo>
                  <a:cubicBezTo>
                    <a:pt x="10358" y="587"/>
                    <a:pt x="9207" y="587"/>
                    <a:pt x="8056" y="595"/>
                  </a:cubicBezTo>
                  <a:cubicBezTo>
                    <a:pt x="7838" y="596"/>
                    <a:pt x="7619" y="597"/>
                    <a:pt x="7401" y="597"/>
                  </a:cubicBezTo>
                  <a:cubicBezTo>
                    <a:pt x="6474" y="597"/>
                    <a:pt x="5543" y="586"/>
                    <a:pt x="4611" y="579"/>
                  </a:cubicBezTo>
                  <a:lnTo>
                    <a:pt x="2881" y="557"/>
                  </a:lnTo>
                  <a:cubicBezTo>
                    <a:pt x="2310" y="549"/>
                    <a:pt x="1731" y="541"/>
                    <a:pt x="1159" y="518"/>
                  </a:cubicBezTo>
                  <a:cubicBezTo>
                    <a:pt x="1731" y="503"/>
                    <a:pt x="2310" y="496"/>
                    <a:pt x="2881" y="480"/>
                  </a:cubicBezTo>
                  <a:lnTo>
                    <a:pt x="4611" y="465"/>
                  </a:lnTo>
                  <a:cubicBezTo>
                    <a:pt x="5762" y="450"/>
                    <a:pt x="6913" y="450"/>
                    <a:pt x="8056" y="442"/>
                  </a:cubicBezTo>
                  <a:close/>
                  <a:moveTo>
                    <a:pt x="8716" y="1301"/>
                  </a:moveTo>
                  <a:cubicBezTo>
                    <a:pt x="9647" y="1301"/>
                    <a:pt x="10578" y="1313"/>
                    <a:pt x="11509" y="1319"/>
                  </a:cubicBezTo>
                  <a:lnTo>
                    <a:pt x="13239" y="1342"/>
                  </a:lnTo>
                  <a:cubicBezTo>
                    <a:pt x="13810" y="1357"/>
                    <a:pt x="14390" y="1364"/>
                    <a:pt x="14961" y="1380"/>
                  </a:cubicBezTo>
                  <a:cubicBezTo>
                    <a:pt x="14390" y="1395"/>
                    <a:pt x="13810" y="1403"/>
                    <a:pt x="13239" y="1418"/>
                  </a:cubicBezTo>
                  <a:lnTo>
                    <a:pt x="11509" y="1433"/>
                  </a:lnTo>
                  <a:cubicBezTo>
                    <a:pt x="10358" y="1448"/>
                    <a:pt x="9207" y="1448"/>
                    <a:pt x="8056" y="1456"/>
                  </a:cubicBezTo>
                  <a:cubicBezTo>
                    <a:pt x="6913" y="1456"/>
                    <a:pt x="5762" y="1448"/>
                    <a:pt x="4611" y="1433"/>
                  </a:cubicBezTo>
                  <a:lnTo>
                    <a:pt x="2881" y="1418"/>
                  </a:lnTo>
                  <a:cubicBezTo>
                    <a:pt x="2310" y="1403"/>
                    <a:pt x="1731" y="1395"/>
                    <a:pt x="1159" y="1380"/>
                  </a:cubicBezTo>
                  <a:cubicBezTo>
                    <a:pt x="1731" y="1364"/>
                    <a:pt x="2310" y="1357"/>
                    <a:pt x="2881" y="1342"/>
                  </a:cubicBezTo>
                  <a:lnTo>
                    <a:pt x="4611" y="1319"/>
                  </a:lnTo>
                  <a:cubicBezTo>
                    <a:pt x="5762" y="1311"/>
                    <a:pt x="6913" y="1311"/>
                    <a:pt x="8056" y="1303"/>
                  </a:cubicBezTo>
                  <a:cubicBezTo>
                    <a:pt x="8276" y="1302"/>
                    <a:pt x="8496" y="1301"/>
                    <a:pt x="8716" y="1301"/>
                  </a:cubicBezTo>
                  <a:close/>
                  <a:moveTo>
                    <a:pt x="8776" y="2299"/>
                  </a:moveTo>
                  <a:cubicBezTo>
                    <a:pt x="9646" y="2299"/>
                    <a:pt x="10517" y="2306"/>
                    <a:pt x="11387" y="2317"/>
                  </a:cubicBezTo>
                  <a:lnTo>
                    <a:pt x="13178" y="2340"/>
                  </a:lnTo>
                  <a:cubicBezTo>
                    <a:pt x="13772" y="2348"/>
                    <a:pt x="14367" y="2355"/>
                    <a:pt x="14961" y="2378"/>
                  </a:cubicBezTo>
                  <a:cubicBezTo>
                    <a:pt x="14367" y="2393"/>
                    <a:pt x="13772" y="2401"/>
                    <a:pt x="13178" y="2416"/>
                  </a:cubicBezTo>
                  <a:lnTo>
                    <a:pt x="11387" y="2431"/>
                  </a:lnTo>
                  <a:cubicBezTo>
                    <a:pt x="10198" y="2447"/>
                    <a:pt x="9009" y="2447"/>
                    <a:pt x="7820" y="2454"/>
                  </a:cubicBezTo>
                  <a:cubicBezTo>
                    <a:pt x="7602" y="2456"/>
                    <a:pt x="7383" y="2456"/>
                    <a:pt x="7165" y="2456"/>
                  </a:cubicBezTo>
                  <a:cubicBezTo>
                    <a:pt x="6192" y="2456"/>
                    <a:pt x="5216" y="2444"/>
                    <a:pt x="4246" y="2431"/>
                  </a:cubicBezTo>
                  <a:lnTo>
                    <a:pt x="2462" y="2416"/>
                  </a:lnTo>
                  <a:cubicBezTo>
                    <a:pt x="1868" y="2401"/>
                    <a:pt x="1266" y="2393"/>
                    <a:pt x="671" y="2378"/>
                  </a:cubicBezTo>
                  <a:cubicBezTo>
                    <a:pt x="1266" y="2355"/>
                    <a:pt x="1868" y="2348"/>
                    <a:pt x="2462" y="2340"/>
                  </a:cubicBezTo>
                  <a:lnTo>
                    <a:pt x="4246" y="2317"/>
                  </a:lnTo>
                  <a:cubicBezTo>
                    <a:pt x="5435" y="2302"/>
                    <a:pt x="6631" y="2302"/>
                    <a:pt x="7820" y="2302"/>
                  </a:cubicBezTo>
                  <a:cubicBezTo>
                    <a:pt x="8139" y="2300"/>
                    <a:pt x="8457" y="2299"/>
                    <a:pt x="8776" y="2299"/>
                  </a:cubicBezTo>
                  <a:close/>
                  <a:moveTo>
                    <a:pt x="10587" y="0"/>
                  </a:moveTo>
                  <a:lnTo>
                    <a:pt x="11616" y="23"/>
                  </a:lnTo>
                  <a:lnTo>
                    <a:pt x="13506" y="54"/>
                  </a:lnTo>
                  <a:cubicBezTo>
                    <a:pt x="14138" y="76"/>
                    <a:pt x="14771" y="61"/>
                    <a:pt x="15396" y="122"/>
                  </a:cubicBezTo>
                  <a:cubicBezTo>
                    <a:pt x="14771" y="183"/>
                    <a:pt x="14138" y="168"/>
                    <a:pt x="13506" y="183"/>
                  </a:cubicBezTo>
                  <a:lnTo>
                    <a:pt x="11616" y="206"/>
                  </a:lnTo>
                  <a:lnTo>
                    <a:pt x="7828" y="244"/>
                  </a:lnTo>
                  <a:lnTo>
                    <a:pt x="4040" y="290"/>
                  </a:lnTo>
                  <a:lnTo>
                    <a:pt x="336" y="320"/>
                  </a:lnTo>
                  <a:cubicBezTo>
                    <a:pt x="77" y="770"/>
                    <a:pt x="1" y="1296"/>
                    <a:pt x="122" y="1799"/>
                  </a:cubicBezTo>
                  <a:lnTo>
                    <a:pt x="15182" y="1898"/>
                  </a:lnTo>
                  <a:lnTo>
                    <a:pt x="168" y="1989"/>
                  </a:lnTo>
                  <a:cubicBezTo>
                    <a:pt x="305" y="2447"/>
                    <a:pt x="534" y="2873"/>
                    <a:pt x="839" y="3239"/>
                  </a:cubicBezTo>
                  <a:lnTo>
                    <a:pt x="15723" y="3239"/>
                  </a:lnTo>
                  <a:cubicBezTo>
                    <a:pt x="15693" y="3125"/>
                    <a:pt x="15662" y="3018"/>
                    <a:pt x="15640" y="2904"/>
                  </a:cubicBezTo>
                  <a:lnTo>
                    <a:pt x="1235" y="2805"/>
                  </a:lnTo>
                  <a:lnTo>
                    <a:pt x="15601" y="2713"/>
                  </a:lnTo>
                  <a:cubicBezTo>
                    <a:pt x="15502" y="2157"/>
                    <a:pt x="15487" y="1601"/>
                    <a:pt x="15548" y="1044"/>
                  </a:cubicBezTo>
                  <a:lnTo>
                    <a:pt x="1212" y="945"/>
                  </a:lnTo>
                  <a:lnTo>
                    <a:pt x="15571" y="854"/>
                  </a:lnTo>
                  <a:cubicBezTo>
                    <a:pt x="15594" y="739"/>
                    <a:pt x="15617" y="625"/>
                    <a:pt x="15655" y="511"/>
                  </a:cubicBezTo>
                  <a:lnTo>
                    <a:pt x="158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6532;p41">
              <a:extLst>
                <a:ext uri="{FF2B5EF4-FFF2-40B4-BE49-F238E27FC236}">
                  <a16:creationId xmlns:a16="http://schemas.microsoft.com/office/drawing/2014/main" id="{B0A1732E-CA0B-64E2-823D-EBF094EF677C}"/>
                </a:ext>
              </a:extLst>
            </p:cNvPr>
            <p:cNvSpPr/>
            <p:nvPr/>
          </p:nvSpPr>
          <p:spPr>
            <a:xfrm>
              <a:off x="1917875" y="1047700"/>
              <a:ext cx="19450" cy="52425"/>
            </a:xfrm>
            <a:custGeom>
              <a:avLst/>
              <a:gdLst/>
              <a:ahLst/>
              <a:cxnLst/>
              <a:rect l="l" t="t" r="r" b="b"/>
              <a:pathLst>
                <a:path w="778" h="2097" extrusionOk="0">
                  <a:moveTo>
                    <a:pt x="778" y="0"/>
                  </a:moveTo>
                  <a:lnTo>
                    <a:pt x="778" y="0"/>
                  </a:lnTo>
                  <a:cubicBezTo>
                    <a:pt x="618" y="69"/>
                    <a:pt x="473" y="176"/>
                    <a:pt x="359" y="313"/>
                  </a:cubicBezTo>
                  <a:cubicBezTo>
                    <a:pt x="214" y="861"/>
                    <a:pt x="92" y="1357"/>
                    <a:pt x="0" y="1746"/>
                  </a:cubicBezTo>
                  <a:lnTo>
                    <a:pt x="488" y="351"/>
                  </a:lnTo>
                  <a:lnTo>
                    <a:pt x="229" y="2096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6533;p41">
              <a:extLst>
                <a:ext uri="{FF2B5EF4-FFF2-40B4-BE49-F238E27FC236}">
                  <a16:creationId xmlns:a16="http://schemas.microsoft.com/office/drawing/2014/main" id="{1916BFDB-BCC3-7E75-A9A2-629B376C82B6}"/>
                </a:ext>
              </a:extLst>
            </p:cNvPr>
            <p:cNvSpPr/>
            <p:nvPr/>
          </p:nvSpPr>
          <p:spPr>
            <a:xfrm>
              <a:off x="1927200" y="1031700"/>
              <a:ext cx="119125" cy="81950"/>
            </a:xfrm>
            <a:custGeom>
              <a:avLst/>
              <a:gdLst/>
              <a:ahLst/>
              <a:cxnLst/>
              <a:rect l="l" t="t" r="r" b="b"/>
              <a:pathLst>
                <a:path w="4765" h="3278" extrusionOk="0">
                  <a:moveTo>
                    <a:pt x="1739" y="1783"/>
                  </a:moveTo>
                  <a:cubicBezTo>
                    <a:pt x="2082" y="1783"/>
                    <a:pt x="2325" y="1982"/>
                    <a:pt x="2295" y="2241"/>
                  </a:cubicBezTo>
                  <a:lnTo>
                    <a:pt x="2874" y="2081"/>
                  </a:lnTo>
                  <a:lnTo>
                    <a:pt x="2874" y="2081"/>
                  </a:lnTo>
                  <a:cubicBezTo>
                    <a:pt x="2813" y="2523"/>
                    <a:pt x="3255" y="2889"/>
                    <a:pt x="3865" y="2889"/>
                  </a:cubicBezTo>
                  <a:cubicBezTo>
                    <a:pt x="3934" y="2889"/>
                    <a:pt x="4010" y="2881"/>
                    <a:pt x="4078" y="2873"/>
                  </a:cubicBezTo>
                  <a:lnTo>
                    <a:pt x="4429" y="3171"/>
                  </a:lnTo>
                  <a:lnTo>
                    <a:pt x="176" y="3171"/>
                  </a:lnTo>
                  <a:lnTo>
                    <a:pt x="268" y="2797"/>
                  </a:lnTo>
                  <a:lnTo>
                    <a:pt x="1068" y="2576"/>
                  </a:lnTo>
                  <a:cubicBezTo>
                    <a:pt x="992" y="2492"/>
                    <a:pt x="961" y="2370"/>
                    <a:pt x="984" y="2264"/>
                  </a:cubicBezTo>
                  <a:cubicBezTo>
                    <a:pt x="1045" y="1997"/>
                    <a:pt x="1380" y="1783"/>
                    <a:pt x="1739" y="1783"/>
                  </a:cubicBezTo>
                  <a:close/>
                  <a:moveTo>
                    <a:pt x="839" y="0"/>
                  </a:moveTo>
                  <a:lnTo>
                    <a:pt x="115" y="2835"/>
                  </a:lnTo>
                  <a:lnTo>
                    <a:pt x="1" y="3277"/>
                  </a:lnTo>
                  <a:lnTo>
                    <a:pt x="4764" y="3277"/>
                  </a:lnTo>
                  <a:lnTo>
                    <a:pt x="4139" y="2751"/>
                  </a:lnTo>
                  <a:cubicBezTo>
                    <a:pt x="4055" y="2767"/>
                    <a:pt x="3972" y="2774"/>
                    <a:pt x="3888" y="2782"/>
                  </a:cubicBezTo>
                  <a:cubicBezTo>
                    <a:pt x="3339" y="2782"/>
                    <a:pt x="2950" y="2447"/>
                    <a:pt x="3011" y="2050"/>
                  </a:cubicBezTo>
                  <a:cubicBezTo>
                    <a:pt x="3027" y="1982"/>
                    <a:pt x="3049" y="1921"/>
                    <a:pt x="3080" y="1867"/>
                  </a:cubicBezTo>
                  <a:lnTo>
                    <a:pt x="2973" y="1776"/>
                  </a:lnTo>
                  <a:cubicBezTo>
                    <a:pt x="2874" y="1837"/>
                    <a:pt x="2760" y="1875"/>
                    <a:pt x="2646" y="1875"/>
                  </a:cubicBezTo>
                  <a:cubicBezTo>
                    <a:pt x="2402" y="1875"/>
                    <a:pt x="2234" y="1730"/>
                    <a:pt x="2264" y="1555"/>
                  </a:cubicBezTo>
                  <a:cubicBezTo>
                    <a:pt x="2287" y="1463"/>
                    <a:pt x="2348" y="1380"/>
                    <a:pt x="2432" y="1334"/>
                  </a:cubicBezTo>
                  <a:lnTo>
                    <a:pt x="2264" y="1197"/>
                  </a:lnTo>
                  <a:cubicBezTo>
                    <a:pt x="2211" y="1204"/>
                    <a:pt x="2150" y="1212"/>
                    <a:pt x="2097" y="1212"/>
                  </a:cubicBezTo>
                  <a:cubicBezTo>
                    <a:pt x="1617" y="1212"/>
                    <a:pt x="1297" y="938"/>
                    <a:pt x="1373" y="602"/>
                  </a:cubicBezTo>
                  <a:cubicBezTo>
                    <a:pt x="1388" y="564"/>
                    <a:pt x="1396" y="526"/>
                    <a:pt x="1418" y="488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6534;p41">
              <a:extLst>
                <a:ext uri="{FF2B5EF4-FFF2-40B4-BE49-F238E27FC236}">
                  <a16:creationId xmlns:a16="http://schemas.microsoft.com/office/drawing/2014/main" id="{9B53FBC4-7BEA-1139-3E17-54979D7399B5}"/>
                </a:ext>
              </a:extLst>
            </p:cNvPr>
            <p:cNvSpPr/>
            <p:nvPr/>
          </p:nvSpPr>
          <p:spPr>
            <a:xfrm>
              <a:off x="1975225" y="993550"/>
              <a:ext cx="15775" cy="6925"/>
            </a:xfrm>
            <a:custGeom>
              <a:avLst/>
              <a:gdLst/>
              <a:ahLst/>
              <a:cxnLst/>
              <a:rect l="l" t="t" r="r" b="b"/>
              <a:pathLst>
                <a:path w="631" h="277" extrusionOk="0">
                  <a:moveTo>
                    <a:pt x="75" y="1"/>
                  </a:moveTo>
                  <a:cubicBezTo>
                    <a:pt x="49" y="1"/>
                    <a:pt x="31" y="14"/>
                    <a:pt x="23" y="55"/>
                  </a:cubicBezTo>
                  <a:cubicBezTo>
                    <a:pt x="0" y="177"/>
                    <a:pt x="122" y="276"/>
                    <a:pt x="282" y="276"/>
                  </a:cubicBezTo>
                  <a:cubicBezTo>
                    <a:pt x="450" y="276"/>
                    <a:pt x="603" y="177"/>
                    <a:pt x="625" y="55"/>
                  </a:cubicBezTo>
                  <a:cubicBezTo>
                    <a:pt x="631" y="14"/>
                    <a:pt x="617" y="1"/>
                    <a:pt x="590" y="1"/>
                  </a:cubicBezTo>
                  <a:cubicBezTo>
                    <a:pt x="537" y="1"/>
                    <a:pt x="432" y="55"/>
                    <a:pt x="321" y="55"/>
                  </a:cubicBezTo>
                  <a:cubicBezTo>
                    <a:pt x="214" y="55"/>
                    <a:pt x="127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6535;p41">
              <a:extLst>
                <a:ext uri="{FF2B5EF4-FFF2-40B4-BE49-F238E27FC236}">
                  <a16:creationId xmlns:a16="http://schemas.microsoft.com/office/drawing/2014/main" id="{05512741-E75A-4EB7-0821-A8535404DE98}"/>
                </a:ext>
              </a:extLst>
            </p:cNvPr>
            <p:cNvSpPr/>
            <p:nvPr/>
          </p:nvSpPr>
          <p:spPr>
            <a:xfrm>
              <a:off x="1986275" y="948225"/>
              <a:ext cx="15650" cy="6900"/>
            </a:xfrm>
            <a:custGeom>
              <a:avLst/>
              <a:gdLst/>
              <a:ahLst/>
              <a:cxnLst/>
              <a:rect l="l" t="t" r="r" b="b"/>
              <a:pathLst>
                <a:path w="626" h="276" extrusionOk="0">
                  <a:moveTo>
                    <a:pt x="75" y="0"/>
                  </a:moveTo>
                  <a:cubicBezTo>
                    <a:pt x="49" y="0"/>
                    <a:pt x="31" y="14"/>
                    <a:pt x="23" y="54"/>
                  </a:cubicBezTo>
                  <a:cubicBezTo>
                    <a:pt x="1" y="176"/>
                    <a:pt x="122" y="275"/>
                    <a:pt x="283" y="275"/>
                  </a:cubicBezTo>
                  <a:cubicBezTo>
                    <a:pt x="443" y="275"/>
                    <a:pt x="603" y="176"/>
                    <a:pt x="618" y="54"/>
                  </a:cubicBezTo>
                  <a:cubicBezTo>
                    <a:pt x="625" y="14"/>
                    <a:pt x="614" y="0"/>
                    <a:pt x="588" y="0"/>
                  </a:cubicBezTo>
                  <a:cubicBezTo>
                    <a:pt x="537" y="0"/>
                    <a:pt x="432" y="54"/>
                    <a:pt x="321" y="54"/>
                  </a:cubicBezTo>
                  <a:cubicBezTo>
                    <a:pt x="214" y="54"/>
                    <a:pt x="128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6536;p41">
              <a:extLst>
                <a:ext uri="{FF2B5EF4-FFF2-40B4-BE49-F238E27FC236}">
                  <a16:creationId xmlns:a16="http://schemas.microsoft.com/office/drawing/2014/main" id="{527730C1-98FD-28FB-CED4-93FB46396498}"/>
                </a:ext>
              </a:extLst>
            </p:cNvPr>
            <p:cNvSpPr/>
            <p:nvPr/>
          </p:nvSpPr>
          <p:spPr>
            <a:xfrm>
              <a:off x="1997325" y="902875"/>
              <a:ext cx="15650" cy="6900"/>
            </a:xfrm>
            <a:custGeom>
              <a:avLst/>
              <a:gdLst/>
              <a:ahLst/>
              <a:cxnLst/>
              <a:rect l="l" t="t" r="r" b="b"/>
              <a:pathLst>
                <a:path w="626" h="276" extrusionOk="0">
                  <a:moveTo>
                    <a:pt x="75" y="0"/>
                  </a:moveTo>
                  <a:cubicBezTo>
                    <a:pt x="49" y="0"/>
                    <a:pt x="31" y="14"/>
                    <a:pt x="23" y="54"/>
                  </a:cubicBezTo>
                  <a:cubicBezTo>
                    <a:pt x="1" y="176"/>
                    <a:pt x="122" y="275"/>
                    <a:pt x="283" y="275"/>
                  </a:cubicBezTo>
                  <a:cubicBezTo>
                    <a:pt x="443" y="275"/>
                    <a:pt x="595" y="176"/>
                    <a:pt x="618" y="54"/>
                  </a:cubicBezTo>
                  <a:cubicBezTo>
                    <a:pt x="626" y="14"/>
                    <a:pt x="614" y="0"/>
                    <a:pt x="588" y="0"/>
                  </a:cubicBezTo>
                  <a:cubicBezTo>
                    <a:pt x="537" y="0"/>
                    <a:pt x="432" y="54"/>
                    <a:pt x="321" y="54"/>
                  </a:cubicBezTo>
                  <a:cubicBezTo>
                    <a:pt x="214" y="54"/>
                    <a:pt x="128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6537;p41">
              <a:extLst>
                <a:ext uri="{FF2B5EF4-FFF2-40B4-BE49-F238E27FC236}">
                  <a16:creationId xmlns:a16="http://schemas.microsoft.com/office/drawing/2014/main" id="{383E5EC4-1DFE-47EB-89C5-10DCADC646FF}"/>
                </a:ext>
              </a:extLst>
            </p:cNvPr>
            <p:cNvSpPr/>
            <p:nvPr/>
          </p:nvSpPr>
          <p:spPr>
            <a:xfrm>
              <a:off x="1893300" y="819400"/>
              <a:ext cx="462825" cy="403425"/>
            </a:xfrm>
            <a:custGeom>
              <a:avLst/>
              <a:gdLst/>
              <a:ahLst/>
              <a:cxnLst/>
              <a:rect l="l" t="t" r="r" b="b"/>
              <a:pathLst>
                <a:path w="18513" h="16137" extrusionOk="0">
                  <a:moveTo>
                    <a:pt x="7408" y="101"/>
                  </a:moveTo>
                  <a:lnTo>
                    <a:pt x="6936" y="322"/>
                  </a:lnTo>
                  <a:cubicBezTo>
                    <a:pt x="6875" y="314"/>
                    <a:pt x="6821" y="314"/>
                    <a:pt x="6768" y="314"/>
                  </a:cubicBezTo>
                  <a:cubicBezTo>
                    <a:pt x="6402" y="314"/>
                    <a:pt x="6082" y="459"/>
                    <a:pt x="6052" y="650"/>
                  </a:cubicBezTo>
                  <a:cubicBezTo>
                    <a:pt x="6044" y="673"/>
                    <a:pt x="6052" y="703"/>
                    <a:pt x="6059" y="734"/>
                  </a:cubicBezTo>
                  <a:lnTo>
                    <a:pt x="5968" y="779"/>
                  </a:lnTo>
                  <a:cubicBezTo>
                    <a:pt x="5911" y="747"/>
                    <a:pt x="5853" y="732"/>
                    <a:pt x="5792" y="732"/>
                  </a:cubicBezTo>
                  <a:cubicBezTo>
                    <a:pt x="5780" y="732"/>
                    <a:pt x="5767" y="732"/>
                    <a:pt x="5754" y="734"/>
                  </a:cubicBezTo>
                  <a:cubicBezTo>
                    <a:pt x="5587" y="734"/>
                    <a:pt x="5434" y="802"/>
                    <a:pt x="5419" y="886"/>
                  </a:cubicBezTo>
                  <a:cubicBezTo>
                    <a:pt x="5411" y="932"/>
                    <a:pt x="5434" y="970"/>
                    <a:pt x="5488" y="1000"/>
                  </a:cubicBezTo>
                  <a:lnTo>
                    <a:pt x="5335" y="1069"/>
                  </a:lnTo>
                  <a:cubicBezTo>
                    <a:pt x="5297" y="1069"/>
                    <a:pt x="5259" y="1069"/>
                    <a:pt x="5213" y="1061"/>
                  </a:cubicBezTo>
                  <a:cubicBezTo>
                    <a:pt x="4870" y="1061"/>
                    <a:pt x="4558" y="1206"/>
                    <a:pt x="4520" y="1389"/>
                  </a:cubicBezTo>
                  <a:cubicBezTo>
                    <a:pt x="4512" y="1412"/>
                    <a:pt x="4512" y="1435"/>
                    <a:pt x="4520" y="1458"/>
                  </a:cubicBezTo>
                  <a:lnTo>
                    <a:pt x="3918" y="1740"/>
                  </a:lnTo>
                  <a:lnTo>
                    <a:pt x="4131" y="894"/>
                  </a:lnTo>
                  <a:lnTo>
                    <a:pt x="4329" y="101"/>
                  </a:lnTo>
                  <a:close/>
                  <a:moveTo>
                    <a:pt x="12149" y="93"/>
                  </a:moveTo>
                  <a:lnTo>
                    <a:pt x="15228" y="101"/>
                  </a:lnTo>
                  <a:lnTo>
                    <a:pt x="15647" y="1740"/>
                  </a:lnTo>
                  <a:lnTo>
                    <a:pt x="15045" y="1450"/>
                  </a:lnTo>
                  <a:cubicBezTo>
                    <a:pt x="15045" y="1435"/>
                    <a:pt x="15045" y="1412"/>
                    <a:pt x="15045" y="1389"/>
                  </a:cubicBezTo>
                  <a:cubicBezTo>
                    <a:pt x="14999" y="1206"/>
                    <a:pt x="14687" y="1061"/>
                    <a:pt x="14344" y="1061"/>
                  </a:cubicBezTo>
                  <a:cubicBezTo>
                    <a:pt x="14306" y="1061"/>
                    <a:pt x="14260" y="1061"/>
                    <a:pt x="14222" y="1069"/>
                  </a:cubicBezTo>
                  <a:lnTo>
                    <a:pt x="14069" y="1000"/>
                  </a:lnTo>
                  <a:cubicBezTo>
                    <a:pt x="14123" y="970"/>
                    <a:pt x="14146" y="932"/>
                    <a:pt x="14138" y="886"/>
                  </a:cubicBezTo>
                  <a:cubicBezTo>
                    <a:pt x="14123" y="802"/>
                    <a:pt x="13970" y="726"/>
                    <a:pt x="13803" y="726"/>
                  </a:cubicBezTo>
                  <a:cubicBezTo>
                    <a:pt x="13734" y="726"/>
                    <a:pt x="13658" y="741"/>
                    <a:pt x="13597" y="772"/>
                  </a:cubicBezTo>
                  <a:lnTo>
                    <a:pt x="13498" y="734"/>
                  </a:lnTo>
                  <a:cubicBezTo>
                    <a:pt x="13513" y="703"/>
                    <a:pt x="13513" y="673"/>
                    <a:pt x="13505" y="642"/>
                  </a:cubicBezTo>
                  <a:cubicBezTo>
                    <a:pt x="13475" y="452"/>
                    <a:pt x="13155" y="307"/>
                    <a:pt x="12789" y="307"/>
                  </a:cubicBezTo>
                  <a:cubicBezTo>
                    <a:pt x="12736" y="307"/>
                    <a:pt x="12682" y="314"/>
                    <a:pt x="12629" y="322"/>
                  </a:cubicBezTo>
                  <a:lnTo>
                    <a:pt x="12149" y="93"/>
                  </a:lnTo>
                  <a:close/>
                  <a:moveTo>
                    <a:pt x="3636" y="711"/>
                  </a:moveTo>
                  <a:lnTo>
                    <a:pt x="3575" y="1534"/>
                  </a:lnTo>
                  <a:lnTo>
                    <a:pt x="3963" y="756"/>
                  </a:lnTo>
                  <a:lnTo>
                    <a:pt x="3742" y="1618"/>
                  </a:lnTo>
                  <a:cubicBezTo>
                    <a:pt x="3605" y="1663"/>
                    <a:pt x="3476" y="1732"/>
                    <a:pt x="3361" y="1823"/>
                  </a:cubicBezTo>
                  <a:cubicBezTo>
                    <a:pt x="3476" y="1366"/>
                    <a:pt x="3559" y="1046"/>
                    <a:pt x="3575" y="939"/>
                  </a:cubicBezTo>
                  <a:cubicBezTo>
                    <a:pt x="3590" y="863"/>
                    <a:pt x="3605" y="787"/>
                    <a:pt x="3636" y="711"/>
                  </a:cubicBezTo>
                  <a:close/>
                  <a:moveTo>
                    <a:pt x="4558" y="3156"/>
                  </a:moveTo>
                  <a:cubicBezTo>
                    <a:pt x="4643" y="3156"/>
                    <a:pt x="4731" y="3193"/>
                    <a:pt x="4787" y="3256"/>
                  </a:cubicBezTo>
                  <a:cubicBezTo>
                    <a:pt x="4825" y="3287"/>
                    <a:pt x="4832" y="3340"/>
                    <a:pt x="4825" y="3386"/>
                  </a:cubicBezTo>
                  <a:cubicBezTo>
                    <a:pt x="4802" y="3523"/>
                    <a:pt x="4619" y="3637"/>
                    <a:pt x="4428" y="3637"/>
                  </a:cubicBezTo>
                  <a:cubicBezTo>
                    <a:pt x="4420" y="3638"/>
                    <a:pt x="4411" y="3638"/>
                    <a:pt x="4403" y="3638"/>
                  </a:cubicBezTo>
                  <a:cubicBezTo>
                    <a:pt x="4314" y="3638"/>
                    <a:pt x="4232" y="3602"/>
                    <a:pt x="4169" y="3546"/>
                  </a:cubicBezTo>
                  <a:cubicBezTo>
                    <a:pt x="4139" y="3508"/>
                    <a:pt x="4123" y="3454"/>
                    <a:pt x="4139" y="3409"/>
                  </a:cubicBezTo>
                  <a:cubicBezTo>
                    <a:pt x="4162" y="3271"/>
                    <a:pt x="4344" y="3157"/>
                    <a:pt x="4535" y="3157"/>
                  </a:cubicBezTo>
                  <a:cubicBezTo>
                    <a:pt x="4543" y="3156"/>
                    <a:pt x="4551" y="3156"/>
                    <a:pt x="4558" y="3156"/>
                  </a:cubicBezTo>
                  <a:close/>
                  <a:moveTo>
                    <a:pt x="4116" y="4978"/>
                  </a:moveTo>
                  <a:cubicBezTo>
                    <a:pt x="4201" y="4978"/>
                    <a:pt x="4289" y="5014"/>
                    <a:pt x="4352" y="5070"/>
                  </a:cubicBezTo>
                  <a:cubicBezTo>
                    <a:pt x="4383" y="5108"/>
                    <a:pt x="4390" y="5154"/>
                    <a:pt x="4383" y="5207"/>
                  </a:cubicBezTo>
                  <a:cubicBezTo>
                    <a:pt x="4360" y="5344"/>
                    <a:pt x="4177" y="5459"/>
                    <a:pt x="3986" y="5459"/>
                  </a:cubicBezTo>
                  <a:cubicBezTo>
                    <a:pt x="3895" y="5459"/>
                    <a:pt x="3796" y="5428"/>
                    <a:pt x="3735" y="5360"/>
                  </a:cubicBezTo>
                  <a:cubicBezTo>
                    <a:pt x="3697" y="5322"/>
                    <a:pt x="3689" y="5276"/>
                    <a:pt x="3697" y="5230"/>
                  </a:cubicBezTo>
                  <a:cubicBezTo>
                    <a:pt x="3720" y="5093"/>
                    <a:pt x="3902" y="4979"/>
                    <a:pt x="4093" y="4979"/>
                  </a:cubicBezTo>
                  <a:cubicBezTo>
                    <a:pt x="4101" y="4978"/>
                    <a:pt x="4109" y="4978"/>
                    <a:pt x="4116" y="4978"/>
                  </a:cubicBezTo>
                  <a:close/>
                  <a:moveTo>
                    <a:pt x="3676" y="6792"/>
                  </a:moveTo>
                  <a:cubicBezTo>
                    <a:pt x="3765" y="6792"/>
                    <a:pt x="3847" y="6828"/>
                    <a:pt x="3910" y="6884"/>
                  </a:cubicBezTo>
                  <a:cubicBezTo>
                    <a:pt x="3941" y="6922"/>
                    <a:pt x="3956" y="6975"/>
                    <a:pt x="3941" y="7021"/>
                  </a:cubicBezTo>
                  <a:cubicBezTo>
                    <a:pt x="3918" y="7158"/>
                    <a:pt x="3735" y="7273"/>
                    <a:pt x="3544" y="7273"/>
                  </a:cubicBezTo>
                  <a:cubicBezTo>
                    <a:pt x="3536" y="7273"/>
                    <a:pt x="3529" y="7274"/>
                    <a:pt x="3521" y="7274"/>
                  </a:cubicBezTo>
                  <a:cubicBezTo>
                    <a:pt x="3436" y="7274"/>
                    <a:pt x="3349" y="7236"/>
                    <a:pt x="3293" y="7174"/>
                  </a:cubicBezTo>
                  <a:cubicBezTo>
                    <a:pt x="3255" y="7135"/>
                    <a:pt x="3247" y="7090"/>
                    <a:pt x="3255" y="7044"/>
                  </a:cubicBezTo>
                  <a:cubicBezTo>
                    <a:pt x="3277" y="6907"/>
                    <a:pt x="3460" y="6793"/>
                    <a:pt x="3651" y="6793"/>
                  </a:cubicBezTo>
                  <a:cubicBezTo>
                    <a:pt x="3659" y="6792"/>
                    <a:pt x="3668" y="6792"/>
                    <a:pt x="3676" y="6792"/>
                  </a:cubicBezTo>
                  <a:close/>
                  <a:moveTo>
                    <a:pt x="1761" y="9132"/>
                  </a:moveTo>
                  <a:lnTo>
                    <a:pt x="1212" y="11228"/>
                  </a:lnTo>
                  <a:lnTo>
                    <a:pt x="1471" y="9475"/>
                  </a:lnTo>
                  <a:lnTo>
                    <a:pt x="983" y="10878"/>
                  </a:lnTo>
                  <a:cubicBezTo>
                    <a:pt x="1083" y="10489"/>
                    <a:pt x="1197" y="9993"/>
                    <a:pt x="1342" y="9437"/>
                  </a:cubicBezTo>
                  <a:cubicBezTo>
                    <a:pt x="1456" y="9308"/>
                    <a:pt x="1601" y="9201"/>
                    <a:pt x="1761" y="9132"/>
                  </a:cubicBezTo>
                  <a:close/>
                  <a:moveTo>
                    <a:pt x="7370" y="368"/>
                  </a:moveTo>
                  <a:cubicBezTo>
                    <a:pt x="7949" y="368"/>
                    <a:pt x="8620" y="375"/>
                    <a:pt x="9390" y="375"/>
                  </a:cubicBezTo>
                  <a:lnTo>
                    <a:pt x="12217" y="375"/>
                  </a:lnTo>
                  <a:lnTo>
                    <a:pt x="12446" y="482"/>
                  </a:lnTo>
                  <a:cubicBezTo>
                    <a:pt x="12492" y="497"/>
                    <a:pt x="12537" y="512"/>
                    <a:pt x="12583" y="512"/>
                  </a:cubicBezTo>
                  <a:lnTo>
                    <a:pt x="12629" y="512"/>
                  </a:lnTo>
                  <a:cubicBezTo>
                    <a:pt x="12667" y="505"/>
                    <a:pt x="12713" y="505"/>
                    <a:pt x="12751" y="505"/>
                  </a:cubicBezTo>
                  <a:cubicBezTo>
                    <a:pt x="13010" y="505"/>
                    <a:pt x="13239" y="612"/>
                    <a:pt x="13261" y="741"/>
                  </a:cubicBezTo>
                  <a:cubicBezTo>
                    <a:pt x="13261" y="764"/>
                    <a:pt x="13261" y="787"/>
                    <a:pt x="13254" y="802"/>
                  </a:cubicBezTo>
                  <a:cubicBezTo>
                    <a:pt x="13246" y="840"/>
                    <a:pt x="13269" y="871"/>
                    <a:pt x="13322" y="901"/>
                  </a:cubicBezTo>
                  <a:lnTo>
                    <a:pt x="13414" y="939"/>
                  </a:lnTo>
                  <a:cubicBezTo>
                    <a:pt x="13460" y="962"/>
                    <a:pt x="13505" y="970"/>
                    <a:pt x="13559" y="970"/>
                  </a:cubicBezTo>
                  <a:cubicBezTo>
                    <a:pt x="13604" y="970"/>
                    <a:pt x="13650" y="962"/>
                    <a:pt x="13688" y="939"/>
                  </a:cubicBezTo>
                  <a:cubicBezTo>
                    <a:pt x="13711" y="932"/>
                    <a:pt x="13742" y="924"/>
                    <a:pt x="13764" y="924"/>
                  </a:cubicBezTo>
                  <a:cubicBezTo>
                    <a:pt x="13810" y="924"/>
                    <a:pt x="13848" y="939"/>
                    <a:pt x="13879" y="962"/>
                  </a:cubicBezTo>
                  <a:cubicBezTo>
                    <a:pt x="13871" y="977"/>
                    <a:pt x="13871" y="1000"/>
                    <a:pt x="13879" y="1015"/>
                  </a:cubicBezTo>
                  <a:cubicBezTo>
                    <a:pt x="13879" y="1015"/>
                    <a:pt x="13871" y="1023"/>
                    <a:pt x="13864" y="1023"/>
                  </a:cubicBezTo>
                  <a:cubicBezTo>
                    <a:pt x="13795" y="1061"/>
                    <a:pt x="13810" y="1130"/>
                    <a:pt x="13894" y="1168"/>
                  </a:cubicBezTo>
                  <a:lnTo>
                    <a:pt x="14046" y="1237"/>
                  </a:lnTo>
                  <a:cubicBezTo>
                    <a:pt x="14092" y="1259"/>
                    <a:pt x="14138" y="1267"/>
                    <a:pt x="14191" y="1267"/>
                  </a:cubicBezTo>
                  <a:lnTo>
                    <a:pt x="14313" y="1267"/>
                  </a:lnTo>
                  <a:cubicBezTo>
                    <a:pt x="14549" y="1267"/>
                    <a:pt x="14763" y="1366"/>
                    <a:pt x="14786" y="1496"/>
                  </a:cubicBezTo>
                  <a:cubicBezTo>
                    <a:pt x="14786" y="1511"/>
                    <a:pt x="14786" y="1526"/>
                    <a:pt x="14786" y="1541"/>
                  </a:cubicBezTo>
                  <a:cubicBezTo>
                    <a:pt x="14778" y="1572"/>
                    <a:pt x="14809" y="1610"/>
                    <a:pt x="14862" y="1633"/>
                  </a:cubicBezTo>
                  <a:lnTo>
                    <a:pt x="15464" y="1922"/>
                  </a:lnTo>
                  <a:cubicBezTo>
                    <a:pt x="15495" y="1930"/>
                    <a:pt x="15517" y="1938"/>
                    <a:pt x="15548" y="1945"/>
                  </a:cubicBezTo>
                  <a:cubicBezTo>
                    <a:pt x="15982" y="3630"/>
                    <a:pt x="16683" y="6335"/>
                    <a:pt x="17209" y="8340"/>
                  </a:cubicBezTo>
                  <a:cubicBezTo>
                    <a:pt x="17186" y="8347"/>
                    <a:pt x="17164" y="8363"/>
                    <a:pt x="17148" y="8378"/>
                  </a:cubicBezTo>
                  <a:lnTo>
                    <a:pt x="16562" y="8858"/>
                  </a:lnTo>
                  <a:cubicBezTo>
                    <a:pt x="16508" y="8896"/>
                    <a:pt x="16493" y="8965"/>
                    <a:pt x="16531" y="9026"/>
                  </a:cubicBezTo>
                  <a:cubicBezTo>
                    <a:pt x="16539" y="9048"/>
                    <a:pt x="16546" y="9071"/>
                    <a:pt x="16554" y="9102"/>
                  </a:cubicBezTo>
                  <a:cubicBezTo>
                    <a:pt x="16607" y="9330"/>
                    <a:pt x="16386" y="9513"/>
                    <a:pt x="16059" y="9513"/>
                  </a:cubicBezTo>
                  <a:cubicBezTo>
                    <a:pt x="16020" y="9513"/>
                    <a:pt x="15982" y="9506"/>
                    <a:pt x="15944" y="9506"/>
                  </a:cubicBezTo>
                  <a:lnTo>
                    <a:pt x="15891" y="9506"/>
                  </a:lnTo>
                  <a:cubicBezTo>
                    <a:pt x="15883" y="9505"/>
                    <a:pt x="15875" y="9504"/>
                    <a:pt x="15867" y="9504"/>
                  </a:cubicBezTo>
                  <a:cubicBezTo>
                    <a:pt x="15813" y="9504"/>
                    <a:pt x="15755" y="9526"/>
                    <a:pt x="15716" y="9559"/>
                  </a:cubicBezTo>
                  <a:lnTo>
                    <a:pt x="15548" y="9696"/>
                  </a:lnTo>
                  <a:cubicBezTo>
                    <a:pt x="15449" y="9772"/>
                    <a:pt x="15479" y="9894"/>
                    <a:pt x="15601" y="9971"/>
                  </a:cubicBezTo>
                  <a:cubicBezTo>
                    <a:pt x="15632" y="9993"/>
                    <a:pt x="15655" y="10024"/>
                    <a:pt x="15662" y="10054"/>
                  </a:cubicBezTo>
                  <a:cubicBezTo>
                    <a:pt x="15677" y="10123"/>
                    <a:pt x="15609" y="10176"/>
                    <a:pt x="15525" y="10176"/>
                  </a:cubicBezTo>
                  <a:cubicBezTo>
                    <a:pt x="15479" y="10176"/>
                    <a:pt x="15434" y="10161"/>
                    <a:pt x="15403" y="10138"/>
                  </a:cubicBezTo>
                  <a:cubicBezTo>
                    <a:pt x="15350" y="10105"/>
                    <a:pt x="15285" y="10083"/>
                    <a:pt x="15224" y="10083"/>
                  </a:cubicBezTo>
                  <a:cubicBezTo>
                    <a:pt x="15215" y="10083"/>
                    <a:pt x="15206" y="10084"/>
                    <a:pt x="15197" y="10085"/>
                  </a:cubicBezTo>
                  <a:cubicBezTo>
                    <a:pt x="15188" y="10084"/>
                    <a:pt x="15180" y="10083"/>
                    <a:pt x="15171" y="10083"/>
                  </a:cubicBezTo>
                  <a:cubicBezTo>
                    <a:pt x="15113" y="10083"/>
                    <a:pt x="15061" y="10105"/>
                    <a:pt x="15014" y="10138"/>
                  </a:cubicBezTo>
                  <a:lnTo>
                    <a:pt x="14908" y="10230"/>
                  </a:lnTo>
                  <a:cubicBezTo>
                    <a:pt x="14847" y="10275"/>
                    <a:pt x="14831" y="10352"/>
                    <a:pt x="14862" y="10420"/>
                  </a:cubicBezTo>
                  <a:cubicBezTo>
                    <a:pt x="14885" y="10458"/>
                    <a:pt x="14900" y="10504"/>
                    <a:pt x="14908" y="10550"/>
                  </a:cubicBezTo>
                  <a:cubicBezTo>
                    <a:pt x="14953" y="10832"/>
                    <a:pt x="14671" y="11068"/>
                    <a:pt x="14283" y="11068"/>
                  </a:cubicBezTo>
                  <a:cubicBezTo>
                    <a:pt x="14222" y="11068"/>
                    <a:pt x="14161" y="11060"/>
                    <a:pt x="14107" y="11045"/>
                  </a:cubicBezTo>
                  <a:cubicBezTo>
                    <a:pt x="14085" y="11038"/>
                    <a:pt x="14062" y="11038"/>
                    <a:pt x="14039" y="11030"/>
                  </a:cubicBezTo>
                  <a:cubicBezTo>
                    <a:pt x="13963" y="11030"/>
                    <a:pt x="13902" y="11053"/>
                    <a:pt x="13848" y="11091"/>
                  </a:cubicBezTo>
                  <a:lnTo>
                    <a:pt x="13330" y="11518"/>
                  </a:lnTo>
                  <a:lnTo>
                    <a:pt x="6227" y="11518"/>
                  </a:lnTo>
                  <a:lnTo>
                    <a:pt x="5709" y="11091"/>
                  </a:lnTo>
                  <a:cubicBezTo>
                    <a:pt x="5655" y="11053"/>
                    <a:pt x="5587" y="11030"/>
                    <a:pt x="5518" y="11030"/>
                  </a:cubicBezTo>
                  <a:cubicBezTo>
                    <a:pt x="5495" y="11030"/>
                    <a:pt x="5472" y="11030"/>
                    <a:pt x="5442" y="11038"/>
                  </a:cubicBezTo>
                  <a:cubicBezTo>
                    <a:pt x="5389" y="11053"/>
                    <a:pt x="5328" y="11053"/>
                    <a:pt x="5267" y="11053"/>
                  </a:cubicBezTo>
                  <a:cubicBezTo>
                    <a:pt x="4878" y="11053"/>
                    <a:pt x="4596" y="10824"/>
                    <a:pt x="4642" y="10535"/>
                  </a:cubicBezTo>
                  <a:cubicBezTo>
                    <a:pt x="4649" y="10496"/>
                    <a:pt x="4665" y="10451"/>
                    <a:pt x="4687" y="10413"/>
                  </a:cubicBezTo>
                  <a:cubicBezTo>
                    <a:pt x="4718" y="10344"/>
                    <a:pt x="4703" y="10268"/>
                    <a:pt x="4649" y="10222"/>
                  </a:cubicBezTo>
                  <a:lnTo>
                    <a:pt x="4535" y="10131"/>
                  </a:lnTo>
                  <a:cubicBezTo>
                    <a:pt x="4482" y="10093"/>
                    <a:pt x="4421" y="10070"/>
                    <a:pt x="4352" y="10070"/>
                  </a:cubicBezTo>
                  <a:cubicBezTo>
                    <a:pt x="4283" y="10070"/>
                    <a:pt x="4207" y="10093"/>
                    <a:pt x="4146" y="10131"/>
                  </a:cubicBezTo>
                  <a:cubicBezTo>
                    <a:pt x="4116" y="10154"/>
                    <a:pt x="4070" y="10161"/>
                    <a:pt x="4032" y="10161"/>
                  </a:cubicBezTo>
                  <a:cubicBezTo>
                    <a:pt x="3941" y="10161"/>
                    <a:pt x="3880" y="10108"/>
                    <a:pt x="3887" y="10047"/>
                  </a:cubicBezTo>
                  <a:cubicBezTo>
                    <a:pt x="3895" y="10009"/>
                    <a:pt x="3918" y="9978"/>
                    <a:pt x="3948" y="9963"/>
                  </a:cubicBezTo>
                  <a:cubicBezTo>
                    <a:pt x="4070" y="9887"/>
                    <a:pt x="4093" y="9765"/>
                    <a:pt x="4002" y="9689"/>
                  </a:cubicBezTo>
                  <a:lnTo>
                    <a:pt x="3841" y="9551"/>
                  </a:lnTo>
                  <a:cubicBezTo>
                    <a:pt x="3795" y="9518"/>
                    <a:pt x="3743" y="9497"/>
                    <a:pt x="3690" y="9497"/>
                  </a:cubicBezTo>
                  <a:cubicBezTo>
                    <a:pt x="3682" y="9497"/>
                    <a:pt x="3674" y="9497"/>
                    <a:pt x="3666" y="9498"/>
                  </a:cubicBezTo>
                  <a:cubicBezTo>
                    <a:pt x="3655" y="9494"/>
                    <a:pt x="3645" y="9492"/>
                    <a:pt x="3637" y="9492"/>
                  </a:cubicBezTo>
                  <a:cubicBezTo>
                    <a:pt x="3628" y="9492"/>
                    <a:pt x="3620" y="9494"/>
                    <a:pt x="3613" y="9498"/>
                  </a:cubicBezTo>
                  <a:cubicBezTo>
                    <a:pt x="3567" y="9498"/>
                    <a:pt x="3529" y="9506"/>
                    <a:pt x="3491" y="9506"/>
                  </a:cubicBezTo>
                  <a:cubicBezTo>
                    <a:pt x="3171" y="9506"/>
                    <a:pt x="2950" y="9315"/>
                    <a:pt x="2995" y="9094"/>
                  </a:cubicBezTo>
                  <a:cubicBezTo>
                    <a:pt x="3003" y="9064"/>
                    <a:pt x="3011" y="9041"/>
                    <a:pt x="3026" y="9010"/>
                  </a:cubicBezTo>
                  <a:cubicBezTo>
                    <a:pt x="3056" y="8957"/>
                    <a:pt x="3041" y="8888"/>
                    <a:pt x="2988" y="8850"/>
                  </a:cubicBezTo>
                  <a:lnTo>
                    <a:pt x="2409" y="8363"/>
                  </a:lnTo>
                  <a:cubicBezTo>
                    <a:pt x="2355" y="8324"/>
                    <a:pt x="2294" y="8309"/>
                    <a:pt x="2241" y="8309"/>
                  </a:cubicBezTo>
                  <a:cubicBezTo>
                    <a:pt x="2203" y="8309"/>
                    <a:pt x="2165" y="8317"/>
                    <a:pt x="2134" y="8324"/>
                  </a:cubicBezTo>
                  <a:cubicBezTo>
                    <a:pt x="2043" y="8340"/>
                    <a:pt x="1967" y="8401"/>
                    <a:pt x="1936" y="8492"/>
                  </a:cubicBezTo>
                  <a:lnTo>
                    <a:pt x="1829" y="8881"/>
                  </a:lnTo>
                  <a:cubicBezTo>
                    <a:pt x="1692" y="8926"/>
                    <a:pt x="1555" y="8995"/>
                    <a:pt x="1433" y="9079"/>
                  </a:cubicBezTo>
                  <a:cubicBezTo>
                    <a:pt x="1555" y="8629"/>
                    <a:pt x="1677" y="8141"/>
                    <a:pt x="1814" y="7638"/>
                  </a:cubicBezTo>
                  <a:cubicBezTo>
                    <a:pt x="2180" y="7181"/>
                    <a:pt x="2874" y="7135"/>
                    <a:pt x="3140" y="7135"/>
                  </a:cubicBezTo>
                  <a:cubicBezTo>
                    <a:pt x="3148" y="7174"/>
                    <a:pt x="3171" y="7219"/>
                    <a:pt x="3201" y="7250"/>
                  </a:cubicBezTo>
                  <a:cubicBezTo>
                    <a:pt x="3280" y="7343"/>
                    <a:pt x="3399" y="7395"/>
                    <a:pt x="3520" y="7395"/>
                  </a:cubicBezTo>
                  <a:cubicBezTo>
                    <a:pt x="3528" y="7395"/>
                    <a:pt x="3536" y="7395"/>
                    <a:pt x="3544" y="7395"/>
                  </a:cubicBezTo>
                  <a:cubicBezTo>
                    <a:pt x="3803" y="7395"/>
                    <a:pt x="4024" y="7242"/>
                    <a:pt x="4062" y="7044"/>
                  </a:cubicBezTo>
                  <a:cubicBezTo>
                    <a:pt x="4078" y="6960"/>
                    <a:pt x="4055" y="6876"/>
                    <a:pt x="4002" y="6815"/>
                  </a:cubicBezTo>
                  <a:cubicBezTo>
                    <a:pt x="3916" y="6723"/>
                    <a:pt x="3797" y="6670"/>
                    <a:pt x="3675" y="6670"/>
                  </a:cubicBezTo>
                  <a:cubicBezTo>
                    <a:pt x="3667" y="6670"/>
                    <a:pt x="3659" y="6670"/>
                    <a:pt x="3651" y="6671"/>
                  </a:cubicBezTo>
                  <a:cubicBezTo>
                    <a:pt x="3644" y="6670"/>
                    <a:pt x="3637" y="6670"/>
                    <a:pt x="3630" y="6670"/>
                  </a:cubicBezTo>
                  <a:cubicBezTo>
                    <a:pt x="3440" y="6670"/>
                    <a:pt x="3266" y="6768"/>
                    <a:pt x="3171" y="6930"/>
                  </a:cubicBezTo>
                  <a:cubicBezTo>
                    <a:pt x="2942" y="6930"/>
                    <a:pt x="2348" y="6953"/>
                    <a:pt x="1906" y="7273"/>
                  </a:cubicBezTo>
                  <a:cubicBezTo>
                    <a:pt x="2035" y="6800"/>
                    <a:pt x="2165" y="6305"/>
                    <a:pt x="2287" y="5825"/>
                  </a:cubicBezTo>
                  <a:cubicBezTo>
                    <a:pt x="2637" y="5383"/>
                    <a:pt x="3293" y="5322"/>
                    <a:pt x="3575" y="5314"/>
                  </a:cubicBezTo>
                  <a:cubicBezTo>
                    <a:pt x="3590" y="5360"/>
                    <a:pt x="3605" y="5398"/>
                    <a:pt x="3636" y="5436"/>
                  </a:cubicBezTo>
                  <a:cubicBezTo>
                    <a:pt x="3727" y="5535"/>
                    <a:pt x="3849" y="5581"/>
                    <a:pt x="3979" y="5581"/>
                  </a:cubicBezTo>
                  <a:cubicBezTo>
                    <a:pt x="4238" y="5581"/>
                    <a:pt x="4466" y="5421"/>
                    <a:pt x="4497" y="5230"/>
                  </a:cubicBezTo>
                  <a:cubicBezTo>
                    <a:pt x="4512" y="5146"/>
                    <a:pt x="4489" y="5062"/>
                    <a:pt x="4436" y="4994"/>
                  </a:cubicBezTo>
                  <a:cubicBezTo>
                    <a:pt x="4350" y="4908"/>
                    <a:pt x="4238" y="4856"/>
                    <a:pt x="4117" y="4856"/>
                  </a:cubicBezTo>
                  <a:cubicBezTo>
                    <a:pt x="4109" y="4856"/>
                    <a:pt x="4101" y="4856"/>
                    <a:pt x="4093" y="4857"/>
                  </a:cubicBezTo>
                  <a:cubicBezTo>
                    <a:pt x="4086" y="4856"/>
                    <a:pt x="4079" y="4856"/>
                    <a:pt x="4072" y="4856"/>
                  </a:cubicBezTo>
                  <a:cubicBezTo>
                    <a:pt x="3881" y="4856"/>
                    <a:pt x="3701" y="4954"/>
                    <a:pt x="3605" y="5116"/>
                  </a:cubicBezTo>
                  <a:cubicBezTo>
                    <a:pt x="3361" y="5116"/>
                    <a:pt x="2805" y="5154"/>
                    <a:pt x="2386" y="5459"/>
                  </a:cubicBezTo>
                  <a:lnTo>
                    <a:pt x="2774" y="4011"/>
                  </a:lnTo>
                  <a:cubicBezTo>
                    <a:pt x="3102" y="3576"/>
                    <a:pt x="3727" y="3508"/>
                    <a:pt x="4009" y="3500"/>
                  </a:cubicBezTo>
                  <a:cubicBezTo>
                    <a:pt x="4024" y="3546"/>
                    <a:pt x="4040" y="3584"/>
                    <a:pt x="4070" y="3622"/>
                  </a:cubicBezTo>
                  <a:cubicBezTo>
                    <a:pt x="4156" y="3708"/>
                    <a:pt x="4275" y="3760"/>
                    <a:pt x="4396" y="3760"/>
                  </a:cubicBezTo>
                  <a:cubicBezTo>
                    <a:pt x="4404" y="3760"/>
                    <a:pt x="4412" y="3760"/>
                    <a:pt x="4421" y="3759"/>
                  </a:cubicBezTo>
                  <a:cubicBezTo>
                    <a:pt x="4672" y="3759"/>
                    <a:pt x="4901" y="3607"/>
                    <a:pt x="4931" y="3416"/>
                  </a:cubicBezTo>
                  <a:cubicBezTo>
                    <a:pt x="4947" y="3332"/>
                    <a:pt x="4924" y="3249"/>
                    <a:pt x="4870" y="3180"/>
                  </a:cubicBezTo>
                  <a:cubicBezTo>
                    <a:pt x="4792" y="3094"/>
                    <a:pt x="4673" y="3042"/>
                    <a:pt x="4552" y="3042"/>
                  </a:cubicBezTo>
                  <a:cubicBezTo>
                    <a:pt x="4544" y="3042"/>
                    <a:pt x="4536" y="3042"/>
                    <a:pt x="4527" y="3043"/>
                  </a:cubicBezTo>
                  <a:cubicBezTo>
                    <a:pt x="4520" y="3043"/>
                    <a:pt x="4513" y="3042"/>
                    <a:pt x="4506" y="3042"/>
                  </a:cubicBezTo>
                  <a:cubicBezTo>
                    <a:pt x="4316" y="3042"/>
                    <a:pt x="4135" y="3141"/>
                    <a:pt x="4040" y="3310"/>
                  </a:cubicBezTo>
                  <a:cubicBezTo>
                    <a:pt x="3788" y="3310"/>
                    <a:pt x="3262" y="3355"/>
                    <a:pt x="2866" y="3645"/>
                  </a:cubicBezTo>
                  <a:cubicBezTo>
                    <a:pt x="3011" y="3104"/>
                    <a:pt x="3140" y="2608"/>
                    <a:pt x="3247" y="2197"/>
                  </a:cubicBezTo>
                  <a:cubicBezTo>
                    <a:pt x="3361" y="2037"/>
                    <a:pt x="3521" y="1915"/>
                    <a:pt x="3697" y="1839"/>
                  </a:cubicBezTo>
                  <a:cubicBezTo>
                    <a:pt x="3716" y="1934"/>
                    <a:pt x="3788" y="1952"/>
                    <a:pt x="3853" y="1952"/>
                  </a:cubicBezTo>
                  <a:cubicBezTo>
                    <a:pt x="3892" y="1952"/>
                    <a:pt x="3928" y="1945"/>
                    <a:pt x="3948" y="1945"/>
                  </a:cubicBezTo>
                  <a:cubicBezTo>
                    <a:pt x="4002" y="1945"/>
                    <a:pt x="4055" y="1938"/>
                    <a:pt x="4101" y="1915"/>
                  </a:cubicBezTo>
                  <a:lnTo>
                    <a:pt x="4703" y="1625"/>
                  </a:lnTo>
                  <a:cubicBezTo>
                    <a:pt x="4756" y="1602"/>
                    <a:pt x="4787" y="1572"/>
                    <a:pt x="4779" y="1534"/>
                  </a:cubicBezTo>
                  <a:cubicBezTo>
                    <a:pt x="4779" y="1519"/>
                    <a:pt x="4779" y="1503"/>
                    <a:pt x="4779" y="1488"/>
                  </a:cubicBezTo>
                  <a:cubicBezTo>
                    <a:pt x="4802" y="1366"/>
                    <a:pt x="5023" y="1267"/>
                    <a:pt x="5251" y="1267"/>
                  </a:cubicBezTo>
                  <a:cubicBezTo>
                    <a:pt x="5267" y="1263"/>
                    <a:pt x="5282" y="1261"/>
                    <a:pt x="5296" y="1261"/>
                  </a:cubicBezTo>
                  <a:cubicBezTo>
                    <a:pt x="5310" y="1261"/>
                    <a:pt x="5324" y="1263"/>
                    <a:pt x="5335" y="1267"/>
                  </a:cubicBezTo>
                  <a:lnTo>
                    <a:pt x="5373" y="1267"/>
                  </a:lnTo>
                  <a:cubicBezTo>
                    <a:pt x="5427" y="1267"/>
                    <a:pt x="5472" y="1252"/>
                    <a:pt x="5518" y="1237"/>
                  </a:cubicBezTo>
                  <a:lnTo>
                    <a:pt x="5671" y="1160"/>
                  </a:lnTo>
                  <a:cubicBezTo>
                    <a:pt x="5754" y="1122"/>
                    <a:pt x="5770" y="1061"/>
                    <a:pt x="5701" y="1023"/>
                  </a:cubicBezTo>
                  <a:cubicBezTo>
                    <a:pt x="5678" y="1008"/>
                    <a:pt x="5671" y="993"/>
                    <a:pt x="5671" y="977"/>
                  </a:cubicBezTo>
                  <a:cubicBezTo>
                    <a:pt x="5678" y="947"/>
                    <a:pt x="5732" y="916"/>
                    <a:pt x="5800" y="916"/>
                  </a:cubicBezTo>
                  <a:cubicBezTo>
                    <a:pt x="5823" y="916"/>
                    <a:pt x="5853" y="924"/>
                    <a:pt x="5876" y="939"/>
                  </a:cubicBezTo>
                  <a:cubicBezTo>
                    <a:pt x="5907" y="952"/>
                    <a:pt x="5944" y="964"/>
                    <a:pt x="5981" y="964"/>
                  </a:cubicBezTo>
                  <a:cubicBezTo>
                    <a:pt x="5989" y="964"/>
                    <a:pt x="5998" y="964"/>
                    <a:pt x="6006" y="962"/>
                  </a:cubicBezTo>
                  <a:cubicBezTo>
                    <a:pt x="6059" y="962"/>
                    <a:pt x="6105" y="955"/>
                    <a:pt x="6151" y="939"/>
                  </a:cubicBezTo>
                  <a:lnTo>
                    <a:pt x="6242" y="894"/>
                  </a:lnTo>
                  <a:cubicBezTo>
                    <a:pt x="6296" y="871"/>
                    <a:pt x="6326" y="833"/>
                    <a:pt x="6311" y="794"/>
                  </a:cubicBezTo>
                  <a:cubicBezTo>
                    <a:pt x="6311" y="779"/>
                    <a:pt x="6311" y="756"/>
                    <a:pt x="6318" y="741"/>
                  </a:cubicBezTo>
                  <a:cubicBezTo>
                    <a:pt x="6341" y="612"/>
                    <a:pt x="6570" y="505"/>
                    <a:pt x="6829" y="505"/>
                  </a:cubicBezTo>
                  <a:cubicBezTo>
                    <a:pt x="6867" y="505"/>
                    <a:pt x="6913" y="505"/>
                    <a:pt x="6951" y="512"/>
                  </a:cubicBezTo>
                  <a:lnTo>
                    <a:pt x="6997" y="512"/>
                  </a:lnTo>
                  <a:cubicBezTo>
                    <a:pt x="7042" y="512"/>
                    <a:pt x="7088" y="497"/>
                    <a:pt x="7134" y="482"/>
                  </a:cubicBezTo>
                  <a:lnTo>
                    <a:pt x="7370" y="368"/>
                  </a:lnTo>
                  <a:close/>
                  <a:moveTo>
                    <a:pt x="2195" y="8492"/>
                  </a:moveTo>
                  <a:lnTo>
                    <a:pt x="2774" y="8980"/>
                  </a:lnTo>
                  <a:cubicBezTo>
                    <a:pt x="2759" y="9010"/>
                    <a:pt x="2744" y="9048"/>
                    <a:pt x="2736" y="9094"/>
                  </a:cubicBezTo>
                  <a:cubicBezTo>
                    <a:pt x="2653" y="9430"/>
                    <a:pt x="2980" y="9696"/>
                    <a:pt x="3453" y="9696"/>
                  </a:cubicBezTo>
                  <a:cubicBezTo>
                    <a:pt x="3506" y="9696"/>
                    <a:pt x="3567" y="9696"/>
                    <a:pt x="3620" y="9689"/>
                  </a:cubicBezTo>
                  <a:lnTo>
                    <a:pt x="3788" y="9826"/>
                  </a:lnTo>
                  <a:cubicBezTo>
                    <a:pt x="3704" y="9872"/>
                    <a:pt x="3643" y="9948"/>
                    <a:pt x="3620" y="10047"/>
                  </a:cubicBezTo>
                  <a:cubicBezTo>
                    <a:pt x="3582" y="10222"/>
                    <a:pt x="3750" y="10359"/>
                    <a:pt x="4002" y="10359"/>
                  </a:cubicBezTo>
                  <a:cubicBezTo>
                    <a:pt x="4116" y="10359"/>
                    <a:pt x="4230" y="10329"/>
                    <a:pt x="4329" y="10268"/>
                  </a:cubicBezTo>
                  <a:lnTo>
                    <a:pt x="4436" y="10359"/>
                  </a:lnTo>
                  <a:cubicBezTo>
                    <a:pt x="4405" y="10413"/>
                    <a:pt x="4383" y="10474"/>
                    <a:pt x="4375" y="10535"/>
                  </a:cubicBezTo>
                  <a:cubicBezTo>
                    <a:pt x="4306" y="10939"/>
                    <a:pt x="4695" y="11266"/>
                    <a:pt x="5244" y="11266"/>
                  </a:cubicBezTo>
                  <a:cubicBezTo>
                    <a:pt x="5328" y="11266"/>
                    <a:pt x="5411" y="11259"/>
                    <a:pt x="5495" y="11243"/>
                  </a:cubicBezTo>
                  <a:lnTo>
                    <a:pt x="6120" y="11769"/>
                  </a:lnTo>
                  <a:lnTo>
                    <a:pt x="1357" y="11769"/>
                  </a:lnTo>
                  <a:lnTo>
                    <a:pt x="1471" y="11327"/>
                  </a:lnTo>
                  <a:lnTo>
                    <a:pt x="2195" y="8492"/>
                  </a:lnTo>
                  <a:close/>
                  <a:moveTo>
                    <a:pt x="17362" y="8507"/>
                  </a:moveTo>
                  <a:lnTo>
                    <a:pt x="17758" y="10062"/>
                  </a:lnTo>
                  <a:lnTo>
                    <a:pt x="18200" y="11785"/>
                  </a:lnTo>
                  <a:lnTo>
                    <a:pt x="18193" y="11777"/>
                  </a:lnTo>
                  <a:lnTo>
                    <a:pt x="13429" y="11777"/>
                  </a:lnTo>
                  <a:lnTo>
                    <a:pt x="14062" y="11251"/>
                  </a:lnTo>
                  <a:cubicBezTo>
                    <a:pt x="14146" y="11266"/>
                    <a:pt x="14229" y="11274"/>
                    <a:pt x="14313" y="11274"/>
                  </a:cubicBezTo>
                  <a:lnTo>
                    <a:pt x="14428" y="11274"/>
                  </a:lnTo>
                  <a:cubicBezTo>
                    <a:pt x="14450" y="11274"/>
                    <a:pt x="14481" y="11266"/>
                    <a:pt x="14511" y="11266"/>
                  </a:cubicBezTo>
                  <a:lnTo>
                    <a:pt x="14519" y="11266"/>
                  </a:lnTo>
                  <a:lnTo>
                    <a:pt x="14588" y="11251"/>
                  </a:lnTo>
                  <a:lnTo>
                    <a:pt x="14610" y="11243"/>
                  </a:lnTo>
                  <a:lnTo>
                    <a:pt x="14687" y="11228"/>
                  </a:lnTo>
                  <a:lnTo>
                    <a:pt x="14710" y="11221"/>
                  </a:lnTo>
                  <a:lnTo>
                    <a:pt x="14755" y="11198"/>
                  </a:lnTo>
                  <a:lnTo>
                    <a:pt x="14778" y="11190"/>
                  </a:lnTo>
                  <a:lnTo>
                    <a:pt x="14839" y="11160"/>
                  </a:lnTo>
                  <a:lnTo>
                    <a:pt x="14870" y="11144"/>
                  </a:lnTo>
                  <a:lnTo>
                    <a:pt x="14892" y="11129"/>
                  </a:lnTo>
                  <a:cubicBezTo>
                    <a:pt x="14915" y="11114"/>
                    <a:pt x="14931" y="11106"/>
                    <a:pt x="14953" y="11091"/>
                  </a:cubicBezTo>
                  <a:lnTo>
                    <a:pt x="14969" y="11076"/>
                  </a:lnTo>
                  <a:lnTo>
                    <a:pt x="14999" y="11053"/>
                  </a:lnTo>
                  <a:lnTo>
                    <a:pt x="15007" y="11045"/>
                  </a:lnTo>
                  <a:cubicBezTo>
                    <a:pt x="15030" y="11022"/>
                    <a:pt x="15045" y="11007"/>
                    <a:pt x="15060" y="10984"/>
                  </a:cubicBezTo>
                  <a:lnTo>
                    <a:pt x="15068" y="10977"/>
                  </a:lnTo>
                  <a:cubicBezTo>
                    <a:pt x="15075" y="10961"/>
                    <a:pt x="15083" y="10954"/>
                    <a:pt x="15098" y="10939"/>
                  </a:cubicBezTo>
                  <a:cubicBezTo>
                    <a:pt x="15174" y="10832"/>
                    <a:pt x="15205" y="10687"/>
                    <a:pt x="15182" y="10550"/>
                  </a:cubicBezTo>
                  <a:cubicBezTo>
                    <a:pt x="15174" y="10489"/>
                    <a:pt x="15152" y="10428"/>
                    <a:pt x="15121" y="10375"/>
                  </a:cubicBezTo>
                  <a:lnTo>
                    <a:pt x="15228" y="10283"/>
                  </a:lnTo>
                  <a:cubicBezTo>
                    <a:pt x="15327" y="10344"/>
                    <a:pt x="15441" y="10382"/>
                    <a:pt x="15556" y="10382"/>
                  </a:cubicBezTo>
                  <a:cubicBezTo>
                    <a:pt x="15799" y="10382"/>
                    <a:pt x="15967" y="10237"/>
                    <a:pt x="15937" y="10062"/>
                  </a:cubicBezTo>
                  <a:cubicBezTo>
                    <a:pt x="15914" y="9963"/>
                    <a:pt x="15853" y="9887"/>
                    <a:pt x="15769" y="9841"/>
                  </a:cubicBezTo>
                  <a:lnTo>
                    <a:pt x="15929" y="9704"/>
                  </a:lnTo>
                  <a:cubicBezTo>
                    <a:pt x="15990" y="9711"/>
                    <a:pt x="16043" y="9711"/>
                    <a:pt x="16104" y="9711"/>
                  </a:cubicBezTo>
                  <a:cubicBezTo>
                    <a:pt x="16577" y="9711"/>
                    <a:pt x="16897" y="9445"/>
                    <a:pt x="16821" y="9109"/>
                  </a:cubicBezTo>
                  <a:cubicBezTo>
                    <a:pt x="16813" y="9071"/>
                    <a:pt x="16798" y="9033"/>
                    <a:pt x="16783" y="8995"/>
                  </a:cubicBezTo>
                  <a:lnTo>
                    <a:pt x="17362" y="8507"/>
                  </a:lnTo>
                  <a:close/>
                  <a:moveTo>
                    <a:pt x="877" y="12379"/>
                  </a:moveTo>
                  <a:cubicBezTo>
                    <a:pt x="854" y="12440"/>
                    <a:pt x="839" y="12493"/>
                    <a:pt x="816" y="12554"/>
                  </a:cubicBezTo>
                  <a:lnTo>
                    <a:pt x="785" y="12638"/>
                  </a:lnTo>
                  <a:cubicBezTo>
                    <a:pt x="778" y="12669"/>
                    <a:pt x="770" y="12699"/>
                    <a:pt x="762" y="12730"/>
                  </a:cubicBezTo>
                  <a:lnTo>
                    <a:pt x="717" y="12905"/>
                  </a:lnTo>
                  <a:lnTo>
                    <a:pt x="694" y="13088"/>
                  </a:lnTo>
                  <a:cubicBezTo>
                    <a:pt x="663" y="13324"/>
                    <a:pt x="656" y="13576"/>
                    <a:pt x="679" y="13812"/>
                  </a:cubicBezTo>
                  <a:cubicBezTo>
                    <a:pt x="701" y="14056"/>
                    <a:pt x="747" y="14300"/>
                    <a:pt x="816" y="14528"/>
                  </a:cubicBezTo>
                  <a:cubicBezTo>
                    <a:pt x="846" y="14650"/>
                    <a:pt x="884" y="14764"/>
                    <a:pt x="922" y="14879"/>
                  </a:cubicBezTo>
                  <a:cubicBezTo>
                    <a:pt x="968" y="14993"/>
                    <a:pt x="1014" y="15107"/>
                    <a:pt x="1067" y="15222"/>
                  </a:cubicBezTo>
                  <a:cubicBezTo>
                    <a:pt x="930" y="15016"/>
                    <a:pt x="816" y="14795"/>
                    <a:pt x="740" y="14559"/>
                  </a:cubicBezTo>
                  <a:cubicBezTo>
                    <a:pt x="656" y="14322"/>
                    <a:pt x="602" y="14071"/>
                    <a:pt x="580" y="13827"/>
                  </a:cubicBezTo>
                  <a:cubicBezTo>
                    <a:pt x="557" y="13576"/>
                    <a:pt x="564" y="13324"/>
                    <a:pt x="618" y="13073"/>
                  </a:cubicBezTo>
                  <a:cubicBezTo>
                    <a:pt x="663" y="12829"/>
                    <a:pt x="747" y="12592"/>
                    <a:pt x="877" y="12379"/>
                  </a:cubicBezTo>
                  <a:close/>
                  <a:moveTo>
                    <a:pt x="16851" y="12227"/>
                  </a:moveTo>
                  <a:lnTo>
                    <a:pt x="16683" y="12745"/>
                  </a:lnTo>
                  <a:cubicBezTo>
                    <a:pt x="16645" y="12852"/>
                    <a:pt x="16615" y="12966"/>
                    <a:pt x="16600" y="13080"/>
                  </a:cubicBezTo>
                  <a:lnTo>
                    <a:pt x="2233" y="13172"/>
                  </a:lnTo>
                  <a:lnTo>
                    <a:pt x="16569" y="13271"/>
                  </a:lnTo>
                  <a:cubicBezTo>
                    <a:pt x="16508" y="13827"/>
                    <a:pt x="16531" y="14391"/>
                    <a:pt x="16622" y="14940"/>
                  </a:cubicBezTo>
                  <a:lnTo>
                    <a:pt x="2256" y="15039"/>
                  </a:lnTo>
                  <a:lnTo>
                    <a:pt x="16661" y="15130"/>
                  </a:lnTo>
                  <a:cubicBezTo>
                    <a:pt x="16683" y="15245"/>
                    <a:pt x="16714" y="15351"/>
                    <a:pt x="16744" y="15466"/>
                  </a:cubicBezTo>
                  <a:lnTo>
                    <a:pt x="1936" y="15466"/>
                  </a:lnTo>
                  <a:lnTo>
                    <a:pt x="1860" y="15473"/>
                  </a:lnTo>
                  <a:cubicBezTo>
                    <a:pt x="1563" y="15100"/>
                    <a:pt x="1334" y="14673"/>
                    <a:pt x="1189" y="14223"/>
                  </a:cubicBezTo>
                  <a:lnTo>
                    <a:pt x="16211" y="14124"/>
                  </a:lnTo>
                  <a:lnTo>
                    <a:pt x="1143" y="14033"/>
                  </a:lnTo>
                  <a:cubicBezTo>
                    <a:pt x="1022" y="13530"/>
                    <a:pt x="1105" y="12996"/>
                    <a:pt x="1365" y="12554"/>
                  </a:cubicBezTo>
                  <a:lnTo>
                    <a:pt x="5061" y="12516"/>
                  </a:lnTo>
                  <a:lnTo>
                    <a:pt x="8849" y="12478"/>
                  </a:lnTo>
                  <a:lnTo>
                    <a:pt x="12637" y="12432"/>
                  </a:lnTo>
                  <a:lnTo>
                    <a:pt x="14527" y="12409"/>
                  </a:lnTo>
                  <a:cubicBezTo>
                    <a:pt x="15159" y="12394"/>
                    <a:pt x="15792" y="12409"/>
                    <a:pt x="16424" y="12356"/>
                  </a:cubicBezTo>
                  <a:cubicBezTo>
                    <a:pt x="15792" y="12288"/>
                    <a:pt x="15159" y="12303"/>
                    <a:pt x="14527" y="12288"/>
                  </a:cubicBezTo>
                  <a:lnTo>
                    <a:pt x="12637" y="12249"/>
                  </a:lnTo>
                  <a:lnTo>
                    <a:pt x="11608" y="12227"/>
                  </a:lnTo>
                  <a:close/>
                  <a:moveTo>
                    <a:pt x="16950" y="13286"/>
                  </a:moveTo>
                  <a:lnTo>
                    <a:pt x="17636" y="15786"/>
                  </a:lnTo>
                  <a:cubicBezTo>
                    <a:pt x="17636" y="15801"/>
                    <a:pt x="17629" y="15816"/>
                    <a:pt x="17613" y="15816"/>
                  </a:cubicBezTo>
                  <a:lnTo>
                    <a:pt x="17606" y="15816"/>
                  </a:lnTo>
                  <a:lnTo>
                    <a:pt x="13917" y="15839"/>
                  </a:lnTo>
                  <a:lnTo>
                    <a:pt x="10228" y="15839"/>
                  </a:lnTo>
                  <a:lnTo>
                    <a:pt x="6539" y="15824"/>
                  </a:lnTo>
                  <a:cubicBezTo>
                    <a:pt x="5312" y="15816"/>
                    <a:pt x="4078" y="15801"/>
                    <a:pt x="2851" y="15793"/>
                  </a:cubicBezTo>
                  <a:cubicBezTo>
                    <a:pt x="4078" y="15778"/>
                    <a:pt x="5312" y="15763"/>
                    <a:pt x="6539" y="15755"/>
                  </a:cubicBezTo>
                  <a:lnTo>
                    <a:pt x="10228" y="15740"/>
                  </a:lnTo>
                  <a:lnTo>
                    <a:pt x="13917" y="15740"/>
                  </a:lnTo>
                  <a:lnTo>
                    <a:pt x="17568" y="15763"/>
                  </a:lnTo>
                  <a:lnTo>
                    <a:pt x="17568" y="15763"/>
                  </a:lnTo>
                  <a:lnTo>
                    <a:pt x="16950" y="13286"/>
                  </a:lnTo>
                  <a:close/>
                  <a:moveTo>
                    <a:pt x="12110" y="0"/>
                  </a:moveTo>
                  <a:cubicBezTo>
                    <a:pt x="12057" y="0"/>
                    <a:pt x="12006" y="23"/>
                    <a:pt x="11966" y="63"/>
                  </a:cubicBezTo>
                  <a:cubicBezTo>
                    <a:pt x="11958" y="63"/>
                    <a:pt x="11958" y="70"/>
                    <a:pt x="11958" y="78"/>
                  </a:cubicBezTo>
                  <a:lnTo>
                    <a:pt x="7591" y="78"/>
                  </a:lnTo>
                  <a:cubicBezTo>
                    <a:pt x="7584" y="70"/>
                    <a:pt x="7584" y="70"/>
                    <a:pt x="7584" y="63"/>
                  </a:cubicBezTo>
                  <a:cubicBezTo>
                    <a:pt x="7544" y="30"/>
                    <a:pt x="7492" y="8"/>
                    <a:pt x="7439" y="8"/>
                  </a:cubicBezTo>
                  <a:cubicBezTo>
                    <a:pt x="7432" y="8"/>
                    <a:pt x="7424" y="8"/>
                    <a:pt x="7416" y="9"/>
                  </a:cubicBezTo>
                  <a:lnTo>
                    <a:pt x="4352" y="9"/>
                  </a:lnTo>
                  <a:cubicBezTo>
                    <a:pt x="4245" y="9"/>
                    <a:pt x="4154" y="48"/>
                    <a:pt x="4139" y="101"/>
                  </a:cubicBezTo>
                  <a:lnTo>
                    <a:pt x="4131" y="124"/>
                  </a:lnTo>
                  <a:cubicBezTo>
                    <a:pt x="3559" y="208"/>
                    <a:pt x="3369" y="398"/>
                    <a:pt x="3277" y="886"/>
                  </a:cubicBezTo>
                  <a:cubicBezTo>
                    <a:pt x="3224" y="1153"/>
                    <a:pt x="2774" y="2845"/>
                    <a:pt x="2294" y="4636"/>
                  </a:cubicBezTo>
                  <a:cubicBezTo>
                    <a:pt x="1486" y="7669"/>
                    <a:pt x="572" y="11114"/>
                    <a:pt x="488" y="11724"/>
                  </a:cubicBezTo>
                  <a:cubicBezTo>
                    <a:pt x="458" y="11937"/>
                    <a:pt x="412" y="12150"/>
                    <a:pt x="358" y="12379"/>
                  </a:cubicBezTo>
                  <a:cubicBezTo>
                    <a:pt x="191" y="13149"/>
                    <a:pt x="0" y="14018"/>
                    <a:pt x="564" y="14947"/>
                  </a:cubicBezTo>
                  <a:cubicBezTo>
                    <a:pt x="1204" y="15999"/>
                    <a:pt x="1898" y="16136"/>
                    <a:pt x="4329" y="16136"/>
                  </a:cubicBezTo>
                  <a:cubicBezTo>
                    <a:pt x="4817" y="16136"/>
                    <a:pt x="5389" y="16129"/>
                    <a:pt x="6044" y="16121"/>
                  </a:cubicBezTo>
                  <a:cubicBezTo>
                    <a:pt x="6943" y="16113"/>
                    <a:pt x="8064" y="16098"/>
                    <a:pt x="9382" y="16098"/>
                  </a:cubicBezTo>
                  <a:lnTo>
                    <a:pt x="17545" y="16098"/>
                  </a:lnTo>
                  <a:cubicBezTo>
                    <a:pt x="17644" y="16098"/>
                    <a:pt x="17735" y="16052"/>
                    <a:pt x="17789" y="15984"/>
                  </a:cubicBezTo>
                  <a:cubicBezTo>
                    <a:pt x="17850" y="15908"/>
                    <a:pt x="17865" y="15809"/>
                    <a:pt x="17842" y="15717"/>
                  </a:cubicBezTo>
                  <a:lnTo>
                    <a:pt x="16988" y="12745"/>
                  </a:lnTo>
                  <a:lnTo>
                    <a:pt x="17240" y="12006"/>
                  </a:lnTo>
                  <a:lnTo>
                    <a:pt x="18246" y="12006"/>
                  </a:lnTo>
                  <a:cubicBezTo>
                    <a:pt x="18406" y="12006"/>
                    <a:pt x="18513" y="11906"/>
                    <a:pt x="18482" y="11777"/>
                  </a:cubicBezTo>
                  <a:lnTo>
                    <a:pt x="17621" y="8492"/>
                  </a:lnTo>
                  <a:cubicBezTo>
                    <a:pt x="17606" y="8446"/>
                    <a:pt x="17575" y="8408"/>
                    <a:pt x="17529" y="8378"/>
                  </a:cubicBezTo>
                  <a:cubicBezTo>
                    <a:pt x="16996" y="6343"/>
                    <a:pt x="16272" y="3508"/>
                    <a:pt x="15830" y="1800"/>
                  </a:cubicBezTo>
                  <a:cubicBezTo>
                    <a:pt x="15845" y="1785"/>
                    <a:pt x="15853" y="1762"/>
                    <a:pt x="15845" y="1740"/>
                  </a:cubicBezTo>
                  <a:lnTo>
                    <a:pt x="15411" y="101"/>
                  </a:lnTo>
                  <a:cubicBezTo>
                    <a:pt x="15403" y="48"/>
                    <a:pt x="15304" y="2"/>
                    <a:pt x="15205" y="2"/>
                  </a:cubicBezTo>
                  <a:lnTo>
                    <a:pt x="12134" y="2"/>
                  </a:lnTo>
                  <a:cubicBezTo>
                    <a:pt x="12126" y="1"/>
                    <a:pt x="12118" y="0"/>
                    <a:pt x="12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6538;p41">
              <a:extLst>
                <a:ext uri="{FF2B5EF4-FFF2-40B4-BE49-F238E27FC236}">
                  <a16:creationId xmlns:a16="http://schemas.microsoft.com/office/drawing/2014/main" id="{5D9193DD-251B-804F-375D-F984169BE5FA}"/>
                </a:ext>
              </a:extLst>
            </p:cNvPr>
            <p:cNvSpPr/>
            <p:nvPr/>
          </p:nvSpPr>
          <p:spPr>
            <a:xfrm>
              <a:off x="2262175" y="1099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B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6539;p41">
              <a:extLst>
                <a:ext uri="{FF2B5EF4-FFF2-40B4-BE49-F238E27FC236}">
                  <a16:creationId xmlns:a16="http://schemas.microsoft.com/office/drawing/2014/main" id="{A5C690E5-9041-89AF-6AA8-81DA1EFFD527}"/>
                </a:ext>
              </a:extLst>
            </p:cNvPr>
            <p:cNvSpPr/>
            <p:nvPr/>
          </p:nvSpPr>
          <p:spPr>
            <a:xfrm>
              <a:off x="2237600" y="1071500"/>
              <a:ext cx="106325" cy="39275"/>
            </a:xfrm>
            <a:custGeom>
              <a:avLst/>
              <a:gdLst/>
              <a:ahLst/>
              <a:cxnLst/>
              <a:rect l="l" t="t" r="r" b="b"/>
              <a:pathLst>
                <a:path w="4253" h="1571" extrusionOk="0">
                  <a:moveTo>
                    <a:pt x="2706" y="298"/>
                  </a:moveTo>
                  <a:cubicBezTo>
                    <a:pt x="2988" y="298"/>
                    <a:pt x="3254" y="466"/>
                    <a:pt x="3300" y="672"/>
                  </a:cubicBezTo>
                  <a:cubicBezTo>
                    <a:pt x="3346" y="877"/>
                    <a:pt x="3155" y="1053"/>
                    <a:pt x="2873" y="1053"/>
                  </a:cubicBezTo>
                  <a:lnTo>
                    <a:pt x="2866" y="1053"/>
                  </a:lnTo>
                  <a:cubicBezTo>
                    <a:pt x="2584" y="1053"/>
                    <a:pt x="2317" y="877"/>
                    <a:pt x="2271" y="672"/>
                  </a:cubicBezTo>
                  <a:cubicBezTo>
                    <a:pt x="2233" y="466"/>
                    <a:pt x="2431" y="298"/>
                    <a:pt x="2706" y="298"/>
                  </a:cubicBezTo>
                  <a:close/>
                  <a:moveTo>
                    <a:pt x="3857" y="1"/>
                  </a:moveTo>
                  <a:lnTo>
                    <a:pt x="3056" y="268"/>
                  </a:lnTo>
                  <a:cubicBezTo>
                    <a:pt x="2942" y="214"/>
                    <a:pt x="2812" y="191"/>
                    <a:pt x="2690" y="191"/>
                  </a:cubicBezTo>
                  <a:cubicBezTo>
                    <a:pt x="2378" y="191"/>
                    <a:pt x="2149" y="359"/>
                    <a:pt x="2134" y="573"/>
                  </a:cubicBezTo>
                  <a:lnTo>
                    <a:pt x="1517" y="778"/>
                  </a:lnTo>
                  <a:cubicBezTo>
                    <a:pt x="1395" y="1076"/>
                    <a:pt x="1029" y="1289"/>
                    <a:pt x="556" y="1289"/>
                  </a:cubicBezTo>
                  <a:cubicBezTo>
                    <a:pt x="488" y="1289"/>
                    <a:pt x="419" y="1289"/>
                    <a:pt x="351" y="1274"/>
                  </a:cubicBezTo>
                  <a:lnTo>
                    <a:pt x="0" y="1571"/>
                  </a:lnTo>
                  <a:lnTo>
                    <a:pt x="4253" y="1571"/>
                  </a:lnTo>
                  <a:lnTo>
                    <a:pt x="38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6540;p41">
              <a:extLst>
                <a:ext uri="{FF2B5EF4-FFF2-40B4-BE49-F238E27FC236}">
                  <a16:creationId xmlns:a16="http://schemas.microsoft.com/office/drawing/2014/main" id="{01173EC4-36B6-C19B-ED91-8E0BFF2A97FF}"/>
                </a:ext>
              </a:extLst>
            </p:cNvPr>
            <p:cNvSpPr/>
            <p:nvPr/>
          </p:nvSpPr>
          <p:spPr>
            <a:xfrm>
              <a:off x="2296200" y="1085750"/>
              <a:ext cx="22775" cy="9975"/>
            </a:xfrm>
            <a:custGeom>
              <a:avLst/>
              <a:gdLst/>
              <a:ahLst/>
              <a:cxnLst/>
              <a:rect l="l" t="t" r="r" b="b"/>
              <a:pathLst>
                <a:path w="911" h="399" extrusionOk="0">
                  <a:moveTo>
                    <a:pt x="56" y="1"/>
                  </a:moveTo>
                  <a:cubicBezTo>
                    <a:pt x="19" y="1"/>
                    <a:pt x="1" y="20"/>
                    <a:pt x="11" y="79"/>
                  </a:cubicBezTo>
                  <a:cubicBezTo>
                    <a:pt x="49" y="254"/>
                    <a:pt x="270" y="399"/>
                    <a:pt x="506" y="399"/>
                  </a:cubicBezTo>
                  <a:cubicBezTo>
                    <a:pt x="750" y="399"/>
                    <a:pt x="910" y="254"/>
                    <a:pt x="872" y="79"/>
                  </a:cubicBezTo>
                  <a:cubicBezTo>
                    <a:pt x="860" y="20"/>
                    <a:pt x="834" y="1"/>
                    <a:pt x="797" y="1"/>
                  </a:cubicBezTo>
                  <a:cubicBezTo>
                    <a:pt x="723" y="1"/>
                    <a:pt x="603" y="79"/>
                    <a:pt x="446" y="79"/>
                  </a:cubicBezTo>
                  <a:cubicBezTo>
                    <a:pt x="283" y="79"/>
                    <a:pt x="131" y="1"/>
                    <a:pt x="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6541;p41">
              <a:extLst>
                <a:ext uri="{FF2B5EF4-FFF2-40B4-BE49-F238E27FC236}">
                  <a16:creationId xmlns:a16="http://schemas.microsoft.com/office/drawing/2014/main" id="{D6407623-8772-1146-4588-7D319FFF7A18}"/>
                </a:ext>
              </a:extLst>
            </p:cNvPr>
            <p:cNvSpPr/>
            <p:nvPr/>
          </p:nvSpPr>
          <p:spPr>
            <a:xfrm>
              <a:off x="1931600" y="1076275"/>
              <a:ext cx="106325" cy="34700"/>
            </a:xfrm>
            <a:custGeom>
              <a:avLst/>
              <a:gdLst/>
              <a:ahLst/>
              <a:cxnLst/>
              <a:rect l="l" t="t" r="r" b="b"/>
              <a:pathLst>
                <a:path w="4253" h="1388" extrusionOk="0">
                  <a:moveTo>
                    <a:pt x="1540" y="100"/>
                  </a:moveTo>
                  <a:cubicBezTo>
                    <a:pt x="1822" y="100"/>
                    <a:pt x="2020" y="267"/>
                    <a:pt x="1974" y="473"/>
                  </a:cubicBezTo>
                  <a:cubicBezTo>
                    <a:pt x="1928" y="686"/>
                    <a:pt x="1669" y="854"/>
                    <a:pt x="1380" y="854"/>
                  </a:cubicBezTo>
                  <a:cubicBezTo>
                    <a:pt x="1098" y="854"/>
                    <a:pt x="899" y="686"/>
                    <a:pt x="945" y="473"/>
                  </a:cubicBezTo>
                  <a:cubicBezTo>
                    <a:pt x="999" y="267"/>
                    <a:pt x="1258" y="100"/>
                    <a:pt x="1540" y="100"/>
                  </a:cubicBezTo>
                  <a:close/>
                  <a:moveTo>
                    <a:pt x="1563" y="0"/>
                  </a:moveTo>
                  <a:cubicBezTo>
                    <a:pt x="1220" y="0"/>
                    <a:pt x="869" y="214"/>
                    <a:pt x="808" y="473"/>
                  </a:cubicBezTo>
                  <a:cubicBezTo>
                    <a:pt x="778" y="587"/>
                    <a:pt x="816" y="709"/>
                    <a:pt x="892" y="793"/>
                  </a:cubicBezTo>
                  <a:lnTo>
                    <a:pt x="92" y="1014"/>
                  </a:lnTo>
                  <a:lnTo>
                    <a:pt x="0" y="1388"/>
                  </a:lnTo>
                  <a:lnTo>
                    <a:pt x="4253" y="1388"/>
                  </a:lnTo>
                  <a:lnTo>
                    <a:pt x="3902" y="1090"/>
                  </a:lnTo>
                  <a:cubicBezTo>
                    <a:pt x="3826" y="1098"/>
                    <a:pt x="3758" y="1106"/>
                    <a:pt x="3689" y="1106"/>
                  </a:cubicBezTo>
                  <a:cubicBezTo>
                    <a:pt x="3079" y="1106"/>
                    <a:pt x="2637" y="740"/>
                    <a:pt x="2691" y="298"/>
                  </a:cubicBezTo>
                  <a:lnTo>
                    <a:pt x="2691" y="298"/>
                  </a:lnTo>
                  <a:lnTo>
                    <a:pt x="2119" y="458"/>
                  </a:lnTo>
                  <a:cubicBezTo>
                    <a:pt x="2149" y="199"/>
                    <a:pt x="1906" y="0"/>
                    <a:pt x="1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6542;p41">
              <a:extLst>
                <a:ext uri="{FF2B5EF4-FFF2-40B4-BE49-F238E27FC236}">
                  <a16:creationId xmlns:a16="http://schemas.microsoft.com/office/drawing/2014/main" id="{518393ED-E873-647F-2E0A-781CE6557696}"/>
                </a:ext>
              </a:extLst>
            </p:cNvPr>
            <p:cNvSpPr/>
            <p:nvPr/>
          </p:nvSpPr>
          <p:spPr>
            <a:xfrm>
              <a:off x="1956350" y="1085750"/>
              <a:ext cx="22825" cy="9975"/>
            </a:xfrm>
            <a:custGeom>
              <a:avLst/>
              <a:gdLst/>
              <a:ahLst/>
              <a:cxnLst/>
              <a:rect l="l" t="t" r="r" b="b"/>
              <a:pathLst>
                <a:path w="913" h="399" extrusionOk="0">
                  <a:moveTo>
                    <a:pt x="122" y="1"/>
                  </a:moveTo>
                  <a:cubicBezTo>
                    <a:pt x="85" y="1"/>
                    <a:pt x="59" y="20"/>
                    <a:pt x="47" y="79"/>
                  </a:cubicBezTo>
                  <a:cubicBezTo>
                    <a:pt x="1" y="254"/>
                    <a:pt x="169" y="399"/>
                    <a:pt x="405" y="399"/>
                  </a:cubicBezTo>
                  <a:cubicBezTo>
                    <a:pt x="649" y="399"/>
                    <a:pt x="870" y="254"/>
                    <a:pt x="900" y="79"/>
                  </a:cubicBezTo>
                  <a:cubicBezTo>
                    <a:pt x="913" y="20"/>
                    <a:pt x="896" y="1"/>
                    <a:pt x="859" y="1"/>
                  </a:cubicBezTo>
                  <a:cubicBezTo>
                    <a:pt x="785" y="1"/>
                    <a:pt x="631" y="79"/>
                    <a:pt x="473" y="79"/>
                  </a:cubicBezTo>
                  <a:cubicBezTo>
                    <a:pt x="316" y="79"/>
                    <a:pt x="196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6543;p41">
              <a:extLst>
                <a:ext uri="{FF2B5EF4-FFF2-40B4-BE49-F238E27FC236}">
                  <a16:creationId xmlns:a16="http://schemas.microsoft.com/office/drawing/2014/main" id="{607615CF-C8DC-E4A0-5D68-FB385AB3D768}"/>
                </a:ext>
              </a:extLst>
            </p:cNvPr>
            <p:cNvSpPr/>
            <p:nvPr/>
          </p:nvSpPr>
          <p:spPr>
            <a:xfrm>
              <a:off x="2202725" y="823050"/>
              <a:ext cx="73750" cy="18125"/>
            </a:xfrm>
            <a:custGeom>
              <a:avLst/>
              <a:gdLst/>
              <a:ahLst/>
              <a:cxnLst/>
              <a:rect l="l" t="t" r="r" b="b"/>
              <a:pathLst>
                <a:path w="2950" h="725" extrusionOk="0">
                  <a:moveTo>
                    <a:pt x="1990" y="229"/>
                  </a:moveTo>
                  <a:cubicBezTo>
                    <a:pt x="2180" y="229"/>
                    <a:pt x="2355" y="306"/>
                    <a:pt x="2378" y="405"/>
                  </a:cubicBezTo>
                  <a:cubicBezTo>
                    <a:pt x="2401" y="496"/>
                    <a:pt x="2256" y="580"/>
                    <a:pt x="2066" y="580"/>
                  </a:cubicBezTo>
                  <a:cubicBezTo>
                    <a:pt x="1868" y="580"/>
                    <a:pt x="1700" y="504"/>
                    <a:pt x="1677" y="405"/>
                  </a:cubicBezTo>
                  <a:cubicBezTo>
                    <a:pt x="1662" y="313"/>
                    <a:pt x="1799" y="229"/>
                    <a:pt x="1990" y="229"/>
                  </a:cubicBezTo>
                  <a:close/>
                  <a:moveTo>
                    <a:pt x="0" y="1"/>
                  </a:moveTo>
                  <a:lnTo>
                    <a:pt x="267" y="130"/>
                  </a:lnTo>
                  <a:cubicBezTo>
                    <a:pt x="313" y="123"/>
                    <a:pt x="359" y="123"/>
                    <a:pt x="404" y="123"/>
                  </a:cubicBezTo>
                  <a:cubicBezTo>
                    <a:pt x="717" y="123"/>
                    <a:pt x="999" y="214"/>
                    <a:pt x="1136" y="351"/>
                  </a:cubicBezTo>
                  <a:lnTo>
                    <a:pt x="1601" y="443"/>
                  </a:lnTo>
                  <a:cubicBezTo>
                    <a:pt x="1662" y="549"/>
                    <a:pt x="1860" y="633"/>
                    <a:pt x="2073" y="633"/>
                  </a:cubicBezTo>
                  <a:cubicBezTo>
                    <a:pt x="2157" y="633"/>
                    <a:pt x="2233" y="618"/>
                    <a:pt x="2310" y="595"/>
                  </a:cubicBezTo>
                  <a:lnTo>
                    <a:pt x="2950" y="725"/>
                  </a:lnTo>
                  <a:lnTo>
                    <a:pt x="2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6544;p41">
              <a:extLst>
                <a:ext uri="{FF2B5EF4-FFF2-40B4-BE49-F238E27FC236}">
                  <a16:creationId xmlns:a16="http://schemas.microsoft.com/office/drawing/2014/main" id="{3633A7BB-9982-20EA-8FC4-D04974757A4C}"/>
                </a:ext>
              </a:extLst>
            </p:cNvPr>
            <p:cNvSpPr/>
            <p:nvPr/>
          </p:nvSpPr>
          <p:spPr>
            <a:xfrm>
              <a:off x="2245775" y="829525"/>
              <a:ext cx="15200" cy="4575"/>
            </a:xfrm>
            <a:custGeom>
              <a:avLst/>
              <a:gdLst/>
              <a:ahLst/>
              <a:cxnLst/>
              <a:rect l="l" t="t" r="r" b="b"/>
              <a:pathLst>
                <a:path w="608" h="183" extrusionOk="0">
                  <a:moveTo>
                    <a:pt x="275" y="1"/>
                  </a:moveTo>
                  <a:cubicBezTo>
                    <a:pt x="115" y="1"/>
                    <a:pt x="1" y="69"/>
                    <a:pt x="16" y="146"/>
                  </a:cubicBezTo>
                  <a:cubicBezTo>
                    <a:pt x="21" y="174"/>
                    <a:pt x="37" y="183"/>
                    <a:pt x="62" y="183"/>
                  </a:cubicBezTo>
                  <a:cubicBezTo>
                    <a:pt x="113" y="183"/>
                    <a:pt x="199" y="146"/>
                    <a:pt x="306" y="146"/>
                  </a:cubicBezTo>
                  <a:cubicBezTo>
                    <a:pt x="412" y="146"/>
                    <a:pt x="516" y="183"/>
                    <a:pt x="568" y="183"/>
                  </a:cubicBezTo>
                  <a:cubicBezTo>
                    <a:pt x="594" y="183"/>
                    <a:pt x="608" y="174"/>
                    <a:pt x="603" y="146"/>
                  </a:cubicBezTo>
                  <a:cubicBezTo>
                    <a:pt x="580" y="62"/>
                    <a:pt x="435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6545;p41">
              <a:extLst>
                <a:ext uri="{FF2B5EF4-FFF2-40B4-BE49-F238E27FC236}">
                  <a16:creationId xmlns:a16="http://schemas.microsoft.com/office/drawing/2014/main" id="{237DDFA6-6070-75F0-1499-FA7DD369156D}"/>
                </a:ext>
              </a:extLst>
            </p:cNvPr>
            <p:cNvSpPr/>
            <p:nvPr/>
          </p:nvSpPr>
          <p:spPr>
            <a:xfrm>
              <a:off x="1999050" y="823050"/>
              <a:ext cx="73750" cy="18125"/>
            </a:xfrm>
            <a:custGeom>
              <a:avLst/>
              <a:gdLst/>
              <a:ahLst/>
              <a:cxnLst/>
              <a:rect l="l" t="t" r="r" b="b"/>
              <a:pathLst>
                <a:path w="2950" h="725" extrusionOk="0">
                  <a:moveTo>
                    <a:pt x="960" y="229"/>
                  </a:moveTo>
                  <a:cubicBezTo>
                    <a:pt x="1151" y="229"/>
                    <a:pt x="1288" y="306"/>
                    <a:pt x="1273" y="405"/>
                  </a:cubicBezTo>
                  <a:cubicBezTo>
                    <a:pt x="1250" y="504"/>
                    <a:pt x="1082" y="588"/>
                    <a:pt x="884" y="588"/>
                  </a:cubicBezTo>
                  <a:cubicBezTo>
                    <a:pt x="686" y="588"/>
                    <a:pt x="549" y="504"/>
                    <a:pt x="572" y="405"/>
                  </a:cubicBezTo>
                  <a:cubicBezTo>
                    <a:pt x="595" y="313"/>
                    <a:pt x="770" y="229"/>
                    <a:pt x="960" y="229"/>
                  </a:cubicBezTo>
                  <a:close/>
                  <a:moveTo>
                    <a:pt x="183" y="1"/>
                  </a:moveTo>
                  <a:lnTo>
                    <a:pt x="0" y="725"/>
                  </a:lnTo>
                  <a:lnTo>
                    <a:pt x="640" y="595"/>
                  </a:lnTo>
                  <a:cubicBezTo>
                    <a:pt x="717" y="618"/>
                    <a:pt x="793" y="626"/>
                    <a:pt x="869" y="626"/>
                  </a:cubicBezTo>
                  <a:cubicBezTo>
                    <a:pt x="1090" y="626"/>
                    <a:pt x="1288" y="549"/>
                    <a:pt x="1349" y="443"/>
                  </a:cubicBezTo>
                  <a:lnTo>
                    <a:pt x="1806" y="351"/>
                  </a:lnTo>
                  <a:cubicBezTo>
                    <a:pt x="1951" y="214"/>
                    <a:pt x="2233" y="115"/>
                    <a:pt x="2538" y="115"/>
                  </a:cubicBezTo>
                  <a:cubicBezTo>
                    <a:pt x="2584" y="115"/>
                    <a:pt x="2630" y="115"/>
                    <a:pt x="2675" y="123"/>
                  </a:cubicBezTo>
                  <a:lnTo>
                    <a:pt x="29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6546;p41">
              <a:extLst>
                <a:ext uri="{FF2B5EF4-FFF2-40B4-BE49-F238E27FC236}">
                  <a16:creationId xmlns:a16="http://schemas.microsoft.com/office/drawing/2014/main" id="{70981612-ABBA-4C67-2456-E1EF46FF12FD}"/>
                </a:ext>
              </a:extLst>
            </p:cNvPr>
            <p:cNvSpPr/>
            <p:nvPr/>
          </p:nvSpPr>
          <p:spPr>
            <a:xfrm>
              <a:off x="2014550" y="829525"/>
              <a:ext cx="15200" cy="4575"/>
            </a:xfrm>
            <a:custGeom>
              <a:avLst/>
              <a:gdLst/>
              <a:ahLst/>
              <a:cxnLst/>
              <a:rect l="l" t="t" r="r" b="b"/>
              <a:pathLst>
                <a:path w="608" h="183" extrusionOk="0">
                  <a:moveTo>
                    <a:pt x="333" y="1"/>
                  </a:moveTo>
                  <a:cubicBezTo>
                    <a:pt x="165" y="1"/>
                    <a:pt x="28" y="69"/>
                    <a:pt x="5" y="146"/>
                  </a:cubicBezTo>
                  <a:cubicBezTo>
                    <a:pt x="0" y="174"/>
                    <a:pt x="13" y="183"/>
                    <a:pt x="38" y="183"/>
                  </a:cubicBezTo>
                  <a:cubicBezTo>
                    <a:pt x="89" y="183"/>
                    <a:pt x="191" y="146"/>
                    <a:pt x="302" y="146"/>
                  </a:cubicBezTo>
                  <a:cubicBezTo>
                    <a:pt x="409" y="146"/>
                    <a:pt x="495" y="183"/>
                    <a:pt x="546" y="183"/>
                  </a:cubicBezTo>
                  <a:cubicBezTo>
                    <a:pt x="571" y="183"/>
                    <a:pt x="587" y="174"/>
                    <a:pt x="592" y="146"/>
                  </a:cubicBezTo>
                  <a:cubicBezTo>
                    <a:pt x="607" y="69"/>
                    <a:pt x="493" y="1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6547;p41">
              <a:extLst>
                <a:ext uri="{FF2B5EF4-FFF2-40B4-BE49-F238E27FC236}">
                  <a16:creationId xmlns:a16="http://schemas.microsoft.com/office/drawing/2014/main" id="{553E02A6-7473-95A1-4D27-2E5885A5A86D}"/>
                </a:ext>
              </a:extLst>
            </p:cNvPr>
            <p:cNvSpPr/>
            <p:nvPr/>
          </p:nvSpPr>
          <p:spPr>
            <a:xfrm>
              <a:off x="2007800" y="868400"/>
              <a:ext cx="30900" cy="182950"/>
            </a:xfrm>
            <a:custGeom>
              <a:avLst/>
              <a:gdLst/>
              <a:ahLst/>
              <a:cxnLst/>
              <a:rect l="l" t="t" r="r" b="b"/>
              <a:pathLst>
                <a:path w="1236" h="7318" extrusionOk="0">
                  <a:moveTo>
                    <a:pt x="1235" y="1"/>
                  </a:moveTo>
                  <a:lnTo>
                    <a:pt x="1235" y="1"/>
                  </a:lnTo>
                  <a:cubicBezTo>
                    <a:pt x="1091" y="603"/>
                    <a:pt x="961" y="1205"/>
                    <a:pt x="847" y="1814"/>
                  </a:cubicBezTo>
                  <a:cubicBezTo>
                    <a:pt x="725" y="2424"/>
                    <a:pt x="618" y="3034"/>
                    <a:pt x="519" y="3644"/>
                  </a:cubicBezTo>
                  <a:cubicBezTo>
                    <a:pt x="412" y="4253"/>
                    <a:pt x="313" y="4863"/>
                    <a:pt x="229" y="5473"/>
                  </a:cubicBezTo>
                  <a:cubicBezTo>
                    <a:pt x="146" y="6090"/>
                    <a:pt x="62" y="6700"/>
                    <a:pt x="1" y="7317"/>
                  </a:cubicBezTo>
                  <a:cubicBezTo>
                    <a:pt x="138" y="6715"/>
                    <a:pt x="267" y="6113"/>
                    <a:pt x="382" y="5503"/>
                  </a:cubicBezTo>
                  <a:cubicBezTo>
                    <a:pt x="504" y="4893"/>
                    <a:pt x="610" y="4284"/>
                    <a:pt x="717" y="3674"/>
                  </a:cubicBezTo>
                  <a:cubicBezTo>
                    <a:pt x="816" y="3064"/>
                    <a:pt x="915" y="2455"/>
                    <a:pt x="999" y="1845"/>
                  </a:cubicBezTo>
                  <a:cubicBezTo>
                    <a:pt x="1091" y="1228"/>
                    <a:pt x="1167" y="618"/>
                    <a:pt x="1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6548;p41">
              <a:extLst>
                <a:ext uri="{FF2B5EF4-FFF2-40B4-BE49-F238E27FC236}">
                  <a16:creationId xmlns:a16="http://schemas.microsoft.com/office/drawing/2014/main" id="{271CFDF4-4138-91F1-1950-92CD74F7EC6A}"/>
                </a:ext>
              </a:extLst>
            </p:cNvPr>
            <p:cNvSpPr/>
            <p:nvPr/>
          </p:nvSpPr>
          <p:spPr>
            <a:xfrm>
              <a:off x="2234550" y="868400"/>
              <a:ext cx="30875" cy="182950"/>
            </a:xfrm>
            <a:custGeom>
              <a:avLst/>
              <a:gdLst/>
              <a:ahLst/>
              <a:cxnLst/>
              <a:rect l="l" t="t" r="r" b="b"/>
              <a:pathLst>
                <a:path w="1235" h="7318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618"/>
                    <a:pt x="137" y="1228"/>
                    <a:pt x="229" y="1845"/>
                  </a:cubicBezTo>
                  <a:cubicBezTo>
                    <a:pt x="320" y="2455"/>
                    <a:pt x="419" y="3072"/>
                    <a:pt x="518" y="3674"/>
                  </a:cubicBezTo>
                  <a:cubicBezTo>
                    <a:pt x="625" y="4284"/>
                    <a:pt x="732" y="4893"/>
                    <a:pt x="846" y="5503"/>
                  </a:cubicBezTo>
                  <a:cubicBezTo>
                    <a:pt x="968" y="6105"/>
                    <a:pt x="1090" y="6715"/>
                    <a:pt x="1235" y="7317"/>
                  </a:cubicBezTo>
                  <a:cubicBezTo>
                    <a:pt x="1174" y="6700"/>
                    <a:pt x="1090" y="6090"/>
                    <a:pt x="1006" y="5473"/>
                  </a:cubicBezTo>
                  <a:cubicBezTo>
                    <a:pt x="915" y="4863"/>
                    <a:pt x="816" y="4253"/>
                    <a:pt x="717" y="3644"/>
                  </a:cubicBezTo>
                  <a:cubicBezTo>
                    <a:pt x="625" y="3034"/>
                    <a:pt x="503" y="2424"/>
                    <a:pt x="389" y="1814"/>
                  </a:cubicBezTo>
                  <a:cubicBezTo>
                    <a:pt x="267" y="1205"/>
                    <a:pt x="145" y="6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6549;p41">
              <a:extLst>
                <a:ext uri="{FF2B5EF4-FFF2-40B4-BE49-F238E27FC236}">
                  <a16:creationId xmlns:a16="http://schemas.microsoft.com/office/drawing/2014/main" id="{C2A5F7B6-FC14-F0DD-79FD-24E686E729A3}"/>
                </a:ext>
              </a:extLst>
            </p:cNvPr>
            <p:cNvSpPr/>
            <p:nvPr/>
          </p:nvSpPr>
          <p:spPr>
            <a:xfrm>
              <a:off x="2080775" y="921950"/>
              <a:ext cx="107875" cy="60975"/>
            </a:xfrm>
            <a:custGeom>
              <a:avLst/>
              <a:gdLst/>
              <a:ahLst/>
              <a:cxnLst/>
              <a:rect l="l" t="t" r="r" b="b"/>
              <a:pathLst>
                <a:path w="4315" h="2439" extrusionOk="0">
                  <a:moveTo>
                    <a:pt x="2158" y="84"/>
                  </a:moveTo>
                  <a:lnTo>
                    <a:pt x="4170" y="1174"/>
                  </a:lnTo>
                  <a:lnTo>
                    <a:pt x="2158" y="2355"/>
                  </a:lnTo>
                  <a:lnTo>
                    <a:pt x="146" y="1174"/>
                  </a:lnTo>
                  <a:lnTo>
                    <a:pt x="2158" y="84"/>
                  </a:lnTo>
                  <a:close/>
                  <a:moveTo>
                    <a:pt x="2158" y="0"/>
                  </a:moveTo>
                  <a:lnTo>
                    <a:pt x="1" y="1174"/>
                  </a:lnTo>
                  <a:lnTo>
                    <a:pt x="2158" y="2439"/>
                  </a:lnTo>
                  <a:lnTo>
                    <a:pt x="4314" y="1174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6550;p41">
              <a:extLst>
                <a:ext uri="{FF2B5EF4-FFF2-40B4-BE49-F238E27FC236}">
                  <a16:creationId xmlns:a16="http://schemas.microsoft.com/office/drawing/2014/main" id="{09BB9D82-D199-AEF5-13F1-001C3C3BFFCC}"/>
                </a:ext>
              </a:extLst>
            </p:cNvPr>
            <p:cNvSpPr/>
            <p:nvPr/>
          </p:nvSpPr>
          <p:spPr>
            <a:xfrm>
              <a:off x="2109925" y="935850"/>
              <a:ext cx="49000" cy="31075"/>
            </a:xfrm>
            <a:custGeom>
              <a:avLst/>
              <a:gdLst/>
              <a:ahLst/>
              <a:cxnLst/>
              <a:rect l="l" t="t" r="r" b="b"/>
              <a:pathLst>
                <a:path w="1960" h="1243" extrusionOk="0">
                  <a:moveTo>
                    <a:pt x="976" y="145"/>
                  </a:moveTo>
                  <a:cubicBezTo>
                    <a:pt x="1395" y="145"/>
                    <a:pt x="1731" y="359"/>
                    <a:pt x="1731" y="625"/>
                  </a:cubicBezTo>
                  <a:cubicBezTo>
                    <a:pt x="1731" y="885"/>
                    <a:pt x="1395" y="1106"/>
                    <a:pt x="976" y="1106"/>
                  </a:cubicBezTo>
                  <a:lnTo>
                    <a:pt x="976" y="1098"/>
                  </a:lnTo>
                  <a:cubicBezTo>
                    <a:pt x="557" y="1098"/>
                    <a:pt x="222" y="885"/>
                    <a:pt x="222" y="625"/>
                  </a:cubicBezTo>
                  <a:cubicBezTo>
                    <a:pt x="222" y="359"/>
                    <a:pt x="557" y="145"/>
                    <a:pt x="976" y="145"/>
                  </a:cubicBezTo>
                  <a:close/>
                  <a:moveTo>
                    <a:pt x="976" y="1"/>
                  </a:moveTo>
                  <a:cubicBezTo>
                    <a:pt x="435" y="1"/>
                    <a:pt x="1" y="283"/>
                    <a:pt x="1" y="625"/>
                  </a:cubicBezTo>
                  <a:cubicBezTo>
                    <a:pt x="1" y="968"/>
                    <a:pt x="435" y="1243"/>
                    <a:pt x="976" y="1243"/>
                  </a:cubicBezTo>
                  <a:cubicBezTo>
                    <a:pt x="1517" y="1243"/>
                    <a:pt x="1959" y="968"/>
                    <a:pt x="1959" y="625"/>
                  </a:cubicBezTo>
                  <a:cubicBezTo>
                    <a:pt x="1959" y="283"/>
                    <a:pt x="1517" y="1"/>
                    <a:pt x="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6551;p41">
              <a:extLst>
                <a:ext uri="{FF2B5EF4-FFF2-40B4-BE49-F238E27FC236}">
                  <a16:creationId xmlns:a16="http://schemas.microsoft.com/office/drawing/2014/main" id="{04A4A473-2604-9A27-2529-D1F090167D4B}"/>
                </a:ext>
              </a:extLst>
            </p:cNvPr>
            <p:cNvSpPr/>
            <p:nvPr/>
          </p:nvSpPr>
          <p:spPr>
            <a:xfrm>
              <a:off x="2070100" y="915850"/>
              <a:ext cx="129400" cy="75850"/>
            </a:xfrm>
            <a:custGeom>
              <a:avLst/>
              <a:gdLst/>
              <a:ahLst/>
              <a:cxnLst/>
              <a:rect l="l" t="t" r="r" b="b"/>
              <a:pathLst>
                <a:path w="5176" h="3034" extrusionOk="0">
                  <a:moveTo>
                    <a:pt x="2585" y="160"/>
                  </a:moveTo>
                  <a:lnTo>
                    <a:pt x="4879" y="1418"/>
                  </a:lnTo>
                  <a:lnTo>
                    <a:pt x="2585" y="2767"/>
                  </a:lnTo>
                  <a:lnTo>
                    <a:pt x="283" y="1418"/>
                  </a:lnTo>
                  <a:lnTo>
                    <a:pt x="2585" y="160"/>
                  </a:lnTo>
                  <a:close/>
                  <a:moveTo>
                    <a:pt x="2585" y="0"/>
                  </a:moveTo>
                  <a:lnTo>
                    <a:pt x="2516" y="38"/>
                  </a:lnTo>
                  <a:lnTo>
                    <a:pt x="222" y="1288"/>
                  </a:lnTo>
                  <a:lnTo>
                    <a:pt x="1" y="1410"/>
                  </a:lnTo>
                  <a:lnTo>
                    <a:pt x="1" y="1509"/>
                  </a:lnTo>
                  <a:lnTo>
                    <a:pt x="2516" y="2995"/>
                  </a:lnTo>
                  <a:lnTo>
                    <a:pt x="2585" y="3034"/>
                  </a:lnTo>
                  <a:lnTo>
                    <a:pt x="2661" y="2995"/>
                  </a:lnTo>
                  <a:lnTo>
                    <a:pt x="5176" y="1509"/>
                  </a:lnTo>
                  <a:lnTo>
                    <a:pt x="5176" y="1410"/>
                  </a:lnTo>
                  <a:lnTo>
                    <a:pt x="4955" y="1288"/>
                  </a:lnTo>
                  <a:lnTo>
                    <a:pt x="2653" y="38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6552;p41">
              <a:extLst>
                <a:ext uri="{FF2B5EF4-FFF2-40B4-BE49-F238E27FC236}">
                  <a16:creationId xmlns:a16="http://schemas.microsoft.com/office/drawing/2014/main" id="{DCA9B585-B3B7-6B67-11F5-78F4D9D58B67}"/>
                </a:ext>
              </a:extLst>
            </p:cNvPr>
            <p:cNvSpPr/>
            <p:nvPr/>
          </p:nvSpPr>
          <p:spPr>
            <a:xfrm>
              <a:off x="2119850" y="949125"/>
              <a:ext cx="29175" cy="11525"/>
            </a:xfrm>
            <a:custGeom>
              <a:avLst/>
              <a:gdLst/>
              <a:ahLst/>
              <a:cxnLst/>
              <a:rect l="l" t="t" r="r" b="b"/>
              <a:pathLst>
                <a:path w="1167" h="461" extrusionOk="0">
                  <a:moveTo>
                    <a:pt x="1081" y="1"/>
                  </a:moveTo>
                  <a:cubicBezTo>
                    <a:pt x="978" y="1"/>
                    <a:pt x="790" y="87"/>
                    <a:pt x="579" y="87"/>
                  </a:cubicBezTo>
                  <a:cubicBezTo>
                    <a:pt x="369" y="87"/>
                    <a:pt x="185" y="4"/>
                    <a:pt x="83" y="4"/>
                  </a:cubicBezTo>
                  <a:cubicBezTo>
                    <a:pt x="30" y="4"/>
                    <a:pt x="0" y="27"/>
                    <a:pt x="0" y="94"/>
                  </a:cubicBezTo>
                  <a:cubicBezTo>
                    <a:pt x="0" y="293"/>
                    <a:pt x="259" y="460"/>
                    <a:pt x="579" y="460"/>
                  </a:cubicBezTo>
                  <a:cubicBezTo>
                    <a:pt x="907" y="460"/>
                    <a:pt x="1166" y="300"/>
                    <a:pt x="1166" y="94"/>
                  </a:cubicBezTo>
                  <a:cubicBezTo>
                    <a:pt x="1166" y="24"/>
                    <a:pt x="1135" y="1"/>
                    <a:pt x="1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6553;p41">
              <a:extLst>
                <a:ext uri="{FF2B5EF4-FFF2-40B4-BE49-F238E27FC236}">
                  <a16:creationId xmlns:a16="http://schemas.microsoft.com/office/drawing/2014/main" id="{C7637DB7-44B2-6FEF-A6DC-53A32489A623}"/>
                </a:ext>
              </a:extLst>
            </p:cNvPr>
            <p:cNvSpPr/>
            <p:nvPr/>
          </p:nvSpPr>
          <p:spPr>
            <a:xfrm>
              <a:off x="2041150" y="901925"/>
              <a:ext cx="187500" cy="106350"/>
            </a:xfrm>
            <a:custGeom>
              <a:avLst/>
              <a:gdLst/>
              <a:ahLst/>
              <a:cxnLst/>
              <a:rect l="l" t="t" r="r" b="b"/>
              <a:pathLst>
                <a:path w="7500" h="4254" extrusionOk="0">
                  <a:moveTo>
                    <a:pt x="3743" y="237"/>
                  </a:moveTo>
                  <a:lnTo>
                    <a:pt x="7081" y="2051"/>
                  </a:lnTo>
                  <a:lnTo>
                    <a:pt x="3743" y="4017"/>
                  </a:lnTo>
                  <a:lnTo>
                    <a:pt x="404" y="2051"/>
                  </a:lnTo>
                  <a:lnTo>
                    <a:pt x="3743" y="237"/>
                  </a:lnTo>
                  <a:close/>
                  <a:moveTo>
                    <a:pt x="3750" y="1"/>
                  </a:moveTo>
                  <a:lnTo>
                    <a:pt x="3651" y="54"/>
                  </a:lnTo>
                  <a:lnTo>
                    <a:pt x="321" y="1868"/>
                  </a:lnTo>
                  <a:lnTo>
                    <a:pt x="0" y="2043"/>
                  </a:lnTo>
                  <a:lnTo>
                    <a:pt x="313" y="2226"/>
                  </a:lnTo>
                  <a:lnTo>
                    <a:pt x="3636" y="4185"/>
                  </a:lnTo>
                  <a:lnTo>
                    <a:pt x="3743" y="4254"/>
                  </a:lnTo>
                  <a:lnTo>
                    <a:pt x="3849" y="4185"/>
                  </a:lnTo>
                  <a:lnTo>
                    <a:pt x="7180" y="2226"/>
                  </a:lnTo>
                  <a:lnTo>
                    <a:pt x="7500" y="2043"/>
                  </a:lnTo>
                  <a:lnTo>
                    <a:pt x="7180" y="1868"/>
                  </a:lnTo>
                  <a:lnTo>
                    <a:pt x="3842" y="54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6554;p41">
              <a:extLst>
                <a:ext uri="{FF2B5EF4-FFF2-40B4-BE49-F238E27FC236}">
                  <a16:creationId xmlns:a16="http://schemas.microsoft.com/office/drawing/2014/main" id="{8900770F-E47D-0A35-9AE6-622DCE380D0B}"/>
                </a:ext>
              </a:extLst>
            </p:cNvPr>
            <p:cNvSpPr/>
            <p:nvPr/>
          </p:nvSpPr>
          <p:spPr>
            <a:xfrm>
              <a:off x="2080400" y="887450"/>
              <a:ext cx="108625" cy="28800"/>
            </a:xfrm>
            <a:custGeom>
              <a:avLst/>
              <a:gdLst/>
              <a:ahLst/>
              <a:cxnLst/>
              <a:rect l="l" t="t" r="r" b="b"/>
              <a:pathLst>
                <a:path w="4345" h="1152" extrusionOk="0">
                  <a:moveTo>
                    <a:pt x="2173" y="1"/>
                  </a:moveTo>
                  <a:lnTo>
                    <a:pt x="2150" y="16"/>
                  </a:lnTo>
                  <a:cubicBezTo>
                    <a:pt x="1784" y="199"/>
                    <a:pt x="1426" y="374"/>
                    <a:pt x="1067" y="565"/>
                  </a:cubicBezTo>
                  <a:lnTo>
                    <a:pt x="534" y="854"/>
                  </a:lnTo>
                  <a:cubicBezTo>
                    <a:pt x="359" y="946"/>
                    <a:pt x="176" y="1045"/>
                    <a:pt x="0" y="1152"/>
                  </a:cubicBezTo>
                  <a:cubicBezTo>
                    <a:pt x="191" y="1075"/>
                    <a:pt x="374" y="984"/>
                    <a:pt x="557" y="908"/>
                  </a:cubicBezTo>
                  <a:lnTo>
                    <a:pt x="1106" y="649"/>
                  </a:lnTo>
                  <a:cubicBezTo>
                    <a:pt x="1464" y="488"/>
                    <a:pt x="1822" y="313"/>
                    <a:pt x="2173" y="138"/>
                  </a:cubicBezTo>
                  <a:cubicBezTo>
                    <a:pt x="2531" y="313"/>
                    <a:pt x="2881" y="481"/>
                    <a:pt x="3240" y="649"/>
                  </a:cubicBezTo>
                  <a:lnTo>
                    <a:pt x="3788" y="908"/>
                  </a:lnTo>
                  <a:cubicBezTo>
                    <a:pt x="3979" y="984"/>
                    <a:pt x="4154" y="1075"/>
                    <a:pt x="4345" y="1152"/>
                  </a:cubicBezTo>
                  <a:cubicBezTo>
                    <a:pt x="4169" y="1045"/>
                    <a:pt x="3994" y="953"/>
                    <a:pt x="3819" y="854"/>
                  </a:cubicBezTo>
                  <a:lnTo>
                    <a:pt x="3278" y="565"/>
                  </a:lnTo>
                  <a:cubicBezTo>
                    <a:pt x="2927" y="374"/>
                    <a:pt x="2561" y="199"/>
                    <a:pt x="2203" y="16"/>
                  </a:cubicBezTo>
                  <a:lnTo>
                    <a:pt x="21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6555;p41">
              <a:extLst>
                <a:ext uri="{FF2B5EF4-FFF2-40B4-BE49-F238E27FC236}">
                  <a16:creationId xmlns:a16="http://schemas.microsoft.com/office/drawing/2014/main" id="{FF2A38C7-8363-4BA9-18D6-9C0FC33B3E7E}"/>
                </a:ext>
              </a:extLst>
            </p:cNvPr>
            <p:cNvSpPr/>
            <p:nvPr/>
          </p:nvSpPr>
          <p:spPr>
            <a:xfrm>
              <a:off x="2065350" y="986350"/>
              <a:ext cx="138550" cy="42700"/>
            </a:xfrm>
            <a:custGeom>
              <a:avLst/>
              <a:gdLst/>
              <a:ahLst/>
              <a:cxnLst/>
              <a:rect l="l" t="t" r="r" b="b"/>
              <a:pathLst>
                <a:path w="5542" h="1708" extrusionOk="0">
                  <a:moveTo>
                    <a:pt x="5541" y="0"/>
                  </a:moveTo>
                  <a:lnTo>
                    <a:pt x="5541" y="0"/>
                  </a:lnTo>
                  <a:cubicBezTo>
                    <a:pt x="5305" y="122"/>
                    <a:pt x="5069" y="252"/>
                    <a:pt x="4832" y="374"/>
                  </a:cubicBezTo>
                  <a:cubicBezTo>
                    <a:pt x="4596" y="503"/>
                    <a:pt x="4367" y="625"/>
                    <a:pt x="4131" y="755"/>
                  </a:cubicBezTo>
                  <a:cubicBezTo>
                    <a:pt x="3674" y="1006"/>
                    <a:pt x="3224" y="1265"/>
                    <a:pt x="2775" y="1524"/>
                  </a:cubicBezTo>
                  <a:cubicBezTo>
                    <a:pt x="2325" y="1265"/>
                    <a:pt x="1875" y="1006"/>
                    <a:pt x="1418" y="755"/>
                  </a:cubicBezTo>
                  <a:cubicBezTo>
                    <a:pt x="1182" y="625"/>
                    <a:pt x="953" y="496"/>
                    <a:pt x="717" y="374"/>
                  </a:cubicBezTo>
                  <a:cubicBezTo>
                    <a:pt x="481" y="252"/>
                    <a:pt x="237" y="122"/>
                    <a:pt x="0" y="0"/>
                  </a:cubicBezTo>
                  <a:lnTo>
                    <a:pt x="0" y="0"/>
                  </a:lnTo>
                  <a:cubicBezTo>
                    <a:pt x="229" y="153"/>
                    <a:pt x="450" y="290"/>
                    <a:pt x="679" y="435"/>
                  </a:cubicBezTo>
                  <a:cubicBezTo>
                    <a:pt x="900" y="587"/>
                    <a:pt x="1128" y="724"/>
                    <a:pt x="1357" y="861"/>
                  </a:cubicBezTo>
                  <a:cubicBezTo>
                    <a:pt x="1814" y="1143"/>
                    <a:pt x="2279" y="1410"/>
                    <a:pt x="2736" y="1685"/>
                  </a:cubicBezTo>
                  <a:lnTo>
                    <a:pt x="2775" y="1707"/>
                  </a:lnTo>
                  <a:lnTo>
                    <a:pt x="2813" y="1685"/>
                  </a:lnTo>
                  <a:cubicBezTo>
                    <a:pt x="3278" y="1410"/>
                    <a:pt x="3735" y="1143"/>
                    <a:pt x="4192" y="861"/>
                  </a:cubicBezTo>
                  <a:cubicBezTo>
                    <a:pt x="4421" y="724"/>
                    <a:pt x="4642" y="579"/>
                    <a:pt x="4870" y="435"/>
                  </a:cubicBezTo>
                  <a:cubicBezTo>
                    <a:pt x="5099" y="290"/>
                    <a:pt x="5320" y="153"/>
                    <a:pt x="5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6556;p41">
              <a:extLst>
                <a:ext uri="{FF2B5EF4-FFF2-40B4-BE49-F238E27FC236}">
                  <a16:creationId xmlns:a16="http://schemas.microsoft.com/office/drawing/2014/main" id="{5FAB9877-03B5-7279-03B0-C7914BEA8CF6}"/>
                </a:ext>
              </a:extLst>
            </p:cNvPr>
            <p:cNvSpPr/>
            <p:nvPr/>
          </p:nvSpPr>
          <p:spPr>
            <a:xfrm>
              <a:off x="2060775" y="1089050"/>
              <a:ext cx="10500" cy="6500"/>
            </a:xfrm>
            <a:custGeom>
              <a:avLst/>
              <a:gdLst/>
              <a:ahLst/>
              <a:cxnLst/>
              <a:rect l="l" t="t" r="r" b="b"/>
              <a:pathLst>
                <a:path w="420" h="260" extrusionOk="0">
                  <a:moveTo>
                    <a:pt x="214" y="0"/>
                  </a:moveTo>
                  <a:cubicBezTo>
                    <a:pt x="100" y="0"/>
                    <a:pt x="0" y="61"/>
                    <a:pt x="0" y="130"/>
                  </a:cubicBezTo>
                  <a:cubicBezTo>
                    <a:pt x="0" y="206"/>
                    <a:pt x="100" y="259"/>
                    <a:pt x="214" y="259"/>
                  </a:cubicBezTo>
                  <a:cubicBezTo>
                    <a:pt x="328" y="259"/>
                    <a:pt x="420" y="206"/>
                    <a:pt x="420" y="130"/>
                  </a:cubicBezTo>
                  <a:cubicBezTo>
                    <a:pt x="420" y="61"/>
                    <a:pt x="328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6557;p41">
              <a:extLst>
                <a:ext uri="{FF2B5EF4-FFF2-40B4-BE49-F238E27FC236}">
                  <a16:creationId xmlns:a16="http://schemas.microsoft.com/office/drawing/2014/main" id="{47093503-7273-E500-3D4C-371CC4256038}"/>
                </a:ext>
              </a:extLst>
            </p:cNvPr>
            <p:cNvSpPr/>
            <p:nvPr/>
          </p:nvSpPr>
          <p:spPr>
            <a:xfrm>
              <a:off x="2095825" y="1089050"/>
              <a:ext cx="10500" cy="6500"/>
            </a:xfrm>
            <a:custGeom>
              <a:avLst/>
              <a:gdLst/>
              <a:ahLst/>
              <a:cxnLst/>
              <a:rect l="l" t="t" r="r" b="b"/>
              <a:pathLst>
                <a:path w="420" h="260" extrusionOk="0">
                  <a:moveTo>
                    <a:pt x="207" y="0"/>
                  </a:moveTo>
                  <a:cubicBezTo>
                    <a:pt x="92" y="0"/>
                    <a:pt x="1" y="61"/>
                    <a:pt x="1" y="130"/>
                  </a:cubicBezTo>
                  <a:cubicBezTo>
                    <a:pt x="1" y="206"/>
                    <a:pt x="92" y="259"/>
                    <a:pt x="207" y="259"/>
                  </a:cubicBezTo>
                  <a:cubicBezTo>
                    <a:pt x="321" y="259"/>
                    <a:pt x="420" y="206"/>
                    <a:pt x="420" y="130"/>
                  </a:cubicBezTo>
                  <a:cubicBezTo>
                    <a:pt x="420" y="61"/>
                    <a:pt x="32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6558;p41">
              <a:extLst>
                <a:ext uri="{FF2B5EF4-FFF2-40B4-BE49-F238E27FC236}">
                  <a16:creationId xmlns:a16="http://schemas.microsoft.com/office/drawing/2014/main" id="{6C87EB78-FDEA-B61F-0499-9CFAD255495A}"/>
                </a:ext>
              </a:extLst>
            </p:cNvPr>
            <p:cNvSpPr/>
            <p:nvPr/>
          </p:nvSpPr>
          <p:spPr>
            <a:xfrm>
              <a:off x="2130700" y="1089050"/>
              <a:ext cx="10500" cy="6500"/>
            </a:xfrm>
            <a:custGeom>
              <a:avLst/>
              <a:gdLst/>
              <a:ahLst/>
              <a:cxnLst/>
              <a:rect l="l" t="t" r="r" b="b"/>
              <a:pathLst>
                <a:path w="420" h="260" extrusionOk="0">
                  <a:moveTo>
                    <a:pt x="214" y="0"/>
                  </a:moveTo>
                  <a:cubicBezTo>
                    <a:pt x="100" y="0"/>
                    <a:pt x="1" y="61"/>
                    <a:pt x="1" y="130"/>
                  </a:cubicBezTo>
                  <a:cubicBezTo>
                    <a:pt x="1" y="206"/>
                    <a:pt x="100" y="259"/>
                    <a:pt x="214" y="259"/>
                  </a:cubicBezTo>
                  <a:cubicBezTo>
                    <a:pt x="328" y="259"/>
                    <a:pt x="420" y="206"/>
                    <a:pt x="420" y="130"/>
                  </a:cubicBezTo>
                  <a:cubicBezTo>
                    <a:pt x="420" y="61"/>
                    <a:pt x="328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6559;p41">
              <a:extLst>
                <a:ext uri="{FF2B5EF4-FFF2-40B4-BE49-F238E27FC236}">
                  <a16:creationId xmlns:a16="http://schemas.microsoft.com/office/drawing/2014/main" id="{1265C951-698E-102F-22B6-C18F2A46B3D0}"/>
                </a:ext>
              </a:extLst>
            </p:cNvPr>
            <p:cNvSpPr/>
            <p:nvPr/>
          </p:nvSpPr>
          <p:spPr>
            <a:xfrm>
              <a:off x="2165750" y="1089050"/>
              <a:ext cx="10325" cy="6500"/>
            </a:xfrm>
            <a:custGeom>
              <a:avLst/>
              <a:gdLst/>
              <a:ahLst/>
              <a:cxnLst/>
              <a:rect l="l" t="t" r="r" b="b"/>
              <a:pathLst>
                <a:path w="413" h="260" extrusionOk="0">
                  <a:moveTo>
                    <a:pt x="207" y="0"/>
                  </a:moveTo>
                  <a:cubicBezTo>
                    <a:pt x="92" y="0"/>
                    <a:pt x="1" y="61"/>
                    <a:pt x="1" y="130"/>
                  </a:cubicBezTo>
                  <a:cubicBezTo>
                    <a:pt x="1" y="206"/>
                    <a:pt x="92" y="259"/>
                    <a:pt x="207" y="259"/>
                  </a:cubicBezTo>
                  <a:cubicBezTo>
                    <a:pt x="321" y="259"/>
                    <a:pt x="412" y="206"/>
                    <a:pt x="412" y="130"/>
                  </a:cubicBezTo>
                  <a:cubicBezTo>
                    <a:pt x="412" y="61"/>
                    <a:pt x="32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6560;p41">
              <a:extLst>
                <a:ext uri="{FF2B5EF4-FFF2-40B4-BE49-F238E27FC236}">
                  <a16:creationId xmlns:a16="http://schemas.microsoft.com/office/drawing/2014/main" id="{45C74614-7D1D-E58A-BCDD-2899AED794BC}"/>
                </a:ext>
              </a:extLst>
            </p:cNvPr>
            <p:cNvSpPr/>
            <p:nvPr/>
          </p:nvSpPr>
          <p:spPr>
            <a:xfrm>
              <a:off x="2200625" y="1089050"/>
              <a:ext cx="10500" cy="6500"/>
            </a:xfrm>
            <a:custGeom>
              <a:avLst/>
              <a:gdLst/>
              <a:ahLst/>
              <a:cxnLst/>
              <a:rect l="l" t="t" r="r" b="b"/>
              <a:pathLst>
                <a:path w="420" h="260" extrusionOk="0">
                  <a:moveTo>
                    <a:pt x="214" y="0"/>
                  </a:moveTo>
                  <a:cubicBezTo>
                    <a:pt x="100" y="0"/>
                    <a:pt x="1" y="61"/>
                    <a:pt x="1" y="130"/>
                  </a:cubicBezTo>
                  <a:cubicBezTo>
                    <a:pt x="1" y="206"/>
                    <a:pt x="100" y="259"/>
                    <a:pt x="214" y="259"/>
                  </a:cubicBezTo>
                  <a:cubicBezTo>
                    <a:pt x="328" y="259"/>
                    <a:pt x="420" y="206"/>
                    <a:pt x="420" y="130"/>
                  </a:cubicBezTo>
                  <a:cubicBezTo>
                    <a:pt x="420" y="61"/>
                    <a:pt x="328" y="0"/>
                    <a:pt x="214" y="0"/>
                  </a:cubicBezTo>
                  <a:close/>
                </a:path>
              </a:pathLst>
            </a:custGeom>
            <a:solidFill>
              <a:srgbClr val="3B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6561;p41">
              <a:extLst>
                <a:ext uri="{FF2B5EF4-FFF2-40B4-BE49-F238E27FC236}">
                  <a16:creationId xmlns:a16="http://schemas.microsoft.com/office/drawing/2014/main" id="{18A8DB31-DAA6-9255-6484-935B82480615}"/>
                </a:ext>
              </a:extLst>
            </p:cNvPr>
            <p:cNvSpPr/>
            <p:nvPr/>
          </p:nvSpPr>
          <p:spPr>
            <a:xfrm>
              <a:off x="2085550" y="832950"/>
              <a:ext cx="6875" cy="4425"/>
            </a:xfrm>
            <a:custGeom>
              <a:avLst/>
              <a:gdLst/>
              <a:ahLst/>
              <a:cxnLst/>
              <a:rect l="l" t="t" r="r" b="b"/>
              <a:pathLst>
                <a:path w="275" h="177" extrusionOk="0">
                  <a:moveTo>
                    <a:pt x="137" y="1"/>
                  </a:moveTo>
                  <a:cubicBezTo>
                    <a:pt x="61" y="1"/>
                    <a:pt x="0" y="39"/>
                    <a:pt x="0" y="92"/>
                  </a:cubicBezTo>
                  <a:cubicBezTo>
                    <a:pt x="0" y="138"/>
                    <a:pt x="61" y="176"/>
                    <a:pt x="137" y="176"/>
                  </a:cubicBezTo>
                  <a:cubicBezTo>
                    <a:pt x="214" y="176"/>
                    <a:pt x="275" y="138"/>
                    <a:pt x="275" y="92"/>
                  </a:cubicBezTo>
                  <a:cubicBezTo>
                    <a:pt x="275" y="39"/>
                    <a:pt x="214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6562;p41">
              <a:extLst>
                <a:ext uri="{FF2B5EF4-FFF2-40B4-BE49-F238E27FC236}">
                  <a16:creationId xmlns:a16="http://schemas.microsoft.com/office/drawing/2014/main" id="{88E780FA-2030-8220-0368-79C00390EDDB}"/>
                </a:ext>
              </a:extLst>
            </p:cNvPr>
            <p:cNvSpPr/>
            <p:nvPr/>
          </p:nvSpPr>
          <p:spPr>
            <a:xfrm>
              <a:off x="2108975" y="832950"/>
              <a:ext cx="7075" cy="4425"/>
            </a:xfrm>
            <a:custGeom>
              <a:avLst/>
              <a:gdLst/>
              <a:ahLst/>
              <a:cxnLst/>
              <a:rect l="l" t="t" r="r" b="b"/>
              <a:pathLst>
                <a:path w="283" h="177" extrusionOk="0">
                  <a:moveTo>
                    <a:pt x="138" y="1"/>
                  </a:moveTo>
                  <a:cubicBezTo>
                    <a:pt x="62" y="1"/>
                    <a:pt x="1" y="39"/>
                    <a:pt x="1" y="92"/>
                  </a:cubicBezTo>
                  <a:cubicBezTo>
                    <a:pt x="1" y="138"/>
                    <a:pt x="62" y="176"/>
                    <a:pt x="138" y="176"/>
                  </a:cubicBezTo>
                  <a:cubicBezTo>
                    <a:pt x="214" y="176"/>
                    <a:pt x="283" y="138"/>
                    <a:pt x="283" y="92"/>
                  </a:cubicBezTo>
                  <a:cubicBezTo>
                    <a:pt x="283" y="39"/>
                    <a:pt x="214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6563;p41">
              <a:extLst>
                <a:ext uri="{FF2B5EF4-FFF2-40B4-BE49-F238E27FC236}">
                  <a16:creationId xmlns:a16="http://schemas.microsoft.com/office/drawing/2014/main" id="{FF363458-0665-25B7-196D-CC83ABE95401}"/>
                </a:ext>
              </a:extLst>
            </p:cNvPr>
            <p:cNvSpPr/>
            <p:nvPr/>
          </p:nvSpPr>
          <p:spPr>
            <a:xfrm>
              <a:off x="2132425" y="832950"/>
              <a:ext cx="7075" cy="4425"/>
            </a:xfrm>
            <a:custGeom>
              <a:avLst/>
              <a:gdLst/>
              <a:ahLst/>
              <a:cxnLst/>
              <a:rect l="l" t="t" r="r" b="b"/>
              <a:pathLst>
                <a:path w="283" h="177" extrusionOk="0">
                  <a:moveTo>
                    <a:pt x="145" y="1"/>
                  </a:moveTo>
                  <a:cubicBezTo>
                    <a:pt x="61" y="1"/>
                    <a:pt x="0" y="39"/>
                    <a:pt x="0" y="92"/>
                  </a:cubicBezTo>
                  <a:cubicBezTo>
                    <a:pt x="0" y="138"/>
                    <a:pt x="61" y="176"/>
                    <a:pt x="145" y="176"/>
                  </a:cubicBezTo>
                  <a:cubicBezTo>
                    <a:pt x="221" y="176"/>
                    <a:pt x="282" y="138"/>
                    <a:pt x="282" y="92"/>
                  </a:cubicBezTo>
                  <a:cubicBezTo>
                    <a:pt x="282" y="39"/>
                    <a:pt x="221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6564;p41">
              <a:extLst>
                <a:ext uri="{FF2B5EF4-FFF2-40B4-BE49-F238E27FC236}">
                  <a16:creationId xmlns:a16="http://schemas.microsoft.com/office/drawing/2014/main" id="{CA0B6C4F-5A47-BC59-AB70-A4E318F06D33}"/>
                </a:ext>
              </a:extLst>
            </p:cNvPr>
            <p:cNvSpPr/>
            <p:nvPr/>
          </p:nvSpPr>
          <p:spPr>
            <a:xfrm>
              <a:off x="2156050" y="832950"/>
              <a:ext cx="6875" cy="4425"/>
            </a:xfrm>
            <a:custGeom>
              <a:avLst/>
              <a:gdLst/>
              <a:ahLst/>
              <a:cxnLst/>
              <a:rect l="l" t="t" r="r" b="b"/>
              <a:pathLst>
                <a:path w="275" h="177" extrusionOk="0">
                  <a:moveTo>
                    <a:pt x="137" y="1"/>
                  </a:moveTo>
                  <a:cubicBezTo>
                    <a:pt x="61" y="1"/>
                    <a:pt x="0" y="39"/>
                    <a:pt x="0" y="92"/>
                  </a:cubicBezTo>
                  <a:cubicBezTo>
                    <a:pt x="0" y="138"/>
                    <a:pt x="61" y="176"/>
                    <a:pt x="137" y="176"/>
                  </a:cubicBezTo>
                  <a:cubicBezTo>
                    <a:pt x="214" y="176"/>
                    <a:pt x="275" y="138"/>
                    <a:pt x="275" y="92"/>
                  </a:cubicBezTo>
                  <a:cubicBezTo>
                    <a:pt x="275" y="39"/>
                    <a:pt x="214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6565;p41">
              <a:extLst>
                <a:ext uri="{FF2B5EF4-FFF2-40B4-BE49-F238E27FC236}">
                  <a16:creationId xmlns:a16="http://schemas.microsoft.com/office/drawing/2014/main" id="{1A9A7612-7502-9B71-63A7-A03D848004AF}"/>
                </a:ext>
              </a:extLst>
            </p:cNvPr>
            <p:cNvSpPr/>
            <p:nvPr/>
          </p:nvSpPr>
          <p:spPr>
            <a:xfrm>
              <a:off x="2179475" y="832950"/>
              <a:ext cx="7075" cy="4425"/>
            </a:xfrm>
            <a:custGeom>
              <a:avLst/>
              <a:gdLst/>
              <a:ahLst/>
              <a:cxnLst/>
              <a:rect l="l" t="t" r="r" b="b"/>
              <a:pathLst>
                <a:path w="283" h="177" extrusionOk="0">
                  <a:moveTo>
                    <a:pt x="138" y="1"/>
                  </a:moveTo>
                  <a:cubicBezTo>
                    <a:pt x="62" y="1"/>
                    <a:pt x="1" y="39"/>
                    <a:pt x="1" y="92"/>
                  </a:cubicBezTo>
                  <a:cubicBezTo>
                    <a:pt x="1" y="138"/>
                    <a:pt x="62" y="176"/>
                    <a:pt x="138" y="176"/>
                  </a:cubicBezTo>
                  <a:cubicBezTo>
                    <a:pt x="222" y="176"/>
                    <a:pt x="283" y="138"/>
                    <a:pt x="283" y="92"/>
                  </a:cubicBezTo>
                  <a:cubicBezTo>
                    <a:pt x="283" y="39"/>
                    <a:pt x="222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6566;p41">
              <a:extLst>
                <a:ext uri="{FF2B5EF4-FFF2-40B4-BE49-F238E27FC236}">
                  <a16:creationId xmlns:a16="http://schemas.microsoft.com/office/drawing/2014/main" id="{F613C478-3C9C-D6DE-4BDF-EBE57F9CDDE9}"/>
                </a:ext>
              </a:extLst>
            </p:cNvPr>
            <p:cNvSpPr/>
            <p:nvPr/>
          </p:nvSpPr>
          <p:spPr>
            <a:xfrm>
              <a:off x="1935775" y="1182600"/>
              <a:ext cx="357275" cy="3900"/>
            </a:xfrm>
            <a:custGeom>
              <a:avLst/>
              <a:gdLst/>
              <a:ahLst/>
              <a:cxnLst/>
              <a:rect l="l" t="t" r="r" b="b"/>
              <a:pathLst>
                <a:path w="14291" h="156" extrusionOk="0">
                  <a:moveTo>
                    <a:pt x="7142" y="0"/>
                  </a:moveTo>
                  <a:cubicBezTo>
                    <a:pt x="5953" y="0"/>
                    <a:pt x="4764" y="8"/>
                    <a:pt x="3575" y="23"/>
                  </a:cubicBezTo>
                  <a:lnTo>
                    <a:pt x="1784" y="38"/>
                  </a:lnTo>
                  <a:cubicBezTo>
                    <a:pt x="1190" y="54"/>
                    <a:pt x="595" y="61"/>
                    <a:pt x="1" y="76"/>
                  </a:cubicBezTo>
                  <a:cubicBezTo>
                    <a:pt x="595" y="99"/>
                    <a:pt x="1190" y="107"/>
                    <a:pt x="1784" y="115"/>
                  </a:cubicBezTo>
                  <a:lnTo>
                    <a:pt x="3575" y="137"/>
                  </a:lnTo>
                  <a:cubicBezTo>
                    <a:pt x="4764" y="153"/>
                    <a:pt x="5953" y="153"/>
                    <a:pt x="7142" y="153"/>
                  </a:cubicBezTo>
                  <a:cubicBezTo>
                    <a:pt x="7463" y="155"/>
                    <a:pt x="7783" y="156"/>
                    <a:pt x="8102" y="156"/>
                  </a:cubicBezTo>
                  <a:cubicBezTo>
                    <a:pt x="8976" y="156"/>
                    <a:pt x="9846" y="149"/>
                    <a:pt x="10716" y="137"/>
                  </a:cubicBezTo>
                  <a:lnTo>
                    <a:pt x="12500" y="115"/>
                  </a:lnTo>
                  <a:cubicBezTo>
                    <a:pt x="13094" y="107"/>
                    <a:pt x="13696" y="99"/>
                    <a:pt x="14291" y="76"/>
                  </a:cubicBezTo>
                  <a:cubicBezTo>
                    <a:pt x="13696" y="61"/>
                    <a:pt x="13094" y="54"/>
                    <a:pt x="12500" y="46"/>
                  </a:cubicBezTo>
                  <a:lnTo>
                    <a:pt x="10716" y="23"/>
                  </a:lnTo>
                  <a:cubicBezTo>
                    <a:pt x="9528" y="8"/>
                    <a:pt x="8331" y="8"/>
                    <a:pt x="7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6567;p41">
              <a:extLst>
                <a:ext uri="{FF2B5EF4-FFF2-40B4-BE49-F238E27FC236}">
                  <a16:creationId xmlns:a16="http://schemas.microsoft.com/office/drawing/2014/main" id="{DEB5BD3F-916C-3053-8538-2099E5368427}"/>
                </a:ext>
              </a:extLst>
            </p:cNvPr>
            <p:cNvSpPr/>
            <p:nvPr/>
          </p:nvSpPr>
          <p:spPr>
            <a:xfrm>
              <a:off x="1947775" y="1157775"/>
              <a:ext cx="345100" cy="3875"/>
            </a:xfrm>
            <a:custGeom>
              <a:avLst/>
              <a:gdLst/>
              <a:ahLst/>
              <a:cxnLst/>
              <a:rect l="l" t="t" r="r" b="b"/>
              <a:pathLst>
                <a:path w="13804" h="155" extrusionOk="0">
                  <a:moveTo>
                    <a:pt x="6247" y="0"/>
                  </a:moveTo>
                  <a:cubicBezTo>
                    <a:pt x="5316" y="0"/>
                    <a:pt x="4385" y="12"/>
                    <a:pt x="3453" y="18"/>
                  </a:cubicBezTo>
                  <a:lnTo>
                    <a:pt x="1723" y="41"/>
                  </a:lnTo>
                  <a:cubicBezTo>
                    <a:pt x="1152" y="56"/>
                    <a:pt x="573" y="63"/>
                    <a:pt x="1" y="79"/>
                  </a:cubicBezTo>
                  <a:cubicBezTo>
                    <a:pt x="573" y="94"/>
                    <a:pt x="1152" y="102"/>
                    <a:pt x="1723" y="117"/>
                  </a:cubicBezTo>
                  <a:lnTo>
                    <a:pt x="3453" y="132"/>
                  </a:lnTo>
                  <a:cubicBezTo>
                    <a:pt x="4604" y="147"/>
                    <a:pt x="5755" y="147"/>
                    <a:pt x="6906" y="155"/>
                  </a:cubicBezTo>
                  <a:cubicBezTo>
                    <a:pt x="8049" y="155"/>
                    <a:pt x="9200" y="147"/>
                    <a:pt x="10351" y="132"/>
                  </a:cubicBezTo>
                  <a:lnTo>
                    <a:pt x="12081" y="117"/>
                  </a:lnTo>
                  <a:cubicBezTo>
                    <a:pt x="12652" y="102"/>
                    <a:pt x="13232" y="94"/>
                    <a:pt x="13803" y="79"/>
                  </a:cubicBezTo>
                  <a:cubicBezTo>
                    <a:pt x="13232" y="63"/>
                    <a:pt x="12652" y="56"/>
                    <a:pt x="12081" y="41"/>
                  </a:cubicBezTo>
                  <a:lnTo>
                    <a:pt x="10351" y="18"/>
                  </a:lnTo>
                  <a:cubicBezTo>
                    <a:pt x="9200" y="10"/>
                    <a:pt x="8049" y="10"/>
                    <a:pt x="6906" y="2"/>
                  </a:cubicBezTo>
                  <a:cubicBezTo>
                    <a:pt x="6686" y="1"/>
                    <a:pt x="6466" y="0"/>
                    <a:pt x="6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6568;p41">
              <a:extLst>
                <a:ext uri="{FF2B5EF4-FFF2-40B4-BE49-F238E27FC236}">
                  <a16:creationId xmlns:a16="http://schemas.microsoft.com/office/drawing/2014/main" id="{1B5FEE5B-804C-6AD6-5AEC-EBCAD3175181}"/>
                </a:ext>
              </a:extLst>
            </p:cNvPr>
            <p:cNvSpPr/>
            <p:nvPr/>
          </p:nvSpPr>
          <p:spPr>
            <a:xfrm>
              <a:off x="1947775" y="1136300"/>
              <a:ext cx="345100" cy="3900"/>
            </a:xfrm>
            <a:custGeom>
              <a:avLst/>
              <a:gdLst/>
              <a:ahLst/>
              <a:cxnLst/>
              <a:rect l="l" t="t" r="r" b="b"/>
              <a:pathLst>
                <a:path w="13804" h="156" extrusionOk="0">
                  <a:moveTo>
                    <a:pt x="6898" y="0"/>
                  </a:moveTo>
                  <a:cubicBezTo>
                    <a:pt x="5755" y="0"/>
                    <a:pt x="4604" y="8"/>
                    <a:pt x="3453" y="23"/>
                  </a:cubicBezTo>
                  <a:lnTo>
                    <a:pt x="1723" y="38"/>
                  </a:lnTo>
                  <a:cubicBezTo>
                    <a:pt x="1152" y="54"/>
                    <a:pt x="573" y="61"/>
                    <a:pt x="1" y="76"/>
                  </a:cubicBezTo>
                  <a:cubicBezTo>
                    <a:pt x="573" y="92"/>
                    <a:pt x="1152" y="99"/>
                    <a:pt x="1723" y="115"/>
                  </a:cubicBezTo>
                  <a:lnTo>
                    <a:pt x="3453" y="137"/>
                  </a:lnTo>
                  <a:cubicBezTo>
                    <a:pt x="4604" y="153"/>
                    <a:pt x="5755" y="145"/>
                    <a:pt x="6898" y="153"/>
                  </a:cubicBezTo>
                  <a:cubicBezTo>
                    <a:pt x="7207" y="155"/>
                    <a:pt x="7515" y="156"/>
                    <a:pt x="7823" y="156"/>
                  </a:cubicBezTo>
                  <a:cubicBezTo>
                    <a:pt x="8666" y="156"/>
                    <a:pt x="9508" y="149"/>
                    <a:pt x="10351" y="137"/>
                  </a:cubicBezTo>
                  <a:lnTo>
                    <a:pt x="12081" y="115"/>
                  </a:lnTo>
                  <a:cubicBezTo>
                    <a:pt x="12652" y="99"/>
                    <a:pt x="13224" y="92"/>
                    <a:pt x="13803" y="76"/>
                  </a:cubicBezTo>
                  <a:cubicBezTo>
                    <a:pt x="13232" y="61"/>
                    <a:pt x="12652" y="54"/>
                    <a:pt x="12081" y="38"/>
                  </a:cubicBezTo>
                  <a:lnTo>
                    <a:pt x="10351" y="23"/>
                  </a:lnTo>
                  <a:cubicBezTo>
                    <a:pt x="9200" y="8"/>
                    <a:pt x="8049" y="8"/>
                    <a:pt x="6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6569;p41">
              <a:extLst>
                <a:ext uri="{FF2B5EF4-FFF2-40B4-BE49-F238E27FC236}">
                  <a16:creationId xmlns:a16="http://schemas.microsoft.com/office/drawing/2014/main" id="{BCBDB320-EC66-B100-3559-D2437F6EC42A}"/>
                </a:ext>
              </a:extLst>
            </p:cNvPr>
            <p:cNvSpPr/>
            <p:nvPr/>
          </p:nvSpPr>
          <p:spPr>
            <a:xfrm>
              <a:off x="2110325" y="839450"/>
              <a:ext cx="228275" cy="390225"/>
            </a:xfrm>
            <a:custGeom>
              <a:avLst/>
              <a:gdLst/>
              <a:ahLst/>
              <a:cxnLst/>
              <a:rect l="l" t="t" r="r" b="b"/>
              <a:pathLst>
                <a:path w="9131" h="15609" extrusionOk="0">
                  <a:moveTo>
                    <a:pt x="9130" y="0"/>
                  </a:moveTo>
                  <a:cubicBezTo>
                    <a:pt x="8658" y="610"/>
                    <a:pt x="8269" y="1280"/>
                    <a:pt x="7972" y="1997"/>
                  </a:cubicBezTo>
                  <a:cubicBezTo>
                    <a:pt x="7667" y="2706"/>
                    <a:pt x="7416" y="3430"/>
                    <a:pt x="7141" y="4146"/>
                  </a:cubicBezTo>
                  <a:cubicBezTo>
                    <a:pt x="6623" y="5602"/>
                    <a:pt x="6006" y="7012"/>
                    <a:pt x="5305" y="8384"/>
                  </a:cubicBezTo>
                  <a:cubicBezTo>
                    <a:pt x="5137" y="8734"/>
                    <a:pt x="4946" y="9070"/>
                    <a:pt x="4763" y="9413"/>
                  </a:cubicBezTo>
                  <a:cubicBezTo>
                    <a:pt x="4580" y="9748"/>
                    <a:pt x="4382" y="10076"/>
                    <a:pt x="4177" y="10403"/>
                  </a:cubicBezTo>
                  <a:cubicBezTo>
                    <a:pt x="3773" y="11051"/>
                    <a:pt x="3346" y="11684"/>
                    <a:pt x="2896" y="12293"/>
                  </a:cubicBezTo>
                  <a:cubicBezTo>
                    <a:pt x="2439" y="12895"/>
                    <a:pt x="1974" y="13482"/>
                    <a:pt x="1494" y="14031"/>
                  </a:cubicBezTo>
                  <a:cubicBezTo>
                    <a:pt x="1006" y="14587"/>
                    <a:pt x="511" y="15121"/>
                    <a:pt x="0" y="15609"/>
                  </a:cubicBezTo>
                  <a:cubicBezTo>
                    <a:pt x="1075" y="14610"/>
                    <a:pt x="2050" y="13520"/>
                    <a:pt x="2934" y="12339"/>
                  </a:cubicBezTo>
                  <a:cubicBezTo>
                    <a:pt x="3392" y="11737"/>
                    <a:pt x="3818" y="11104"/>
                    <a:pt x="4230" y="10449"/>
                  </a:cubicBezTo>
                  <a:cubicBezTo>
                    <a:pt x="4443" y="10121"/>
                    <a:pt x="4634" y="9786"/>
                    <a:pt x="4832" y="9451"/>
                  </a:cubicBezTo>
                  <a:cubicBezTo>
                    <a:pt x="5023" y="9108"/>
                    <a:pt x="5205" y="8772"/>
                    <a:pt x="5381" y="8422"/>
                  </a:cubicBezTo>
                  <a:cubicBezTo>
                    <a:pt x="6082" y="7042"/>
                    <a:pt x="6692" y="5617"/>
                    <a:pt x="7210" y="4161"/>
                  </a:cubicBezTo>
                  <a:cubicBezTo>
                    <a:pt x="7469" y="3437"/>
                    <a:pt x="7713" y="2713"/>
                    <a:pt x="8010" y="2005"/>
                  </a:cubicBezTo>
                  <a:cubicBezTo>
                    <a:pt x="8300" y="1288"/>
                    <a:pt x="8673" y="617"/>
                    <a:pt x="91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6570;p41">
              <a:extLst>
                <a:ext uri="{FF2B5EF4-FFF2-40B4-BE49-F238E27FC236}">
                  <a16:creationId xmlns:a16="http://schemas.microsoft.com/office/drawing/2014/main" id="{B8F58667-DC44-9736-C8F2-67E5FE89CB31}"/>
                </a:ext>
              </a:extLst>
            </p:cNvPr>
            <p:cNvSpPr/>
            <p:nvPr/>
          </p:nvSpPr>
          <p:spPr>
            <a:xfrm>
              <a:off x="2162700" y="785575"/>
              <a:ext cx="227925" cy="380850"/>
            </a:xfrm>
            <a:custGeom>
              <a:avLst/>
              <a:gdLst/>
              <a:ahLst/>
              <a:cxnLst/>
              <a:rect l="l" t="t" r="r" b="b"/>
              <a:pathLst>
                <a:path w="9117" h="15234" extrusionOk="0">
                  <a:moveTo>
                    <a:pt x="8354" y="1187"/>
                  </a:moveTo>
                  <a:lnTo>
                    <a:pt x="8255" y="1294"/>
                  </a:lnTo>
                  <a:cubicBezTo>
                    <a:pt x="8194" y="1370"/>
                    <a:pt x="8110" y="1469"/>
                    <a:pt x="8011" y="1599"/>
                  </a:cubicBezTo>
                  <a:cubicBezTo>
                    <a:pt x="7904" y="1721"/>
                    <a:pt x="7782" y="1865"/>
                    <a:pt x="7660" y="2026"/>
                  </a:cubicBezTo>
                  <a:lnTo>
                    <a:pt x="7668" y="2026"/>
                  </a:lnTo>
                  <a:cubicBezTo>
                    <a:pt x="7538" y="2186"/>
                    <a:pt x="7409" y="2353"/>
                    <a:pt x="7287" y="2529"/>
                  </a:cubicBezTo>
                  <a:cubicBezTo>
                    <a:pt x="7157" y="2711"/>
                    <a:pt x="7028" y="2887"/>
                    <a:pt x="6913" y="3054"/>
                  </a:cubicBezTo>
                  <a:cubicBezTo>
                    <a:pt x="6799" y="3230"/>
                    <a:pt x="6692" y="3390"/>
                    <a:pt x="6609" y="3535"/>
                  </a:cubicBezTo>
                  <a:cubicBezTo>
                    <a:pt x="6517" y="3679"/>
                    <a:pt x="6441" y="3794"/>
                    <a:pt x="6395" y="3878"/>
                  </a:cubicBezTo>
                  <a:lnTo>
                    <a:pt x="6311" y="3999"/>
                  </a:lnTo>
                  <a:lnTo>
                    <a:pt x="6372" y="3862"/>
                  </a:lnTo>
                  <a:cubicBezTo>
                    <a:pt x="6418" y="3771"/>
                    <a:pt x="6479" y="3649"/>
                    <a:pt x="6563" y="3504"/>
                  </a:cubicBezTo>
                  <a:cubicBezTo>
                    <a:pt x="6647" y="3359"/>
                    <a:pt x="6746" y="3184"/>
                    <a:pt x="6860" y="3009"/>
                  </a:cubicBezTo>
                  <a:cubicBezTo>
                    <a:pt x="6974" y="2833"/>
                    <a:pt x="7096" y="2650"/>
                    <a:pt x="7226" y="2468"/>
                  </a:cubicBezTo>
                  <a:cubicBezTo>
                    <a:pt x="7356" y="2285"/>
                    <a:pt x="7493" y="2117"/>
                    <a:pt x="7622" y="1965"/>
                  </a:cubicBezTo>
                  <a:cubicBezTo>
                    <a:pt x="7752" y="1805"/>
                    <a:pt x="7874" y="1667"/>
                    <a:pt x="7980" y="1553"/>
                  </a:cubicBezTo>
                  <a:cubicBezTo>
                    <a:pt x="8095" y="1431"/>
                    <a:pt x="8186" y="1340"/>
                    <a:pt x="8247" y="1279"/>
                  </a:cubicBezTo>
                  <a:lnTo>
                    <a:pt x="8354" y="1187"/>
                  </a:lnTo>
                  <a:close/>
                  <a:moveTo>
                    <a:pt x="6090" y="2529"/>
                  </a:moveTo>
                  <a:lnTo>
                    <a:pt x="6068" y="2612"/>
                  </a:lnTo>
                  <a:lnTo>
                    <a:pt x="6007" y="2811"/>
                  </a:lnTo>
                  <a:cubicBezTo>
                    <a:pt x="5976" y="2894"/>
                    <a:pt x="5953" y="2986"/>
                    <a:pt x="5915" y="3093"/>
                  </a:cubicBezTo>
                  <a:cubicBezTo>
                    <a:pt x="5885" y="3199"/>
                    <a:pt x="5854" y="3306"/>
                    <a:pt x="5824" y="3420"/>
                  </a:cubicBezTo>
                  <a:cubicBezTo>
                    <a:pt x="5793" y="3527"/>
                    <a:pt x="5755" y="3634"/>
                    <a:pt x="5725" y="3740"/>
                  </a:cubicBezTo>
                  <a:cubicBezTo>
                    <a:pt x="5702" y="3839"/>
                    <a:pt x="5671" y="3938"/>
                    <a:pt x="5648" y="4022"/>
                  </a:cubicBezTo>
                  <a:lnTo>
                    <a:pt x="5587" y="4228"/>
                  </a:lnTo>
                  <a:lnTo>
                    <a:pt x="5565" y="4304"/>
                  </a:lnTo>
                  <a:lnTo>
                    <a:pt x="5572" y="4228"/>
                  </a:lnTo>
                  <a:cubicBezTo>
                    <a:pt x="5572" y="4182"/>
                    <a:pt x="5580" y="4114"/>
                    <a:pt x="5595" y="4030"/>
                  </a:cubicBezTo>
                  <a:cubicBezTo>
                    <a:pt x="5610" y="3946"/>
                    <a:pt x="5625" y="3855"/>
                    <a:pt x="5656" y="3748"/>
                  </a:cubicBezTo>
                  <a:cubicBezTo>
                    <a:pt x="5679" y="3641"/>
                    <a:pt x="5709" y="3527"/>
                    <a:pt x="5740" y="3420"/>
                  </a:cubicBezTo>
                  <a:cubicBezTo>
                    <a:pt x="5770" y="3306"/>
                    <a:pt x="5808" y="3192"/>
                    <a:pt x="5846" y="3093"/>
                  </a:cubicBezTo>
                  <a:cubicBezTo>
                    <a:pt x="5885" y="2986"/>
                    <a:pt x="5930" y="2887"/>
                    <a:pt x="5961" y="2803"/>
                  </a:cubicBezTo>
                  <a:cubicBezTo>
                    <a:pt x="5999" y="2719"/>
                    <a:pt x="6029" y="2658"/>
                    <a:pt x="6060" y="2605"/>
                  </a:cubicBezTo>
                  <a:lnTo>
                    <a:pt x="6090" y="2529"/>
                  </a:lnTo>
                  <a:close/>
                  <a:moveTo>
                    <a:pt x="4901" y="2841"/>
                  </a:moveTo>
                  <a:lnTo>
                    <a:pt x="4886" y="2879"/>
                  </a:lnTo>
                  <a:cubicBezTo>
                    <a:pt x="4871" y="2910"/>
                    <a:pt x="4848" y="2948"/>
                    <a:pt x="4833" y="2993"/>
                  </a:cubicBezTo>
                  <a:cubicBezTo>
                    <a:pt x="4764" y="3123"/>
                    <a:pt x="4719" y="3253"/>
                    <a:pt x="4680" y="3390"/>
                  </a:cubicBezTo>
                  <a:cubicBezTo>
                    <a:pt x="4627" y="3565"/>
                    <a:pt x="4597" y="3748"/>
                    <a:pt x="4589" y="3931"/>
                  </a:cubicBezTo>
                  <a:cubicBezTo>
                    <a:pt x="4574" y="4114"/>
                    <a:pt x="4589" y="4289"/>
                    <a:pt x="4642" y="4464"/>
                  </a:cubicBezTo>
                  <a:cubicBezTo>
                    <a:pt x="4688" y="4632"/>
                    <a:pt x="4749" y="4784"/>
                    <a:pt x="4818" y="4945"/>
                  </a:cubicBezTo>
                  <a:cubicBezTo>
                    <a:pt x="4871" y="5089"/>
                    <a:pt x="4917" y="5242"/>
                    <a:pt x="4947" y="5402"/>
                  </a:cubicBezTo>
                  <a:cubicBezTo>
                    <a:pt x="4962" y="5531"/>
                    <a:pt x="4970" y="5661"/>
                    <a:pt x="4962" y="5790"/>
                  </a:cubicBezTo>
                  <a:lnTo>
                    <a:pt x="4955" y="5783"/>
                  </a:lnTo>
                  <a:cubicBezTo>
                    <a:pt x="4947" y="5836"/>
                    <a:pt x="4940" y="5890"/>
                    <a:pt x="4924" y="5943"/>
                  </a:cubicBezTo>
                  <a:cubicBezTo>
                    <a:pt x="4932" y="5897"/>
                    <a:pt x="4924" y="5851"/>
                    <a:pt x="4924" y="5806"/>
                  </a:cubicBezTo>
                  <a:cubicBezTo>
                    <a:pt x="4909" y="5691"/>
                    <a:pt x="4886" y="5585"/>
                    <a:pt x="4848" y="5486"/>
                  </a:cubicBezTo>
                  <a:cubicBezTo>
                    <a:pt x="4802" y="5348"/>
                    <a:pt x="4741" y="5219"/>
                    <a:pt x="4673" y="5089"/>
                  </a:cubicBezTo>
                  <a:cubicBezTo>
                    <a:pt x="4589" y="4937"/>
                    <a:pt x="4528" y="4777"/>
                    <a:pt x="4467" y="4617"/>
                  </a:cubicBezTo>
                  <a:cubicBezTo>
                    <a:pt x="4421" y="4411"/>
                    <a:pt x="4406" y="4198"/>
                    <a:pt x="4429" y="3984"/>
                  </a:cubicBezTo>
                  <a:cubicBezTo>
                    <a:pt x="4459" y="3771"/>
                    <a:pt x="4513" y="3573"/>
                    <a:pt x="4589" y="3375"/>
                  </a:cubicBezTo>
                  <a:cubicBezTo>
                    <a:pt x="4650" y="3230"/>
                    <a:pt x="4719" y="3100"/>
                    <a:pt x="4802" y="2971"/>
                  </a:cubicBezTo>
                  <a:cubicBezTo>
                    <a:pt x="4833" y="2925"/>
                    <a:pt x="4863" y="2894"/>
                    <a:pt x="4879" y="2879"/>
                  </a:cubicBezTo>
                  <a:lnTo>
                    <a:pt x="4901" y="2841"/>
                  </a:lnTo>
                  <a:close/>
                  <a:moveTo>
                    <a:pt x="3720" y="6012"/>
                  </a:moveTo>
                  <a:lnTo>
                    <a:pt x="3743" y="6126"/>
                  </a:lnTo>
                  <a:cubicBezTo>
                    <a:pt x="3758" y="6202"/>
                    <a:pt x="3781" y="6316"/>
                    <a:pt x="3796" y="6454"/>
                  </a:cubicBezTo>
                  <a:cubicBezTo>
                    <a:pt x="3812" y="6591"/>
                    <a:pt x="3827" y="6751"/>
                    <a:pt x="3827" y="6926"/>
                  </a:cubicBezTo>
                  <a:cubicBezTo>
                    <a:pt x="3834" y="7101"/>
                    <a:pt x="3827" y="7307"/>
                    <a:pt x="3819" y="7505"/>
                  </a:cubicBezTo>
                  <a:cubicBezTo>
                    <a:pt x="3804" y="7703"/>
                    <a:pt x="3773" y="7909"/>
                    <a:pt x="3743" y="8107"/>
                  </a:cubicBezTo>
                  <a:cubicBezTo>
                    <a:pt x="3720" y="8298"/>
                    <a:pt x="3674" y="8488"/>
                    <a:pt x="3644" y="8641"/>
                  </a:cubicBezTo>
                  <a:cubicBezTo>
                    <a:pt x="3606" y="8793"/>
                    <a:pt x="3568" y="8931"/>
                    <a:pt x="3545" y="9022"/>
                  </a:cubicBezTo>
                  <a:lnTo>
                    <a:pt x="3537" y="9022"/>
                  </a:lnTo>
                  <a:lnTo>
                    <a:pt x="3491" y="9167"/>
                  </a:lnTo>
                  <a:lnTo>
                    <a:pt x="3522" y="9030"/>
                  </a:lnTo>
                  <a:cubicBezTo>
                    <a:pt x="3545" y="8931"/>
                    <a:pt x="3568" y="8809"/>
                    <a:pt x="3591" y="8649"/>
                  </a:cubicBezTo>
                  <a:cubicBezTo>
                    <a:pt x="3621" y="8496"/>
                    <a:pt x="3644" y="8321"/>
                    <a:pt x="3667" y="8130"/>
                  </a:cubicBezTo>
                  <a:cubicBezTo>
                    <a:pt x="3697" y="7940"/>
                    <a:pt x="3713" y="7742"/>
                    <a:pt x="3728" y="7543"/>
                  </a:cubicBezTo>
                  <a:cubicBezTo>
                    <a:pt x="3735" y="7345"/>
                    <a:pt x="3751" y="7147"/>
                    <a:pt x="3751" y="6972"/>
                  </a:cubicBezTo>
                  <a:cubicBezTo>
                    <a:pt x="3751" y="6797"/>
                    <a:pt x="3751" y="6621"/>
                    <a:pt x="3743" y="6484"/>
                  </a:cubicBezTo>
                  <a:cubicBezTo>
                    <a:pt x="3735" y="6347"/>
                    <a:pt x="3735" y="6225"/>
                    <a:pt x="3728" y="6141"/>
                  </a:cubicBezTo>
                  <a:lnTo>
                    <a:pt x="3720" y="6012"/>
                  </a:lnTo>
                  <a:close/>
                  <a:moveTo>
                    <a:pt x="7348" y="4853"/>
                  </a:moveTo>
                  <a:lnTo>
                    <a:pt x="7211" y="5036"/>
                  </a:lnTo>
                  <a:cubicBezTo>
                    <a:pt x="7165" y="5089"/>
                    <a:pt x="7112" y="5158"/>
                    <a:pt x="7051" y="5242"/>
                  </a:cubicBezTo>
                  <a:cubicBezTo>
                    <a:pt x="6990" y="5326"/>
                    <a:pt x="6929" y="5417"/>
                    <a:pt x="6860" y="5524"/>
                  </a:cubicBezTo>
                  <a:cubicBezTo>
                    <a:pt x="6715" y="5722"/>
                    <a:pt x="6563" y="5973"/>
                    <a:pt x="6403" y="6240"/>
                  </a:cubicBezTo>
                  <a:cubicBezTo>
                    <a:pt x="6235" y="6515"/>
                    <a:pt x="6068" y="6804"/>
                    <a:pt x="5892" y="7094"/>
                  </a:cubicBezTo>
                  <a:cubicBezTo>
                    <a:pt x="5717" y="7391"/>
                    <a:pt x="5534" y="7673"/>
                    <a:pt x="5359" y="7940"/>
                  </a:cubicBezTo>
                  <a:cubicBezTo>
                    <a:pt x="5183" y="8206"/>
                    <a:pt x="5001" y="8443"/>
                    <a:pt x="4840" y="8633"/>
                  </a:cubicBezTo>
                  <a:cubicBezTo>
                    <a:pt x="4764" y="8725"/>
                    <a:pt x="4688" y="8809"/>
                    <a:pt x="4619" y="8885"/>
                  </a:cubicBezTo>
                  <a:lnTo>
                    <a:pt x="4520" y="8984"/>
                  </a:lnTo>
                  <a:lnTo>
                    <a:pt x="4444" y="9068"/>
                  </a:lnTo>
                  <a:lnTo>
                    <a:pt x="4284" y="9212"/>
                  </a:lnTo>
                  <a:lnTo>
                    <a:pt x="4429" y="9030"/>
                  </a:lnTo>
                  <a:lnTo>
                    <a:pt x="4498" y="8946"/>
                  </a:lnTo>
                  <a:lnTo>
                    <a:pt x="4581" y="8831"/>
                  </a:lnTo>
                  <a:cubicBezTo>
                    <a:pt x="4642" y="8755"/>
                    <a:pt x="4711" y="8664"/>
                    <a:pt x="4780" y="8557"/>
                  </a:cubicBezTo>
                  <a:cubicBezTo>
                    <a:pt x="4932" y="8359"/>
                    <a:pt x="5084" y="8115"/>
                    <a:pt x="5252" y="7848"/>
                  </a:cubicBezTo>
                  <a:cubicBezTo>
                    <a:pt x="5412" y="7582"/>
                    <a:pt x="5587" y="7292"/>
                    <a:pt x="5763" y="7002"/>
                  </a:cubicBezTo>
                  <a:cubicBezTo>
                    <a:pt x="5930" y="6705"/>
                    <a:pt x="6121" y="6423"/>
                    <a:pt x="6289" y="6156"/>
                  </a:cubicBezTo>
                  <a:cubicBezTo>
                    <a:pt x="6464" y="5882"/>
                    <a:pt x="6639" y="5646"/>
                    <a:pt x="6799" y="5455"/>
                  </a:cubicBezTo>
                  <a:cubicBezTo>
                    <a:pt x="6875" y="5356"/>
                    <a:pt x="6952" y="5272"/>
                    <a:pt x="7020" y="5196"/>
                  </a:cubicBezTo>
                  <a:cubicBezTo>
                    <a:pt x="7081" y="5120"/>
                    <a:pt x="7142" y="5059"/>
                    <a:pt x="7188" y="5005"/>
                  </a:cubicBezTo>
                  <a:lnTo>
                    <a:pt x="7348" y="4853"/>
                  </a:lnTo>
                  <a:close/>
                  <a:moveTo>
                    <a:pt x="6654" y="7543"/>
                  </a:moveTo>
                  <a:lnTo>
                    <a:pt x="6578" y="7650"/>
                  </a:lnTo>
                  <a:cubicBezTo>
                    <a:pt x="6532" y="7719"/>
                    <a:pt x="6464" y="7818"/>
                    <a:pt x="6380" y="7932"/>
                  </a:cubicBezTo>
                  <a:cubicBezTo>
                    <a:pt x="6289" y="8046"/>
                    <a:pt x="6189" y="8176"/>
                    <a:pt x="6083" y="8313"/>
                  </a:cubicBezTo>
                  <a:cubicBezTo>
                    <a:pt x="5976" y="8450"/>
                    <a:pt x="5854" y="8588"/>
                    <a:pt x="5732" y="8732"/>
                  </a:cubicBezTo>
                  <a:cubicBezTo>
                    <a:pt x="5618" y="8877"/>
                    <a:pt x="5488" y="9007"/>
                    <a:pt x="5374" y="9129"/>
                  </a:cubicBezTo>
                  <a:cubicBezTo>
                    <a:pt x="5260" y="9258"/>
                    <a:pt x="5153" y="9365"/>
                    <a:pt x="5054" y="9464"/>
                  </a:cubicBezTo>
                  <a:cubicBezTo>
                    <a:pt x="4962" y="9555"/>
                    <a:pt x="4879" y="9632"/>
                    <a:pt x="4825" y="9685"/>
                  </a:cubicBezTo>
                  <a:lnTo>
                    <a:pt x="4734" y="9761"/>
                  </a:lnTo>
                  <a:lnTo>
                    <a:pt x="4818" y="9670"/>
                  </a:lnTo>
                  <a:lnTo>
                    <a:pt x="5031" y="9418"/>
                  </a:lnTo>
                  <a:lnTo>
                    <a:pt x="5343" y="9060"/>
                  </a:lnTo>
                  <a:cubicBezTo>
                    <a:pt x="5458" y="8931"/>
                    <a:pt x="5572" y="8793"/>
                    <a:pt x="5694" y="8656"/>
                  </a:cubicBezTo>
                  <a:cubicBezTo>
                    <a:pt x="5808" y="8519"/>
                    <a:pt x="5930" y="8382"/>
                    <a:pt x="6045" y="8252"/>
                  </a:cubicBezTo>
                  <a:lnTo>
                    <a:pt x="6350" y="7894"/>
                  </a:lnTo>
                  <a:lnTo>
                    <a:pt x="6571" y="7642"/>
                  </a:lnTo>
                  <a:lnTo>
                    <a:pt x="6654" y="7543"/>
                  </a:lnTo>
                  <a:close/>
                  <a:moveTo>
                    <a:pt x="5511" y="9898"/>
                  </a:moveTo>
                  <a:lnTo>
                    <a:pt x="5412" y="10028"/>
                  </a:lnTo>
                  <a:cubicBezTo>
                    <a:pt x="5343" y="10104"/>
                    <a:pt x="5244" y="10219"/>
                    <a:pt x="5130" y="10348"/>
                  </a:cubicBezTo>
                  <a:cubicBezTo>
                    <a:pt x="5016" y="10485"/>
                    <a:pt x="4871" y="10622"/>
                    <a:pt x="4719" y="10775"/>
                  </a:cubicBezTo>
                  <a:cubicBezTo>
                    <a:pt x="4566" y="10927"/>
                    <a:pt x="4398" y="11072"/>
                    <a:pt x="4231" y="11217"/>
                  </a:cubicBezTo>
                  <a:cubicBezTo>
                    <a:pt x="4063" y="11369"/>
                    <a:pt x="3895" y="11491"/>
                    <a:pt x="3735" y="11613"/>
                  </a:cubicBezTo>
                  <a:cubicBezTo>
                    <a:pt x="3568" y="11735"/>
                    <a:pt x="3423" y="11834"/>
                    <a:pt x="3293" y="11918"/>
                  </a:cubicBezTo>
                  <a:cubicBezTo>
                    <a:pt x="3164" y="12002"/>
                    <a:pt x="3049" y="12063"/>
                    <a:pt x="2973" y="12109"/>
                  </a:cubicBezTo>
                  <a:lnTo>
                    <a:pt x="2851" y="12170"/>
                  </a:lnTo>
                  <a:lnTo>
                    <a:pt x="2966" y="12071"/>
                  </a:lnTo>
                  <a:cubicBezTo>
                    <a:pt x="3042" y="12010"/>
                    <a:pt x="3149" y="11918"/>
                    <a:pt x="3270" y="11804"/>
                  </a:cubicBezTo>
                  <a:cubicBezTo>
                    <a:pt x="3392" y="11697"/>
                    <a:pt x="3537" y="11583"/>
                    <a:pt x="3697" y="11446"/>
                  </a:cubicBezTo>
                  <a:cubicBezTo>
                    <a:pt x="3850" y="11308"/>
                    <a:pt x="4025" y="11171"/>
                    <a:pt x="4185" y="11026"/>
                  </a:cubicBezTo>
                  <a:cubicBezTo>
                    <a:pt x="4353" y="10889"/>
                    <a:pt x="4513" y="10752"/>
                    <a:pt x="4665" y="10615"/>
                  </a:cubicBezTo>
                  <a:cubicBezTo>
                    <a:pt x="4825" y="10478"/>
                    <a:pt x="4970" y="10363"/>
                    <a:pt x="5092" y="10249"/>
                  </a:cubicBezTo>
                  <a:cubicBezTo>
                    <a:pt x="5214" y="10142"/>
                    <a:pt x="5321" y="10058"/>
                    <a:pt x="5397" y="9990"/>
                  </a:cubicBezTo>
                  <a:lnTo>
                    <a:pt x="5511" y="9898"/>
                  </a:lnTo>
                  <a:close/>
                  <a:moveTo>
                    <a:pt x="2592" y="8298"/>
                  </a:moveTo>
                  <a:lnTo>
                    <a:pt x="2592" y="8458"/>
                  </a:lnTo>
                  <a:cubicBezTo>
                    <a:pt x="2592" y="8603"/>
                    <a:pt x="2585" y="8748"/>
                    <a:pt x="2569" y="8892"/>
                  </a:cubicBezTo>
                  <a:cubicBezTo>
                    <a:pt x="2546" y="9075"/>
                    <a:pt x="2516" y="9289"/>
                    <a:pt x="2463" y="9525"/>
                  </a:cubicBezTo>
                  <a:cubicBezTo>
                    <a:pt x="2417" y="9761"/>
                    <a:pt x="2348" y="10013"/>
                    <a:pt x="2280" y="10264"/>
                  </a:cubicBezTo>
                  <a:cubicBezTo>
                    <a:pt x="2211" y="10516"/>
                    <a:pt x="2135" y="10767"/>
                    <a:pt x="2059" y="11004"/>
                  </a:cubicBezTo>
                  <a:cubicBezTo>
                    <a:pt x="1990" y="11240"/>
                    <a:pt x="1921" y="11453"/>
                    <a:pt x="1868" y="11644"/>
                  </a:cubicBezTo>
                  <a:cubicBezTo>
                    <a:pt x="1822" y="11834"/>
                    <a:pt x="1769" y="11987"/>
                    <a:pt x="1739" y="12093"/>
                  </a:cubicBezTo>
                  <a:lnTo>
                    <a:pt x="1693" y="12269"/>
                  </a:lnTo>
                  <a:lnTo>
                    <a:pt x="1731" y="12101"/>
                  </a:lnTo>
                  <a:cubicBezTo>
                    <a:pt x="1754" y="11987"/>
                    <a:pt x="1784" y="11834"/>
                    <a:pt x="1822" y="11644"/>
                  </a:cubicBezTo>
                  <a:cubicBezTo>
                    <a:pt x="1868" y="11453"/>
                    <a:pt x="1929" y="11240"/>
                    <a:pt x="1998" y="11004"/>
                  </a:cubicBezTo>
                  <a:cubicBezTo>
                    <a:pt x="2059" y="10767"/>
                    <a:pt x="2135" y="10516"/>
                    <a:pt x="2203" y="10264"/>
                  </a:cubicBezTo>
                  <a:cubicBezTo>
                    <a:pt x="2272" y="10020"/>
                    <a:pt x="2341" y="9769"/>
                    <a:pt x="2394" y="9540"/>
                  </a:cubicBezTo>
                  <a:cubicBezTo>
                    <a:pt x="2447" y="9304"/>
                    <a:pt x="2493" y="9091"/>
                    <a:pt x="2524" y="8908"/>
                  </a:cubicBezTo>
                  <a:cubicBezTo>
                    <a:pt x="2554" y="8725"/>
                    <a:pt x="2569" y="8572"/>
                    <a:pt x="2577" y="8466"/>
                  </a:cubicBezTo>
                  <a:cubicBezTo>
                    <a:pt x="2592" y="8359"/>
                    <a:pt x="2592" y="8298"/>
                    <a:pt x="2592" y="8298"/>
                  </a:cubicBezTo>
                  <a:close/>
                  <a:moveTo>
                    <a:pt x="3865" y="12010"/>
                  </a:moveTo>
                  <a:lnTo>
                    <a:pt x="3766" y="12147"/>
                  </a:lnTo>
                  <a:cubicBezTo>
                    <a:pt x="3705" y="12231"/>
                    <a:pt x="3613" y="12353"/>
                    <a:pt x="3499" y="12490"/>
                  </a:cubicBezTo>
                  <a:cubicBezTo>
                    <a:pt x="3385" y="12627"/>
                    <a:pt x="3248" y="12779"/>
                    <a:pt x="3088" y="12932"/>
                  </a:cubicBezTo>
                  <a:cubicBezTo>
                    <a:pt x="2935" y="13092"/>
                    <a:pt x="2767" y="13244"/>
                    <a:pt x="2600" y="13389"/>
                  </a:cubicBezTo>
                  <a:cubicBezTo>
                    <a:pt x="2432" y="13534"/>
                    <a:pt x="2257" y="13656"/>
                    <a:pt x="2089" y="13770"/>
                  </a:cubicBezTo>
                  <a:cubicBezTo>
                    <a:pt x="1929" y="13877"/>
                    <a:pt x="1769" y="13968"/>
                    <a:pt x="1639" y="14044"/>
                  </a:cubicBezTo>
                  <a:cubicBezTo>
                    <a:pt x="1510" y="14113"/>
                    <a:pt x="1396" y="14166"/>
                    <a:pt x="1319" y="14205"/>
                  </a:cubicBezTo>
                  <a:lnTo>
                    <a:pt x="1197" y="14258"/>
                  </a:lnTo>
                  <a:lnTo>
                    <a:pt x="1319" y="14182"/>
                  </a:lnTo>
                  <a:cubicBezTo>
                    <a:pt x="1396" y="14136"/>
                    <a:pt x="1502" y="14067"/>
                    <a:pt x="1639" y="13983"/>
                  </a:cubicBezTo>
                  <a:cubicBezTo>
                    <a:pt x="1769" y="13900"/>
                    <a:pt x="1914" y="13793"/>
                    <a:pt x="2074" y="13679"/>
                  </a:cubicBezTo>
                  <a:cubicBezTo>
                    <a:pt x="2234" y="13564"/>
                    <a:pt x="2409" y="13435"/>
                    <a:pt x="2577" y="13290"/>
                  </a:cubicBezTo>
                  <a:cubicBezTo>
                    <a:pt x="2745" y="13145"/>
                    <a:pt x="2912" y="13000"/>
                    <a:pt x="3065" y="12856"/>
                  </a:cubicBezTo>
                  <a:cubicBezTo>
                    <a:pt x="3217" y="12711"/>
                    <a:pt x="3354" y="12574"/>
                    <a:pt x="3476" y="12444"/>
                  </a:cubicBezTo>
                  <a:cubicBezTo>
                    <a:pt x="3591" y="12314"/>
                    <a:pt x="3690" y="12208"/>
                    <a:pt x="3758" y="12131"/>
                  </a:cubicBezTo>
                  <a:lnTo>
                    <a:pt x="3865" y="12010"/>
                  </a:lnTo>
                  <a:close/>
                  <a:moveTo>
                    <a:pt x="725" y="12833"/>
                  </a:moveTo>
                  <a:lnTo>
                    <a:pt x="717" y="12909"/>
                  </a:lnTo>
                  <a:lnTo>
                    <a:pt x="679" y="13099"/>
                  </a:lnTo>
                  <a:cubicBezTo>
                    <a:pt x="656" y="13176"/>
                    <a:pt x="641" y="13267"/>
                    <a:pt x="618" y="13359"/>
                  </a:cubicBezTo>
                  <a:cubicBezTo>
                    <a:pt x="595" y="13458"/>
                    <a:pt x="580" y="13557"/>
                    <a:pt x="557" y="13656"/>
                  </a:cubicBezTo>
                  <a:cubicBezTo>
                    <a:pt x="542" y="13755"/>
                    <a:pt x="519" y="13862"/>
                    <a:pt x="496" y="13953"/>
                  </a:cubicBezTo>
                  <a:lnTo>
                    <a:pt x="443" y="14220"/>
                  </a:lnTo>
                  <a:lnTo>
                    <a:pt x="405" y="14410"/>
                  </a:lnTo>
                  <a:lnTo>
                    <a:pt x="390" y="14479"/>
                  </a:lnTo>
                  <a:lnTo>
                    <a:pt x="390" y="14403"/>
                  </a:lnTo>
                  <a:cubicBezTo>
                    <a:pt x="390" y="14365"/>
                    <a:pt x="390" y="14304"/>
                    <a:pt x="397" y="14227"/>
                  </a:cubicBezTo>
                  <a:cubicBezTo>
                    <a:pt x="397" y="14151"/>
                    <a:pt x="405" y="14067"/>
                    <a:pt x="420" y="13968"/>
                  </a:cubicBezTo>
                  <a:cubicBezTo>
                    <a:pt x="435" y="13877"/>
                    <a:pt x="451" y="13770"/>
                    <a:pt x="473" y="13671"/>
                  </a:cubicBezTo>
                  <a:cubicBezTo>
                    <a:pt x="489" y="13564"/>
                    <a:pt x="519" y="13458"/>
                    <a:pt x="542" y="13366"/>
                  </a:cubicBezTo>
                  <a:cubicBezTo>
                    <a:pt x="573" y="13267"/>
                    <a:pt x="603" y="13176"/>
                    <a:pt x="626" y="13099"/>
                  </a:cubicBezTo>
                  <a:cubicBezTo>
                    <a:pt x="656" y="13023"/>
                    <a:pt x="679" y="12955"/>
                    <a:pt x="694" y="12909"/>
                  </a:cubicBezTo>
                  <a:lnTo>
                    <a:pt x="725" y="12833"/>
                  </a:lnTo>
                  <a:close/>
                  <a:moveTo>
                    <a:pt x="8633" y="0"/>
                  </a:moveTo>
                  <a:cubicBezTo>
                    <a:pt x="8319" y="0"/>
                    <a:pt x="7878" y="456"/>
                    <a:pt x="7203" y="730"/>
                  </a:cubicBezTo>
                  <a:cubicBezTo>
                    <a:pt x="6410" y="1058"/>
                    <a:pt x="5519" y="3153"/>
                    <a:pt x="5519" y="3153"/>
                  </a:cubicBezTo>
                  <a:cubicBezTo>
                    <a:pt x="5519" y="3153"/>
                    <a:pt x="5679" y="2186"/>
                    <a:pt x="6029" y="1477"/>
                  </a:cubicBezTo>
                  <a:lnTo>
                    <a:pt x="6029" y="1477"/>
                  </a:lnTo>
                  <a:cubicBezTo>
                    <a:pt x="6029" y="1477"/>
                    <a:pt x="5526" y="1690"/>
                    <a:pt x="4993" y="2353"/>
                  </a:cubicBezTo>
                  <a:cubicBezTo>
                    <a:pt x="4459" y="3016"/>
                    <a:pt x="3873" y="3824"/>
                    <a:pt x="4444" y="4990"/>
                  </a:cubicBezTo>
                  <a:cubicBezTo>
                    <a:pt x="4055" y="4731"/>
                    <a:pt x="3857" y="4281"/>
                    <a:pt x="3934" y="3824"/>
                  </a:cubicBezTo>
                  <a:lnTo>
                    <a:pt x="3934" y="3824"/>
                  </a:lnTo>
                  <a:cubicBezTo>
                    <a:pt x="3933" y="3824"/>
                    <a:pt x="3583" y="4335"/>
                    <a:pt x="3187" y="5371"/>
                  </a:cubicBezTo>
                  <a:cubicBezTo>
                    <a:pt x="2798" y="6400"/>
                    <a:pt x="3514" y="6690"/>
                    <a:pt x="3301" y="8245"/>
                  </a:cubicBezTo>
                  <a:cubicBezTo>
                    <a:pt x="3301" y="8245"/>
                    <a:pt x="3126" y="7261"/>
                    <a:pt x="2828" y="6812"/>
                  </a:cubicBezTo>
                  <a:cubicBezTo>
                    <a:pt x="2539" y="7414"/>
                    <a:pt x="2333" y="8046"/>
                    <a:pt x="2219" y="8694"/>
                  </a:cubicBezTo>
                  <a:cubicBezTo>
                    <a:pt x="2059" y="9677"/>
                    <a:pt x="1868" y="11270"/>
                    <a:pt x="1289" y="12368"/>
                  </a:cubicBezTo>
                  <a:cubicBezTo>
                    <a:pt x="1289" y="12368"/>
                    <a:pt x="1639" y="11415"/>
                    <a:pt x="1579" y="10424"/>
                  </a:cubicBezTo>
                  <a:lnTo>
                    <a:pt x="1579" y="10424"/>
                  </a:lnTo>
                  <a:cubicBezTo>
                    <a:pt x="1578" y="10424"/>
                    <a:pt x="1350" y="11324"/>
                    <a:pt x="984" y="11781"/>
                  </a:cubicBezTo>
                  <a:cubicBezTo>
                    <a:pt x="618" y="12238"/>
                    <a:pt x="458" y="12505"/>
                    <a:pt x="252" y="13458"/>
                  </a:cubicBezTo>
                  <a:cubicBezTo>
                    <a:pt x="138" y="13961"/>
                    <a:pt x="47" y="14829"/>
                    <a:pt x="1" y="15233"/>
                  </a:cubicBezTo>
                  <a:cubicBezTo>
                    <a:pt x="184" y="15012"/>
                    <a:pt x="367" y="14784"/>
                    <a:pt x="542" y="14547"/>
                  </a:cubicBezTo>
                  <a:cubicBezTo>
                    <a:pt x="999" y="13938"/>
                    <a:pt x="1441" y="13313"/>
                    <a:pt x="1853" y="12657"/>
                  </a:cubicBezTo>
                  <a:lnTo>
                    <a:pt x="2005" y="12413"/>
                  </a:lnTo>
                  <a:lnTo>
                    <a:pt x="2158" y="12170"/>
                  </a:lnTo>
                  <a:lnTo>
                    <a:pt x="2455" y="11667"/>
                  </a:lnTo>
                  <a:lnTo>
                    <a:pt x="2729" y="11164"/>
                  </a:lnTo>
                  <a:cubicBezTo>
                    <a:pt x="2828" y="10988"/>
                    <a:pt x="2920" y="10821"/>
                    <a:pt x="3004" y="10645"/>
                  </a:cubicBezTo>
                  <a:cubicBezTo>
                    <a:pt x="3370" y="9952"/>
                    <a:pt x="3705" y="9251"/>
                    <a:pt x="4017" y="8534"/>
                  </a:cubicBezTo>
                  <a:cubicBezTo>
                    <a:pt x="4337" y="7825"/>
                    <a:pt x="4612" y="7101"/>
                    <a:pt x="4886" y="6370"/>
                  </a:cubicBezTo>
                  <a:cubicBezTo>
                    <a:pt x="5161" y="5638"/>
                    <a:pt x="5420" y="4899"/>
                    <a:pt x="5732" y="4160"/>
                  </a:cubicBezTo>
                  <a:cubicBezTo>
                    <a:pt x="5892" y="3778"/>
                    <a:pt x="6075" y="3413"/>
                    <a:pt x="6281" y="3054"/>
                  </a:cubicBezTo>
                  <a:cubicBezTo>
                    <a:pt x="6479" y="2711"/>
                    <a:pt x="6715" y="2384"/>
                    <a:pt x="6982" y="2087"/>
                  </a:cubicBezTo>
                  <a:cubicBezTo>
                    <a:pt x="7008" y="2061"/>
                    <a:pt x="7036" y="2047"/>
                    <a:pt x="7060" y="2047"/>
                  </a:cubicBezTo>
                  <a:cubicBezTo>
                    <a:pt x="7079" y="2047"/>
                    <a:pt x="7094" y="2055"/>
                    <a:pt x="7104" y="2071"/>
                  </a:cubicBezTo>
                  <a:cubicBezTo>
                    <a:pt x="7119" y="2125"/>
                    <a:pt x="7112" y="2178"/>
                    <a:pt x="7081" y="2216"/>
                  </a:cubicBezTo>
                  <a:cubicBezTo>
                    <a:pt x="6662" y="2856"/>
                    <a:pt x="6311" y="3527"/>
                    <a:pt x="6014" y="4236"/>
                  </a:cubicBezTo>
                  <a:cubicBezTo>
                    <a:pt x="5725" y="4945"/>
                    <a:pt x="5473" y="5684"/>
                    <a:pt x="5199" y="6415"/>
                  </a:cubicBezTo>
                  <a:cubicBezTo>
                    <a:pt x="4932" y="7155"/>
                    <a:pt x="4650" y="7902"/>
                    <a:pt x="4330" y="8633"/>
                  </a:cubicBezTo>
                  <a:cubicBezTo>
                    <a:pt x="4254" y="8816"/>
                    <a:pt x="4170" y="8999"/>
                    <a:pt x="4094" y="9182"/>
                  </a:cubicBezTo>
                  <a:lnTo>
                    <a:pt x="3972" y="9456"/>
                  </a:lnTo>
                  <a:lnTo>
                    <a:pt x="3842" y="9731"/>
                  </a:lnTo>
                  <a:cubicBezTo>
                    <a:pt x="3751" y="9906"/>
                    <a:pt x="3674" y="10089"/>
                    <a:pt x="3583" y="10272"/>
                  </a:cubicBezTo>
                  <a:lnTo>
                    <a:pt x="3309" y="10805"/>
                  </a:lnTo>
                  <a:cubicBezTo>
                    <a:pt x="3217" y="10981"/>
                    <a:pt x="3126" y="11164"/>
                    <a:pt x="3027" y="11339"/>
                  </a:cubicBezTo>
                  <a:lnTo>
                    <a:pt x="2729" y="11865"/>
                  </a:lnTo>
                  <a:lnTo>
                    <a:pt x="2432" y="12383"/>
                  </a:lnTo>
                  <a:lnTo>
                    <a:pt x="2272" y="12642"/>
                  </a:lnTo>
                  <a:lnTo>
                    <a:pt x="2120" y="12894"/>
                  </a:lnTo>
                  <a:cubicBezTo>
                    <a:pt x="2005" y="13061"/>
                    <a:pt x="1899" y="13229"/>
                    <a:pt x="1792" y="13397"/>
                  </a:cubicBezTo>
                  <a:lnTo>
                    <a:pt x="1449" y="13884"/>
                  </a:lnTo>
                  <a:cubicBezTo>
                    <a:pt x="1342" y="14052"/>
                    <a:pt x="1220" y="14205"/>
                    <a:pt x="1106" y="14365"/>
                  </a:cubicBezTo>
                  <a:cubicBezTo>
                    <a:pt x="992" y="14517"/>
                    <a:pt x="893" y="14654"/>
                    <a:pt x="778" y="14799"/>
                  </a:cubicBezTo>
                  <a:cubicBezTo>
                    <a:pt x="2203" y="13724"/>
                    <a:pt x="2737" y="13961"/>
                    <a:pt x="4086" y="12337"/>
                  </a:cubicBezTo>
                  <a:cubicBezTo>
                    <a:pt x="5664" y="10440"/>
                    <a:pt x="6197" y="9106"/>
                    <a:pt x="6197" y="9106"/>
                  </a:cubicBezTo>
                  <a:lnTo>
                    <a:pt x="6197" y="9106"/>
                  </a:lnTo>
                  <a:lnTo>
                    <a:pt x="4383" y="10615"/>
                  </a:lnTo>
                  <a:cubicBezTo>
                    <a:pt x="4383" y="10615"/>
                    <a:pt x="6289" y="8656"/>
                    <a:pt x="6769" y="7917"/>
                  </a:cubicBezTo>
                  <a:cubicBezTo>
                    <a:pt x="7256" y="7170"/>
                    <a:pt x="7363" y="5478"/>
                    <a:pt x="7638" y="4899"/>
                  </a:cubicBezTo>
                  <a:cubicBezTo>
                    <a:pt x="7919" y="4327"/>
                    <a:pt x="8346" y="3565"/>
                    <a:pt x="8346" y="3565"/>
                  </a:cubicBezTo>
                  <a:lnTo>
                    <a:pt x="8346" y="3565"/>
                  </a:lnTo>
                  <a:cubicBezTo>
                    <a:pt x="8346" y="3565"/>
                    <a:pt x="6967" y="4533"/>
                    <a:pt x="6281" y="5745"/>
                  </a:cubicBezTo>
                  <a:cubicBezTo>
                    <a:pt x="6281" y="5745"/>
                    <a:pt x="7081" y="3969"/>
                    <a:pt x="8354" y="2948"/>
                  </a:cubicBezTo>
                  <a:cubicBezTo>
                    <a:pt x="8384" y="2407"/>
                    <a:pt x="8514" y="1873"/>
                    <a:pt x="8743" y="1378"/>
                  </a:cubicBezTo>
                  <a:cubicBezTo>
                    <a:pt x="9116" y="577"/>
                    <a:pt x="9108" y="257"/>
                    <a:pt x="8788" y="44"/>
                  </a:cubicBezTo>
                  <a:lnTo>
                    <a:pt x="8758" y="29"/>
                  </a:lnTo>
                  <a:cubicBezTo>
                    <a:pt x="8718" y="9"/>
                    <a:pt x="8677" y="0"/>
                    <a:pt x="8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6571;p41">
              <a:extLst>
                <a:ext uri="{FF2B5EF4-FFF2-40B4-BE49-F238E27FC236}">
                  <a16:creationId xmlns:a16="http://schemas.microsoft.com/office/drawing/2014/main" id="{3DB9E5AD-24BF-8B4C-4066-A9C7E167CA00}"/>
                </a:ext>
              </a:extLst>
            </p:cNvPr>
            <p:cNvSpPr/>
            <p:nvPr/>
          </p:nvSpPr>
          <p:spPr>
            <a:xfrm>
              <a:off x="2102300" y="779425"/>
              <a:ext cx="293275" cy="458000"/>
            </a:xfrm>
            <a:custGeom>
              <a:avLst/>
              <a:gdLst/>
              <a:ahLst/>
              <a:cxnLst/>
              <a:rect l="l" t="t" r="r" b="b"/>
              <a:pathLst>
                <a:path w="11731" h="18320" extrusionOk="0">
                  <a:moveTo>
                    <a:pt x="11049" y="246"/>
                  </a:moveTo>
                  <a:cubicBezTo>
                    <a:pt x="11093" y="246"/>
                    <a:pt x="11135" y="255"/>
                    <a:pt x="11174" y="275"/>
                  </a:cubicBezTo>
                  <a:lnTo>
                    <a:pt x="11204" y="290"/>
                  </a:lnTo>
                  <a:cubicBezTo>
                    <a:pt x="11517" y="496"/>
                    <a:pt x="11532" y="823"/>
                    <a:pt x="11159" y="1624"/>
                  </a:cubicBezTo>
                  <a:cubicBezTo>
                    <a:pt x="10938" y="2119"/>
                    <a:pt x="10800" y="2653"/>
                    <a:pt x="10770" y="3201"/>
                  </a:cubicBezTo>
                  <a:cubicBezTo>
                    <a:pt x="9497" y="4223"/>
                    <a:pt x="8697" y="5991"/>
                    <a:pt x="8697" y="5991"/>
                  </a:cubicBezTo>
                  <a:cubicBezTo>
                    <a:pt x="9383" y="4787"/>
                    <a:pt x="10762" y="3811"/>
                    <a:pt x="10762" y="3811"/>
                  </a:cubicBezTo>
                  <a:lnTo>
                    <a:pt x="10762" y="3811"/>
                  </a:lnTo>
                  <a:cubicBezTo>
                    <a:pt x="10762" y="3811"/>
                    <a:pt x="10335" y="4573"/>
                    <a:pt x="10061" y="5145"/>
                  </a:cubicBezTo>
                  <a:cubicBezTo>
                    <a:pt x="9779" y="5716"/>
                    <a:pt x="9672" y="7424"/>
                    <a:pt x="9192" y="8163"/>
                  </a:cubicBezTo>
                  <a:cubicBezTo>
                    <a:pt x="8705" y="8910"/>
                    <a:pt x="6799" y="10868"/>
                    <a:pt x="6799" y="10868"/>
                  </a:cubicBezTo>
                  <a:lnTo>
                    <a:pt x="8613" y="9352"/>
                  </a:lnTo>
                  <a:lnTo>
                    <a:pt x="8613" y="9352"/>
                  </a:lnTo>
                  <a:cubicBezTo>
                    <a:pt x="8613" y="9352"/>
                    <a:pt x="8080" y="10686"/>
                    <a:pt x="6510" y="12583"/>
                  </a:cubicBezTo>
                  <a:cubicBezTo>
                    <a:pt x="5161" y="14207"/>
                    <a:pt x="4619" y="13978"/>
                    <a:pt x="3194" y="15045"/>
                  </a:cubicBezTo>
                  <a:cubicBezTo>
                    <a:pt x="3309" y="14908"/>
                    <a:pt x="3415" y="14763"/>
                    <a:pt x="3522" y="14611"/>
                  </a:cubicBezTo>
                  <a:cubicBezTo>
                    <a:pt x="3629" y="14458"/>
                    <a:pt x="3758" y="14298"/>
                    <a:pt x="3865" y="14130"/>
                  </a:cubicBezTo>
                  <a:lnTo>
                    <a:pt x="4208" y="13643"/>
                  </a:lnTo>
                  <a:cubicBezTo>
                    <a:pt x="4315" y="13483"/>
                    <a:pt x="4421" y="13307"/>
                    <a:pt x="4528" y="13140"/>
                  </a:cubicBezTo>
                  <a:lnTo>
                    <a:pt x="4688" y="12888"/>
                  </a:lnTo>
                  <a:lnTo>
                    <a:pt x="4841" y="12637"/>
                  </a:lnTo>
                  <a:lnTo>
                    <a:pt x="5153" y="12118"/>
                  </a:lnTo>
                  <a:lnTo>
                    <a:pt x="5443" y="11592"/>
                  </a:lnTo>
                  <a:cubicBezTo>
                    <a:pt x="5542" y="11410"/>
                    <a:pt x="5633" y="11234"/>
                    <a:pt x="5732" y="11059"/>
                  </a:cubicBezTo>
                  <a:lnTo>
                    <a:pt x="5999" y="10525"/>
                  </a:lnTo>
                  <a:cubicBezTo>
                    <a:pt x="6090" y="10343"/>
                    <a:pt x="6174" y="10160"/>
                    <a:pt x="6258" y="9977"/>
                  </a:cubicBezTo>
                  <a:lnTo>
                    <a:pt x="6388" y="9710"/>
                  </a:lnTo>
                  <a:lnTo>
                    <a:pt x="6510" y="9436"/>
                  </a:lnTo>
                  <a:cubicBezTo>
                    <a:pt x="6593" y="9253"/>
                    <a:pt x="6677" y="9070"/>
                    <a:pt x="6753" y="8887"/>
                  </a:cubicBezTo>
                  <a:cubicBezTo>
                    <a:pt x="7066" y="8155"/>
                    <a:pt x="7348" y="7408"/>
                    <a:pt x="7622" y="6669"/>
                  </a:cubicBezTo>
                  <a:cubicBezTo>
                    <a:pt x="7889" y="5930"/>
                    <a:pt x="8141" y="5198"/>
                    <a:pt x="8438" y="4489"/>
                  </a:cubicBezTo>
                  <a:cubicBezTo>
                    <a:pt x="8727" y="3781"/>
                    <a:pt x="9086" y="3110"/>
                    <a:pt x="9497" y="2470"/>
                  </a:cubicBezTo>
                  <a:cubicBezTo>
                    <a:pt x="9528" y="2432"/>
                    <a:pt x="9543" y="2378"/>
                    <a:pt x="9520" y="2325"/>
                  </a:cubicBezTo>
                  <a:cubicBezTo>
                    <a:pt x="9510" y="2307"/>
                    <a:pt x="9494" y="2298"/>
                    <a:pt x="9476" y="2298"/>
                  </a:cubicBezTo>
                  <a:cubicBezTo>
                    <a:pt x="9455" y="2298"/>
                    <a:pt x="9430" y="2311"/>
                    <a:pt x="9406" y="2340"/>
                  </a:cubicBezTo>
                  <a:cubicBezTo>
                    <a:pt x="9131" y="2637"/>
                    <a:pt x="8895" y="2965"/>
                    <a:pt x="8697" y="3308"/>
                  </a:cubicBezTo>
                  <a:cubicBezTo>
                    <a:pt x="8491" y="3666"/>
                    <a:pt x="8308" y="4032"/>
                    <a:pt x="8156" y="4406"/>
                  </a:cubicBezTo>
                  <a:cubicBezTo>
                    <a:pt x="7836" y="5152"/>
                    <a:pt x="7584" y="5892"/>
                    <a:pt x="7302" y="6616"/>
                  </a:cubicBezTo>
                  <a:cubicBezTo>
                    <a:pt x="7028" y="7347"/>
                    <a:pt x="6746" y="8071"/>
                    <a:pt x="6433" y="8788"/>
                  </a:cubicBezTo>
                  <a:cubicBezTo>
                    <a:pt x="6121" y="9497"/>
                    <a:pt x="5786" y="10205"/>
                    <a:pt x="5427" y="10891"/>
                  </a:cubicBezTo>
                  <a:cubicBezTo>
                    <a:pt x="5336" y="11067"/>
                    <a:pt x="5244" y="11242"/>
                    <a:pt x="5153" y="11410"/>
                  </a:cubicBezTo>
                  <a:lnTo>
                    <a:pt x="4871" y="11920"/>
                  </a:lnTo>
                  <a:lnTo>
                    <a:pt x="4574" y="12416"/>
                  </a:lnTo>
                  <a:lnTo>
                    <a:pt x="4421" y="12667"/>
                  </a:lnTo>
                  <a:lnTo>
                    <a:pt x="4269" y="12911"/>
                  </a:lnTo>
                  <a:cubicBezTo>
                    <a:pt x="3857" y="13559"/>
                    <a:pt x="3415" y="14184"/>
                    <a:pt x="2958" y="14793"/>
                  </a:cubicBezTo>
                  <a:cubicBezTo>
                    <a:pt x="2783" y="15030"/>
                    <a:pt x="2600" y="15258"/>
                    <a:pt x="2417" y="15487"/>
                  </a:cubicBezTo>
                  <a:cubicBezTo>
                    <a:pt x="2463" y="15075"/>
                    <a:pt x="2554" y="14207"/>
                    <a:pt x="2668" y="13704"/>
                  </a:cubicBezTo>
                  <a:cubicBezTo>
                    <a:pt x="2874" y="12751"/>
                    <a:pt x="3034" y="12484"/>
                    <a:pt x="3400" y="12027"/>
                  </a:cubicBezTo>
                  <a:cubicBezTo>
                    <a:pt x="3766" y="11570"/>
                    <a:pt x="3994" y="10670"/>
                    <a:pt x="3995" y="10670"/>
                  </a:cubicBezTo>
                  <a:lnTo>
                    <a:pt x="3995" y="10670"/>
                  </a:lnTo>
                  <a:cubicBezTo>
                    <a:pt x="4063" y="11661"/>
                    <a:pt x="3705" y="12614"/>
                    <a:pt x="3705" y="12614"/>
                  </a:cubicBezTo>
                  <a:cubicBezTo>
                    <a:pt x="4284" y="11516"/>
                    <a:pt x="4475" y="9923"/>
                    <a:pt x="4635" y="8940"/>
                  </a:cubicBezTo>
                  <a:cubicBezTo>
                    <a:pt x="4757" y="8292"/>
                    <a:pt x="4955" y="7660"/>
                    <a:pt x="5244" y="7065"/>
                  </a:cubicBezTo>
                  <a:cubicBezTo>
                    <a:pt x="5542" y="7515"/>
                    <a:pt x="5717" y="8491"/>
                    <a:pt x="5717" y="8491"/>
                  </a:cubicBezTo>
                  <a:cubicBezTo>
                    <a:pt x="5930" y="6936"/>
                    <a:pt x="5214" y="6654"/>
                    <a:pt x="5603" y="5617"/>
                  </a:cubicBezTo>
                  <a:cubicBezTo>
                    <a:pt x="5999" y="4581"/>
                    <a:pt x="6349" y="4078"/>
                    <a:pt x="6350" y="4078"/>
                  </a:cubicBezTo>
                  <a:lnTo>
                    <a:pt x="6350" y="4078"/>
                  </a:lnTo>
                  <a:cubicBezTo>
                    <a:pt x="6273" y="4527"/>
                    <a:pt x="6471" y="4985"/>
                    <a:pt x="6860" y="5236"/>
                  </a:cubicBezTo>
                  <a:cubicBezTo>
                    <a:pt x="6289" y="4070"/>
                    <a:pt x="6875" y="3270"/>
                    <a:pt x="7409" y="2599"/>
                  </a:cubicBezTo>
                  <a:cubicBezTo>
                    <a:pt x="7950" y="1936"/>
                    <a:pt x="8445" y="1723"/>
                    <a:pt x="8445" y="1723"/>
                  </a:cubicBezTo>
                  <a:lnTo>
                    <a:pt x="8445" y="1723"/>
                  </a:lnTo>
                  <a:cubicBezTo>
                    <a:pt x="8087" y="2432"/>
                    <a:pt x="7935" y="3399"/>
                    <a:pt x="7935" y="3399"/>
                  </a:cubicBezTo>
                  <a:cubicBezTo>
                    <a:pt x="7935" y="3399"/>
                    <a:pt x="8826" y="1304"/>
                    <a:pt x="9619" y="984"/>
                  </a:cubicBezTo>
                  <a:cubicBezTo>
                    <a:pt x="10294" y="703"/>
                    <a:pt x="10735" y="246"/>
                    <a:pt x="11049" y="246"/>
                  </a:cubicBezTo>
                  <a:close/>
                  <a:moveTo>
                    <a:pt x="9451" y="2401"/>
                  </a:moveTo>
                  <a:cubicBezTo>
                    <a:pt x="8994" y="3018"/>
                    <a:pt x="8621" y="3689"/>
                    <a:pt x="8331" y="4406"/>
                  </a:cubicBezTo>
                  <a:cubicBezTo>
                    <a:pt x="8034" y="5114"/>
                    <a:pt x="7790" y="5838"/>
                    <a:pt x="7531" y="6562"/>
                  </a:cubicBezTo>
                  <a:cubicBezTo>
                    <a:pt x="7013" y="8018"/>
                    <a:pt x="6395" y="9443"/>
                    <a:pt x="5702" y="10823"/>
                  </a:cubicBezTo>
                  <a:cubicBezTo>
                    <a:pt x="5526" y="11166"/>
                    <a:pt x="5336" y="11509"/>
                    <a:pt x="5145" y="11852"/>
                  </a:cubicBezTo>
                  <a:cubicBezTo>
                    <a:pt x="4962" y="12187"/>
                    <a:pt x="4764" y="12522"/>
                    <a:pt x="4551" y="12850"/>
                  </a:cubicBezTo>
                  <a:cubicBezTo>
                    <a:pt x="4147" y="13498"/>
                    <a:pt x="3713" y="14138"/>
                    <a:pt x="3255" y="14740"/>
                  </a:cubicBezTo>
                  <a:cubicBezTo>
                    <a:pt x="2379" y="15914"/>
                    <a:pt x="1396" y="17011"/>
                    <a:pt x="321" y="18010"/>
                  </a:cubicBezTo>
                  <a:cubicBezTo>
                    <a:pt x="832" y="17522"/>
                    <a:pt x="1335" y="16988"/>
                    <a:pt x="1815" y="16432"/>
                  </a:cubicBezTo>
                  <a:cubicBezTo>
                    <a:pt x="2295" y="15876"/>
                    <a:pt x="2767" y="15296"/>
                    <a:pt x="3217" y="14694"/>
                  </a:cubicBezTo>
                  <a:cubicBezTo>
                    <a:pt x="3667" y="14085"/>
                    <a:pt x="4094" y="13452"/>
                    <a:pt x="4498" y="12804"/>
                  </a:cubicBezTo>
                  <a:cubicBezTo>
                    <a:pt x="4703" y="12477"/>
                    <a:pt x="4894" y="12141"/>
                    <a:pt x="5084" y="11814"/>
                  </a:cubicBezTo>
                  <a:cubicBezTo>
                    <a:pt x="5283" y="11478"/>
                    <a:pt x="5458" y="11135"/>
                    <a:pt x="5633" y="10785"/>
                  </a:cubicBezTo>
                  <a:cubicBezTo>
                    <a:pt x="6327" y="9413"/>
                    <a:pt x="6944" y="8003"/>
                    <a:pt x="7470" y="6547"/>
                  </a:cubicBezTo>
                  <a:cubicBezTo>
                    <a:pt x="7737" y="5831"/>
                    <a:pt x="7988" y="5107"/>
                    <a:pt x="8293" y="4398"/>
                  </a:cubicBezTo>
                  <a:cubicBezTo>
                    <a:pt x="8590" y="3681"/>
                    <a:pt x="8979" y="3011"/>
                    <a:pt x="9451" y="2401"/>
                  </a:cubicBezTo>
                  <a:close/>
                  <a:moveTo>
                    <a:pt x="11123" y="0"/>
                  </a:moveTo>
                  <a:cubicBezTo>
                    <a:pt x="10914" y="0"/>
                    <a:pt x="10673" y="155"/>
                    <a:pt x="10404" y="328"/>
                  </a:cubicBezTo>
                  <a:cubicBezTo>
                    <a:pt x="10160" y="488"/>
                    <a:pt x="9901" y="633"/>
                    <a:pt x="9634" y="747"/>
                  </a:cubicBezTo>
                  <a:cubicBezTo>
                    <a:pt x="9246" y="907"/>
                    <a:pt x="8849" y="1403"/>
                    <a:pt x="8529" y="1913"/>
                  </a:cubicBezTo>
                  <a:cubicBezTo>
                    <a:pt x="8544" y="1875"/>
                    <a:pt x="8567" y="1837"/>
                    <a:pt x="8583" y="1791"/>
                  </a:cubicBezTo>
                  <a:cubicBezTo>
                    <a:pt x="8628" y="1723"/>
                    <a:pt x="8636" y="1631"/>
                    <a:pt x="8613" y="1547"/>
                  </a:cubicBezTo>
                  <a:cubicBezTo>
                    <a:pt x="8605" y="1525"/>
                    <a:pt x="8583" y="1502"/>
                    <a:pt x="8560" y="1494"/>
                  </a:cubicBezTo>
                  <a:cubicBezTo>
                    <a:pt x="8544" y="1487"/>
                    <a:pt x="8527" y="1483"/>
                    <a:pt x="8509" y="1483"/>
                  </a:cubicBezTo>
                  <a:cubicBezTo>
                    <a:pt x="8491" y="1483"/>
                    <a:pt x="8472" y="1487"/>
                    <a:pt x="8453" y="1494"/>
                  </a:cubicBezTo>
                  <a:cubicBezTo>
                    <a:pt x="8430" y="1502"/>
                    <a:pt x="7897" y="1738"/>
                    <a:pt x="7310" y="2454"/>
                  </a:cubicBezTo>
                  <a:cubicBezTo>
                    <a:pt x="7035" y="2775"/>
                    <a:pt x="6807" y="3140"/>
                    <a:pt x="6632" y="3529"/>
                  </a:cubicBezTo>
                  <a:cubicBezTo>
                    <a:pt x="6632" y="3483"/>
                    <a:pt x="6632" y="3445"/>
                    <a:pt x="6639" y="3407"/>
                  </a:cubicBezTo>
                  <a:cubicBezTo>
                    <a:pt x="6639" y="3323"/>
                    <a:pt x="6654" y="3255"/>
                    <a:pt x="6662" y="3201"/>
                  </a:cubicBezTo>
                  <a:lnTo>
                    <a:pt x="6662" y="3118"/>
                  </a:lnTo>
                  <a:lnTo>
                    <a:pt x="6632" y="3201"/>
                  </a:lnTo>
                  <a:cubicBezTo>
                    <a:pt x="6609" y="3247"/>
                    <a:pt x="6578" y="3323"/>
                    <a:pt x="6540" y="3415"/>
                  </a:cubicBezTo>
                  <a:cubicBezTo>
                    <a:pt x="6510" y="3514"/>
                    <a:pt x="6487" y="3613"/>
                    <a:pt x="6464" y="3727"/>
                  </a:cubicBezTo>
                  <a:cubicBezTo>
                    <a:pt x="6456" y="3765"/>
                    <a:pt x="6456" y="3803"/>
                    <a:pt x="6449" y="3834"/>
                  </a:cubicBezTo>
                  <a:cubicBezTo>
                    <a:pt x="6443" y="3833"/>
                    <a:pt x="6437" y="3833"/>
                    <a:pt x="6430" y="3833"/>
                  </a:cubicBezTo>
                  <a:cubicBezTo>
                    <a:pt x="6353" y="3833"/>
                    <a:pt x="6278" y="3878"/>
                    <a:pt x="6243" y="3956"/>
                  </a:cubicBezTo>
                  <a:cubicBezTo>
                    <a:pt x="6228" y="3979"/>
                    <a:pt x="5862" y="4512"/>
                    <a:pt x="5450" y="5587"/>
                  </a:cubicBezTo>
                  <a:cubicBezTo>
                    <a:pt x="5450" y="5594"/>
                    <a:pt x="5450" y="5602"/>
                    <a:pt x="5443" y="5610"/>
                  </a:cubicBezTo>
                  <a:lnTo>
                    <a:pt x="5443" y="5579"/>
                  </a:lnTo>
                  <a:cubicBezTo>
                    <a:pt x="5435" y="5480"/>
                    <a:pt x="5435" y="5389"/>
                    <a:pt x="5435" y="5335"/>
                  </a:cubicBezTo>
                  <a:lnTo>
                    <a:pt x="5435" y="5236"/>
                  </a:lnTo>
                  <a:lnTo>
                    <a:pt x="5404" y="5343"/>
                  </a:lnTo>
                  <a:cubicBezTo>
                    <a:pt x="5389" y="5412"/>
                    <a:pt x="5366" y="5503"/>
                    <a:pt x="5344" y="5617"/>
                  </a:cubicBezTo>
                  <a:cubicBezTo>
                    <a:pt x="5321" y="5732"/>
                    <a:pt x="5313" y="5861"/>
                    <a:pt x="5298" y="5998"/>
                  </a:cubicBezTo>
                  <a:cubicBezTo>
                    <a:pt x="5290" y="6136"/>
                    <a:pt x="5298" y="6280"/>
                    <a:pt x="5298" y="6418"/>
                  </a:cubicBezTo>
                  <a:cubicBezTo>
                    <a:pt x="5298" y="6555"/>
                    <a:pt x="5336" y="6677"/>
                    <a:pt x="5359" y="6799"/>
                  </a:cubicBezTo>
                  <a:lnTo>
                    <a:pt x="5366" y="6829"/>
                  </a:lnTo>
                  <a:cubicBezTo>
                    <a:pt x="5351" y="6821"/>
                    <a:pt x="5334" y="6818"/>
                    <a:pt x="5317" y="6818"/>
                  </a:cubicBezTo>
                  <a:cubicBezTo>
                    <a:pt x="5300" y="6818"/>
                    <a:pt x="5283" y="6821"/>
                    <a:pt x="5267" y="6829"/>
                  </a:cubicBezTo>
                  <a:cubicBezTo>
                    <a:pt x="5199" y="6860"/>
                    <a:pt x="5145" y="6921"/>
                    <a:pt x="5107" y="6989"/>
                  </a:cubicBezTo>
                  <a:cubicBezTo>
                    <a:pt x="4810" y="7622"/>
                    <a:pt x="4589" y="8292"/>
                    <a:pt x="4467" y="8978"/>
                  </a:cubicBezTo>
                  <a:cubicBezTo>
                    <a:pt x="4444" y="9108"/>
                    <a:pt x="4421" y="9245"/>
                    <a:pt x="4398" y="9390"/>
                  </a:cubicBezTo>
                  <a:cubicBezTo>
                    <a:pt x="4383" y="9481"/>
                    <a:pt x="4368" y="9580"/>
                    <a:pt x="4353" y="9680"/>
                  </a:cubicBezTo>
                  <a:cubicBezTo>
                    <a:pt x="4353" y="9527"/>
                    <a:pt x="4360" y="9367"/>
                    <a:pt x="4368" y="9222"/>
                  </a:cubicBezTo>
                  <a:cubicBezTo>
                    <a:pt x="4376" y="9047"/>
                    <a:pt x="4391" y="8872"/>
                    <a:pt x="4421" y="8704"/>
                  </a:cubicBezTo>
                  <a:cubicBezTo>
                    <a:pt x="4444" y="8574"/>
                    <a:pt x="4467" y="8445"/>
                    <a:pt x="4513" y="8323"/>
                  </a:cubicBezTo>
                  <a:cubicBezTo>
                    <a:pt x="4520" y="8270"/>
                    <a:pt x="4536" y="8239"/>
                    <a:pt x="4543" y="8209"/>
                  </a:cubicBezTo>
                  <a:lnTo>
                    <a:pt x="4551" y="8170"/>
                  </a:lnTo>
                  <a:lnTo>
                    <a:pt x="4536" y="8209"/>
                  </a:lnTo>
                  <a:cubicBezTo>
                    <a:pt x="4520" y="8231"/>
                    <a:pt x="4498" y="8270"/>
                    <a:pt x="4475" y="8315"/>
                  </a:cubicBezTo>
                  <a:cubicBezTo>
                    <a:pt x="4414" y="8445"/>
                    <a:pt x="4368" y="8574"/>
                    <a:pt x="4322" y="8712"/>
                  </a:cubicBezTo>
                  <a:cubicBezTo>
                    <a:pt x="4277" y="8895"/>
                    <a:pt x="4238" y="9085"/>
                    <a:pt x="4208" y="9276"/>
                  </a:cubicBezTo>
                  <a:cubicBezTo>
                    <a:pt x="4185" y="9481"/>
                    <a:pt x="4177" y="9687"/>
                    <a:pt x="4170" y="9893"/>
                  </a:cubicBezTo>
                  <a:cubicBezTo>
                    <a:pt x="4155" y="10099"/>
                    <a:pt x="4170" y="10282"/>
                    <a:pt x="4155" y="10465"/>
                  </a:cubicBezTo>
                  <a:cubicBezTo>
                    <a:pt x="4147" y="10457"/>
                    <a:pt x="4132" y="10442"/>
                    <a:pt x="4124" y="10434"/>
                  </a:cubicBezTo>
                  <a:cubicBezTo>
                    <a:pt x="4109" y="10426"/>
                    <a:pt x="4092" y="10423"/>
                    <a:pt x="4075" y="10423"/>
                  </a:cubicBezTo>
                  <a:cubicBezTo>
                    <a:pt x="4057" y="10423"/>
                    <a:pt x="4040" y="10426"/>
                    <a:pt x="4025" y="10434"/>
                  </a:cubicBezTo>
                  <a:cubicBezTo>
                    <a:pt x="3926" y="10480"/>
                    <a:pt x="3850" y="10571"/>
                    <a:pt x="3827" y="10686"/>
                  </a:cubicBezTo>
                  <a:cubicBezTo>
                    <a:pt x="3766" y="10907"/>
                    <a:pt x="3560" y="11562"/>
                    <a:pt x="3309" y="11882"/>
                  </a:cubicBezTo>
                  <a:cubicBezTo>
                    <a:pt x="2882" y="12416"/>
                    <a:pt x="2707" y="12759"/>
                    <a:pt x="2493" y="13726"/>
                  </a:cubicBezTo>
                  <a:cubicBezTo>
                    <a:pt x="2455" y="13909"/>
                    <a:pt x="2417" y="14138"/>
                    <a:pt x="2386" y="14374"/>
                  </a:cubicBezTo>
                  <a:cubicBezTo>
                    <a:pt x="2371" y="14275"/>
                    <a:pt x="2348" y="14191"/>
                    <a:pt x="2333" y="14123"/>
                  </a:cubicBezTo>
                  <a:cubicBezTo>
                    <a:pt x="2303" y="14024"/>
                    <a:pt x="2280" y="13955"/>
                    <a:pt x="2257" y="13902"/>
                  </a:cubicBezTo>
                  <a:lnTo>
                    <a:pt x="2219" y="13833"/>
                  </a:lnTo>
                  <a:lnTo>
                    <a:pt x="2219" y="13932"/>
                  </a:lnTo>
                  <a:cubicBezTo>
                    <a:pt x="2226" y="13993"/>
                    <a:pt x="2226" y="14085"/>
                    <a:pt x="2226" y="14191"/>
                  </a:cubicBezTo>
                  <a:cubicBezTo>
                    <a:pt x="2234" y="14306"/>
                    <a:pt x="2242" y="14428"/>
                    <a:pt x="2234" y="14557"/>
                  </a:cubicBezTo>
                  <a:cubicBezTo>
                    <a:pt x="2234" y="14694"/>
                    <a:pt x="2234" y="14839"/>
                    <a:pt x="2226" y="14984"/>
                  </a:cubicBezTo>
                  <a:cubicBezTo>
                    <a:pt x="2219" y="15136"/>
                    <a:pt x="2211" y="15281"/>
                    <a:pt x="2196" y="15418"/>
                  </a:cubicBezTo>
                  <a:cubicBezTo>
                    <a:pt x="2181" y="15563"/>
                    <a:pt x="2173" y="15693"/>
                    <a:pt x="2150" y="15807"/>
                  </a:cubicBezTo>
                  <a:cubicBezTo>
                    <a:pt x="1952" y="16051"/>
                    <a:pt x="1746" y="16295"/>
                    <a:pt x="1533" y="16531"/>
                  </a:cubicBezTo>
                  <a:cubicBezTo>
                    <a:pt x="1045" y="17088"/>
                    <a:pt x="550" y="17629"/>
                    <a:pt x="47" y="18170"/>
                  </a:cubicBezTo>
                  <a:cubicBezTo>
                    <a:pt x="16" y="18200"/>
                    <a:pt x="1" y="18238"/>
                    <a:pt x="9" y="18276"/>
                  </a:cubicBezTo>
                  <a:cubicBezTo>
                    <a:pt x="13" y="18306"/>
                    <a:pt x="28" y="18319"/>
                    <a:pt x="47" y="18319"/>
                  </a:cubicBezTo>
                  <a:cubicBezTo>
                    <a:pt x="58" y="18319"/>
                    <a:pt x="71" y="18315"/>
                    <a:pt x="85" y="18307"/>
                  </a:cubicBezTo>
                  <a:cubicBezTo>
                    <a:pt x="672" y="17873"/>
                    <a:pt x="1205" y="17377"/>
                    <a:pt x="1693" y="16836"/>
                  </a:cubicBezTo>
                  <a:cubicBezTo>
                    <a:pt x="2005" y="16501"/>
                    <a:pt x="2318" y="16142"/>
                    <a:pt x="2615" y="15784"/>
                  </a:cubicBezTo>
                  <a:lnTo>
                    <a:pt x="2691" y="15731"/>
                  </a:lnTo>
                  <a:cubicBezTo>
                    <a:pt x="2828" y="15632"/>
                    <a:pt x="2973" y="15540"/>
                    <a:pt x="3133" y="15464"/>
                  </a:cubicBezTo>
                  <a:cubicBezTo>
                    <a:pt x="3255" y="15396"/>
                    <a:pt x="3385" y="15342"/>
                    <a:pt x="3522" y="15296"/>
                  </a:cubicBezTo>
                  <a:cubicBezTo>
                    <a:pt x="3575" y="15266"/>
                    <a:pt x="3629" y="15251"/>
                    <a:pt x="3674" y="15236"/>
                  </a:cubicBezTo>
                  <a:cubicBezTo>
                    <a:pt x="3713" y="15220"/>
                    <a:pt x="3751" y="15205"/>
                    <a:pt x="3796" y="15197"/>
                  </a:cubicBezTo>
                  <a:lnTo>
                    <a:pt x="3903" y="15159"/>
                  </a:lnTo>
                  <a:lnTo>
                    <a:pt x="3804" y="15152"/>
                  </a:lnTo>
                  <a:cubicBezTo>
                    <a:pt x="3785" y="15148"/>
                    <a:pt x="3766" y="15146"/>
                    <a:pt x="3747" y="15146"/>
                  </a:cubicBezTo>
                  <a:cubicBezTo>
                    <a:pt x="3728" y="15146"/>
                    <a:pt x="3709" y="15148"/>
                    <a:pt x="3690" y="15152"/>
                  </a:cubicBezTo>
                  <a:cubicBezTo>
                    <a:pt x="3644" y="15152"/>
                    <a:pt x="3591" y="15152"/>
                    <a:pt x="3537" y="15159"/>
                  </a:cubicBezTo>
                  <a:cubicBezTo>
                    <a:pt x="3484" y="15175"/>
                    <a:pt x="3423" y="15182"/>
                    <a:pt x="3354" y="15205"/>
                  </a:cubicBezTo>
                  <a:cubicBezTo>
                    <a:pt x="3453" y="15159"/>
                    <a:pt x="3575" y="15106"/>
                    <a:pt x="3697" y="15060"/>
                  </a:cubicBezTo>
                  <a:cubicBezTo>
                    <a:pt x="3819" y="15014"/>
                    <a:pt x="3979" y="14931"/>
                    <a:pt x="4124" y="14870"/>
                  </a:cubicBezTo>
                  <a:cubicBezTo>
                    <a:pt x="4261" y="14801"/>
                    <a:pt x="4414" y="14725"/>
                    <a:pt x="4551" y="14664"/>
                  </a:cubicBezTo>
                  <a:cubicBezTo>
                    <a:pt x="4688" y="14603"/>
                    <a:pt x="4818" y="14527"/>
                    <a:pt x="4924" y="14473"/>
                  </a:cubicBezTo>
                  <a:lnTo>
                    <a:pt x="5191" y="14329"/>
                  </a:lnTo>
                  <a:lnTo>
                    <a:pt x="5290" y="14268"/>
                  </a:lnTo>
                  <a:lnTo>
                    <a:pt x="5290" y="14268"/>
                  </a:lnTo>
                  <a:lnTo>
                    <a:pt x="5199" y="14283"/>
                  </a:lnTo>
                  <a:lnTo>
                    <a:pt x="4940" y="14344"/>
                  </a:lnTo>
                  <a:lnTo>
                    <a:pt x="4924" y="14344"/>
                  </a:lnTo>
                  <a:lnTo>
                    <a:pt x="4947" y="14329"/>
                  </a:lnTo>
                  <a:cubicBezTo>
                    <a:pt x="5153" y="14214"/>
                    <a:pt x="5359" y="14100"/>
                    <a:pt x="5557" y="13978"/>
                  </a:cubicBezTo>
                  <a:cubicBezTo>
                    <a:pt x="5732" y="13856"/>
                    <a:pt x="5907" y="13719"/>
                    <a:pt x="6075" y="13582"/>
                  </a:cubicBezTo>
                  <a:cubicBezTo>
                    <a:pt x="6205" y="13467"/>
                    <a:pt x="6319" y="13353"/>
                    <a:pt x="6426" y="13231"/>
                  </a:cubicBezTo>
                  <a:cubicBezTo>
                    <a:pt x="6471" y="13185"/>
                    <a:pt x="6494" y="13140"/>
                    <a:pt x="6517" y="13117"/>
                  </a:cubicBezTo>
                  <a:lnTo>
                    <a:pt x="6548" y="13079"/>
                  </a:lnTo>
                  <a:lnTo>
                    <a:pt x="6517" y="13109"/>
                  </a:lnTo>
                  <a:cubicBezTo>
                    <a:pt x="6494" y="13124"/>
                    <a:pt x="6456" y="13162"/>
                    <a:pt x="6418" y="13193"/>
                  </a:cubicBezTo>
                  <a:cubicBezTo>
                    <a:pt x="6304" y="13292"/>
                    <a:pt x="6189" y="13384"/>
                    <a:pt x="6060" y="13467"/>
                  </a:cubicBezTo>
                  <a:cubicBezTo>
                    <a:pt x="5900" y="13582"/>
                    <a:pt x="5732" y="13688"/>
                    <a:pt x="5557" y="13780"/>
                  </a:cubicBezTo>
                  <a:cubicBezTo>
                    <a:pt x="5946" y="13460"/>
                    <a:pt x="6296" y="13109"/>
                    <a:pt x="6609" y="12720"/>
                  </a:cubicBezTo>
                  <a:cubicBezTo>
                    <a:pt x="8209" y="10792"/>
                    <a:pt x="8758" y="9428"/>
                    <a:pt x="8781" y="9375"/>
                  </a:cubicBezTo>
                  <a:cubicBezTo>
                    <a:pt x="8819" y="9298"/>
                    <a:pt x="8819" y="9199"/>
                    <a:pt x="8773" y="9131"/>
                  </a:cubicBezTo>
                  <a:cubicBezTo>
                    <a:pt x="8766" y="9116"/>
                    <a:pt x="8750" y="9108"/>
                    <a:pt x="8743" y="9100"/>
                  </a:cubicBezTo>
                  <a:cubicBezTo>
                    <a:pt x="8727" y="9093"/>
                    <a:pt x="8705" y="9093"/>
                    <a:pt x="8689" y="9093"/>
                  </a:cubicBezTo>
                  <a:cubicBezTo>
                    <a:pt x="8735" y="9047"/>
                    <a:pt x="8781" y="9001"/>
                    <a:pt x="8819" y="8955"/>
                  </a:cubicBezTo>
                  <a:cubicBezTo>
                    <a:pt x="8964" y="8788"/>
                    <a:pt x="9108" y="8620"/>
                    <a:pt x="9230" y="8452"/>
                  </a:cubicBezTo>
                  <a:cubicBezTo>
                    <a:pt x="9352" y="8292"/>
                    <a:pt x="9474" y="8125"/>
                    <a:pt x="9566" y="7988"/>
                  </a:cubicBezTo>
                  <a:cubicBezTo>
                    <a:pt x="9665" y="7850"/>
                    <a:pt x="9733" y="7728"/>
                    <a:pt x="9787" y="7645"/>
                  </a:cubicBezTo>
                  <a:lnTo>
                    <a:pt x="9863" y="7507"/>
                  </a:lnTo>
                  <a:lnTo>
                    <a:pt x="9772" y="7622"/>
                  </a:lnTo>
                  <a:cubicBezTo>
                    <a:pt x="9695" y="7706"/>
                    <a:pt x="9611" y="7812"/>
                    <a:pt x="9505" y="7927"/>
                  </a:cubicBezTo>
                  <a:lnTo>
                    <a:pt x="9474" y="7965"/>
                  </a:lnTo>
                  <a:cubicBezTo>
                    <a:pt x="9695" y="7469"/>
                    <a:pt x="9825" y="6829"/>
                    <a:pt x="9939" y="6250"/>
                  </a:cubicBezTo>
                  <a:cubicBezTo>
                    <a:pt x="10023" y="5838"/>
                    <a:pt x="10114" y="5404"/>
                    <a:pt x="10206" y="5213"/>
                  </a:cubicBezTo>
                  <a:cubicBezTo>
                    <a:pt x="10473" y="4657"/>
                    <a:pt x="10892" y="3910"/>
                    <a:pt x="10899" y="3903"/>
                  </a:cubicBezTo>
                  <a:cubicBezTo>
                    <a:pt x="10953" y="3819"/>
                    <a:pt x="10960" y="3712"/>
                    <a:pt x="10930" y="3628"/>
                  </a:cubicBezTo>
                  <a:cubicBezTo>
                    <a:pt x="10915" y="3605"/>
                    <a:pt x="10899" y="3590"/>
                    <a:pt x="10884" y="3582"/>
                  </a:cubicBezTo>
                  <a:cubicBezTo>
                    <a:pt x="10864" y="3574"/>
                    <a:pt x="10844" y="3570"/>
                    <a:pt x="10825" y="3570"/>
                  </a:cubicBezTo>
                  <a:cubicBezTo>
                    <a:pt x="10792" y="3570"/>
                    <a:pt x="10760" y="3581"/>
                    <a:pt x="10732" y="3605"/>
                  </a:cubicBezTo>
                  <a:cubicBezTo>
                    <a:pt x="10496" y="3773"/>
                    <a:pt x="10267" y="3956"/>
                    <a:pt x="10054" y="4154"/>
                  </a:cubicBezTo>
                  <a:cubicBezTo>
                    <a:pt x="10092" y="4108"/>
                    <a:pt x="10130" y="4063"/>
                    <a:pt x="10168" y="4024"/>
                  </a:cubicBezTo>
                  <a:lnTo>
                    <a:pt x="10206" y="3986"/>
                  </a:lnTo>
                  <a:cubicBezTo>
                    <a:pt x="10297" y="3895"/>
                    <a:pt x="10389" y="3811"/>
                    <a:pt x="10488" y="3720"/>
                  </a:cubicBezTo>
                  <a:cubicBezTo>
                    <a:pt x="10579" y="3636"/>
                    <a:pt x="10678" y="3537"/>
                    <a:pt x="10762" y="3453"/>
                  </a:cubicBezTo>
                  <a:cubicBezTo>
                    <a:pt x="10854" y="3369"/>
                    <a:pt x="10938" y="3285"/>
                    <a:pt x="11014" y="3217"/>
                  </a:cubicBezTo>
                  <a:cubicBezTo>
                    <a:pt x="11082" y="3148"/>
                    <a:pt x="11143" y="3079"/>
                    <a:pt x="11181" y="3041"/>
                  </a:cubicBezTo>
                  <a:lnTo>
                    <a:pt x="11250" y="2965"/>
                  </a:lnTo>
                  <a:lnTo>
                    <a:pt x="11181" y="3003"/>
                  </a:lnTo>
                  <a:cubicBezTo>
                    <a:pt x="11136" y="3026"/>
                    <a:pt x="11067" y="3057"/>
                    <a:pt x="10991" y="3102"/>
                  </a:cubicBezTo>
                  <a:lnTo>
                    <a:pt x="10953" y="3125"/>
                  </a:lnTo>
                  <a:lnTo>
                    <a:pt x="10953" y="3110"/>
                  </a:lnTo>
                  <a:cubicBezTo>
                    <a:pt x="10983" y="2614"/>
                    <a:pt x="11105" y="2134"/>
                    <a:pt x="11303" y="1685"/>
                  </a:cubicBezTo>
                  <a:cubicBezTo>
                    <a:pt x="11723" y="793"/>
                    <a:pt x="11730" y="328"/>
                    <a:pt x="11326" y="61"/>
                  </a:cubicBezTo>
                  <a:lnTo>
                    <a:pt x="11288" y="38"/>
                  </a:lnTo>
                  <a:cubicBezTo>
                    <a:pt x="11235" y="12"/>
                    <a:pt x="11180" y="0"/>
                    <a:pt x="11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6572;p41">
              <a:extLst>
                <a:ext uri="{FF2B5EF4-FFF2-40B4-BE49-F238E27FC236}">
                  <a16:creationId xmlns:a16="http://schemas.microsoft.com/office/drawing/2014/main" id="{3481FB58-809B-65C4-6463-4B6DE58202F2}"/>
                </a:ext>
              </a:extLst>
            </p:cNvPr>
            <p:cNvSpPr/>
            <p:nvPr/>
          </p:nvSpPr>
          <p:spPr>
            <a:xfrm>
              <a:off x="2233975" y="1033025"/>
              <a:ext cx="66525" cy="56800"/>
            </a:xfrm>
            <a:custGeom>
              <a:avLst/>
              <a:gdLst/>
              <a:ahLst/>
              <a:cxnLst/>
              <a:rect l="l" t="t" r="r" b="b"/>
              <a:pathLst>
                <a:path w="2661" h="2272" extrusionOk="0">
                  <a:moveTo>
                    <a:pt x="2660" y="0"/>
                  </a:moveTo>
                  <a:lnTo>
                    <a:pt x="2546" y="92"/>
                  </a:lnTo>
                  <a:cubicBezTo>
                    <a:pt x="2470" y="153"/>
                    <a:pt x="2371" y="244"/>
                    <a:pt x="2241" y="351"/>
                  </a:cubicBezTo>
                  <a:cubicBezTo>
                    <a:pt x="2119" y="450"/>
                    <a:pt x="1974" y="587"/>
                    <a:pt x="1822" y="717"/>
                  </a:cubicBezTo>
                  <a:cubicBezTo>
                    <a:pt x="1662" y="846"/>
                    <a:pt x="1502" y="991"/>
                    <a:pt x="1334" y="1128"/>
                  </a:cubicBezTo>
                  <a:cubicBezTo>
                    <a:pt x="1166" y="1266"/>
                    <a:pt x="1006" y="1410"/>
                    <a:pt x="846" y="1540"/>
                  </a:cubicBezTo>
                  <a:cubicBezTo>
                    <a:pt x="694" y="1670"/>
                    <a:pt x="549" y="1807"/>
                    <a:pt x="419" y="1906"/>
                  </a:cubicBezTo>
                  <a:cubicBezTo>
                    <a:pt x="298" y="2020"/>
                    <a:pt x="191" y="2104"/>
                    <a:pt x="115" y="2165"/>
                  </a:cubicBezTo>
                  <a:lnTo>
                    <a:pt x="0" y="2272"/>
                  </a:lnTo>
                  <a:lnTo>
                    <a:pt x="122" y="2211"/>
                  </a:lnTo>
                  <a:cubicBezTo>
                    <a:pt x="198" y="2165"/>
                    <a:pt x="305" y="2104"/>
                    <a:pt x="442" y="2020"/>
                  </a:cubicBezTo>
                  <a:cubicBezTo>
                    <a:pt x="572" y="1936"/>
                    <a:pt x="724" y="1830"/>
                    <a:pt x="884" y="1715"/>
                  </a:cubicBezTo>
                  <a:cubicBezTo>
                    <a:pt x="1044" y="1601"/>
                    <a:pt x="1212" y="1456"/>
                    <a:pt x="1380" y="1319"/>
                  </a:cubicBezTo>
                  <a:cubicBezTo>
                    <a:pt x="1547" y="1182"/>
                    <a:pt x="1715" y="1022"/>
                    <a:pt x="1868" y="869"/>
                  </a:cubicBezTo>
                  <a:cubicBezTo>
                    <a:pt x="2020" y="724"/>
                    <a:pt x="2157" y="572"/>
                    <a:pt x="2279" y="450"/>
                  </a:cubicBezTo>
                  <a:cubicBezTo>
                    <a:pt x="2401" y="321"/>
                    <a:pt x="2492" y="206"/>
                    <a:pt x="2561" y="122"/>
                  </a:cubicBezTo>
                  <a:lnTo>
                    <a:pt x="2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6573;p41">
              <a:extLst>
                <a:ext uri="{FF2B5EF4-FFF2-40B4-BE49-F238E27FC236}">
                  <a16:creationId xmlns:a16="http://schemas.microsoft.com/office/drawing/2014/main" id="{1035A43E-1C15-049F-ACD5-3B1B9587901D}"/>
                </a:ext>
              </a:extLst>
            </p:cNvPr>
            <p:cNvSpPr/>
            <p:nvPr/>
          </p:nvSpPr>
          <p:spPr>
            <a:xfrm>
              <a:off x="2269400" y="906900"/>
              <a:ext cx="76825" cy="109200"/>
            </a:xfrm>
            <a:custGeom>
              <a:avLst/>
              <a:gdLst/>
              <a:ahLst/>
              <a:cxnLst/>
              <a:rect l="l" t="t" r="r" b="b"/>
              <a:pathLst>
                <a:path w="3073" h="4368" extrusionOk="0">
                  <a:moveTo>
                    <a:pt x="3072" y="0"/>
                  </a:moveTo>
                  <a:lnTo>
                    <a:pt x="2912" y="152"/>
                  </a:lnTo>
                  <a:cubicBezTo>
                    <a:pt x="2867" y="206"/>
                    <a:pt x="2806" y="267"/>
                    <a:pt x="2745" y="343"/>
                  </a:cubicBezTo>
                  <a:cubicBezTo>
                    <a:pt x="2676" y="419"/>
                    <a:pt x="2600" y="503"/>
                    <a:pt x="2524" y="602"/>
                  </a:cubicBezTo>
                  <a:cubicBezTo>
                    <a:pt x="2364" y="793"/>
                    <a:pt x="2196" y="1037"/>
                    <a:pt x="2013" y="1303"/>
                  </a:cubicBezTo>
                  <a:cubicBezTo>
                    <a:pt x="1838" y="1562"/>
                    <a:pt x="1662" y="1860"/>
                    <a:pt x="1487" y="2149"/>
                  </a:cubicBezTo>
                  <a:cubicBezTo>
                    <a:pt x="1312" y="2439"/>
                    <a:pt x="1144" y="2729"/>
                    <a:pt x="976" y="2995"/>
                  </a:cubicBezTo>
                  <a:cubicBezTo>
                    <a:pt x="809" y="3262"/>
                    <a:pt x="649" y="3506"/>
                    <a:pt x="504" y="3704"/>
                  </a:cubicBezTo>
                  <a:cubicBezTo>
                    <a:pt x="435" y="3811"/>
                    <a:pt x="367" y="3895"/>
                    <a:pt x="306" y="3978"/>
                  </a:cubicBezTo>
                  <a:lnTo>
                    <a:pt x="222" y="4093"/>
                  </a:lnTo>
                  <a:lnTo>
                    <a:pt x="146" y="4192"/>
                  </a:lnTo>
                  <a:lnTo>
                    <a:pt x="1" y="4367"/>
                  </a:lnTo>
                  <a:lnTo>
                    <a:pt x="169" y="4215"/>
                  </a:lnTo>
                  <a:lnTo>
                    <a:pt x="245" y="4131"/>
                  </a:lnTo>
                  <a:lnTo>
                    <a:pt x="344" y="4032"/>
                  </a:lnTo>
                  <a:cubicBezTo>
                    <a:pt x="412" y="3963"/>
                    <a:pt x="489" y="3879"/>
                    <a:pt x="565" y="3780"/>
                  </a:cubicBezTo>
                  <a:cubicBezTo>
                    <a:pt x="725" y="3590"/>
                    <a:pt x="900" y="3353"/>
                    <a:pt x="1083" y="3094"/>
                  </a:cubicBezTo>
                  <a:cubicBezTo>
                    <a:pt x="1266" y="2828"/>
                    <a:pt x="1441" y="2538"/>
                    <a:pt x="1617" y="2248"/>
                  </a:cubicBezTo>
                  <a:cubicBezTo>
                    <a:pt x="1792" y="1959"/>
                    <a:pt x="1960" y="1662"/>
                    <a:pt x="2127" y="1395"/>
                  </a:cubicBezTo>
                  <a:cubicBezTo>
                    <a:pt x="2287" y="1128"/>
                    <a:pt x="2440" y="877"/>
                    <a:pt x="2585" y="671"/>
                  </a:cubicBezTo>
                  <a:cubicBezTo>
                    <a:pt x="2653" y="564"/>
                    <a:pt x="2722" y="473"/>
                    <a:pt x="2775" y="389"/>
                  </a:cubicBezTo>
                  <a:cubicBezTo>
                    <a:pt x="2828" y="313"/>
                    <a:pt x="2889" y="236"/>
                    <a:pt x="2935" y="183"/>
                  </a:cubicBezTo>
                  <a:lnTo>
                    <a:pt x="3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6574;p41">
              <a:extLst>
                <a:ext uri="{FF2B5EF4-FFF2-40B4-BE49-F238E27FC236}">
                  <a16:creationId xmlns:a16="http://schemas.microsoft.com/office/drawing/2014/main" id="{52090CE5-339F-D74E-A92F-DE11740D0269}"/>
                </a:ext>
              </a:extLst>
            </p:cNvPr>
            <p:cNvSpPr/>
            <p:nvPr/>
          </p:nvSpPr>
          <p:spPr>
            <a:xfrm>
              <a:off x="2272850" y="856600"/>
              <a:ext cx="14125" cy="77550"/>
            </a:xfrm>
            <a:custGeom>
              <a:avLst/>
              <a:gdLst/>
              <a:ahLst/>
              <a:cxnLst/>
              <a:rect l="l" t="t" r="r" b="b"/>
              <a:pathLst>
                <a:path w="565" h="3102" extrusionOk="0">
                  <a:moveTo>
                    <a:pt x="503" y="0"/>
                  </a:moveTo>
                  <a:lnTo>
                    <a:pt x="473" y="31"/>
                  </a:lnTo>
                  <a:cubicBezTo>
                    <a:pt x="457" y="53"/>
                    <a:pt x="434" y="91"/>
                    <a:pt x="404" y="130"/>
                  </a:cubicBezTo>
                  <a:cubicBezTo>
                    <a:pt x="320" y="259"/>
                    <a:pt x="244" y="389"/>
                    <a:pt x="191" y="526"/>
                  </a:cubicBezTo>
                  <a:cubicBezTo>
                    <a:pt x="107" y="724"/>
                    <a:pt x="53" y="930"/>
                    <a:pt x="31" y="1143"/>
                  </a:cubicBezTo>
                  <a:cubicBezTo>
                    <a:pt x="0" y="1349"/>
                    <a:pt x="15" y="1562"/>
                    <a:pt x="69" y="1768"/>
                  </a:cubicBezTo>
                  <a:cubicBezTo>
                    <a:pt x="122" y="1936"/>
                    <a:pt x="191" y="2096"/>
                    <a:pt x="267" y="2248"/>
                  </a:cubicBezTo>
                  <a:cubicBezTo>
                    <a:pt x="335" y="2370"/>
                    <a:pt x="396" y="2500"/>
                    <a:pt x="442" y="2637"/>
                  </a:cubicBezTo>
                  <a:cubicBezTo>
                    <a:pt x="488" y="2744"/>
                    <a:pt x="511" y="2850"/>
                    <a:pt x="518" y="2957"/>
                  </a:cubicBezTo>
                  <a:cubicBezTo>
                    <a:pt x="526" y="3010"/>
                    <a:pt x="526" y="3056"/>
                    <a:pt x="526" y="3102"/>
                  </a:cubicBezTo>
                  <a:cubicBezTo>
                    <a:pt x="541" y="3049"/>
                    <a:pt x="549" y="2995"/>
                    <a:pt x="556" y="2942"/>
                  </a:cubicBezTo>
                  <a:cubicBezTo>
                    <a:pt x="564" y="2812"/>
                    <a:pt x="564" y="2683"/>
                    <a:pt x="541" y="2553"/>
                  </a:cubicBezTo>
                  <a:cubicBezTo>
                    <a:pt x="511" y="2401"/>
                    <a:pt x="473" y="2248"/>
                    <a:pt x="412" y="2104"/>
                  </a:cubicBezTo>
                  <a:cubicBezTo>
                    <a:pt x="343" y="1943"/>
                    <a:pt x="290" y="1783"/>
                    <a:pt x="244" y="1623"/>
                  </a:cubicBezTo>
                  <a:cubicBezTo>
                    <a:pt x="191" y="1448"/>
                    <a:pt x="168" y="1265"/>
                    <a:pt x="183" y="1090"/>
                  </a:cubicBezTo>
                  <a:cubicBezTo>
                    <a:pt x="191" y="907"/>
                    <a:pt x="221" y="724"/>
                    <a:pt x="282" y="549"/>
                  </a:cubicBezTo>
                  <a:cubicBezTo>
                    <a:pt x="313" y="412"/>
                    <a:pt x="366" y="282"/>
                    <a:pt x="427" y="152"/>
                  </a:cubicBezTo>
                  <a:cubicBezTo>
                    <a:pt x="450" y="99"/>
                    <a:pt x="465" y="69"/>
                    <a:pt x="480" y="38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6575;p41">
              <a:extLst>
                <a:ext uri="{FF2B5EF4-FFF2-40B4-BE49-F238E27FC236}">
                  <a16:creationId xmlns:a16="http://schemas.microsoft.com/office/drawing/2014/main" id="{85BAFD12-A600-AF82-8A5E-2A9E2E2DBC5B}"/>
                </a:ext>
              </a:extLst>
            </p:cNvPr>
            <p:cNvSpPr/>
            <p:nvPr/>
          </p:nvSpPr>
          <p:spPr>
            <a:xfrm>
              <a:off x="2320475" y="815050"/>
              <a:ext cx="50900" cy="70525"/>
            </a:xfrm>
            <a:custGeom>
              <a:avLst/>
              <a:gdLst/>
              <a:ahLst/>
              <a:cxnLst/>
              <a:rect l="l" t="t" r="r" b="b"/>
              <a:pathLst>
                <a:path w="2036" h="2821" extrusionOk="0">
                  <a:moveTo>
                    <a:pt x="2035" y="1"/>
                  </a:moveTo>
                  <a:lnTo>
                    <a:pt x="1936" y="100"/>
                  </a:lnTo>
                  <a:cubicBezTo>
                    <a:pt x="1868" y="161"/>
                    <a:pt x="1776" y="252"/>
                    <a:pt x="1669" y="366"/>
                  </a:cubicBezTo>
                  <a:cubicBezTo>
                    <a:pt x="1563" y="481"/>
                    <a:pt x="1433" y="626"/>
                    <a:pt x="1311" y="778"/>
                  </a:cubicBezTo>
                  <a:cubicBezTo>
                    <a:pt x="1182" y="938"/>
                    <a:pt x="1045" y="1106"/>
                    <a:pt x="915" y="1289"/>
                  </a:cubicBezTo>
                  <a:cubicBezTo>
                    <a:pt x="785" y="1464"/>
                    <a:pt x="663" y="1647"/>
                    <a:pt x="549" y="1822"/>
                  </a:cubicBezTo>
                  <a:cubicBezTo>
                    <a:pt x="435" y="2005"/>
                    <a:pt x="336" y="2173"/>
                    <a:pt x="252" y="2317"/>
                  </a:cubicBezTo>
                  <a:cubicBezTo>
                    <a:pt x="168" y="2462"/>
                    <a:pt x="107" y="2592"/>
                    <a:pt x="61" y="2676"/>
                  </a:cubicBezTo>
                  <a:lnTo>
                    <a:pt x="0" y="2820"/>
                  </a:lnTo>
                  <a:lnTo>
                    <a:pt x="77" y="2691"/>
                  </a:lnTo>
                  <a:cubicBezTo>
                    <a:pt x="130" y="2607"/>
                    <a:pt x="199" y="2493"/>
                    <a:pt x="290" y="2348"/>
                  </a:cubicBezTo>
                  <a:cubicBezTo>
                    <a:pt x="381" y="2211"/>
                    <a:pt x="488" y="2051"/>
                    <a:pt x="602" y="1875"/>
                  </a:cubicBezTo>
                  <a:cubicBezTo>
                    <a:pt x="709" y="1700"/>
                    <a:pt x="839" y="1525"/>
                    <a:pt x="968" y="1350"/>
                  </a:cubicBezTo>
                  <a:cubicBezTo>
                    <a:pt x="1098" y="1174"/>
                    <a:pt x="1227" y="999"/>
                    <a:pt x="1349" y="839"/>
                  </a:cubicBezTo>
                  <a:cubicBezTo>
                    <a:pt x="1471" y="679"/>
                    <a:pt x="1593" y="534"/>
                    <a:pt x="1692" y="412"/>
                  </a:cubicBezTo>
                  <a:cubicBezTo>
                    <a:pt x="1799" y="290"/>
                    <a:pt x="1883" y="183"/>
                    <a:pt x="1944" y="115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6576;p41">
              <a:extLst>
                <a:ext uri="{FF2B5EF4-FFF2-40B4-BE49-F238E27FC236}">
                  <a16:creationId xmlns:a16="http://schemas.microsoft.com/office/drawing/2014/main" id="{8DB7B14B-7F26-A1A4-1713-74E3F8707EB1}"/>
                </a:ext>
              </a:extLst>
            </p:cNvPr>
            <p:cNvSpPr/>
            <p:nvPr/>
          </p:nvSpPr>
          <p:spPr>
            <a:xfrm>
              <a:off x="2301800" y="848775"/>
              <a:ext cx="13175" cy="44225"/>
            </a:xfrm>
            <a:custGeom>
              <a:avLst/>
              <a:gdLst/>
              <a:ahLst/>
              <a:cxnLst/>
              <a:rect l="l" t="t" r="r" b="b"/>
              <a:pathLst>
                <a:path w="527" h="1769" extrusionOk="0">
                  <a:moveTo>
                    <a:pt x="526" y="1"/>
                  </a:moveTo>
                  <a:lnTo>
                    <a:pt x="488" y="69"/>
                  </a:lnTo>
                  <a:cubicBezTo>
                    <a:pt x="465" y="122"/>
                    <a:pt x="427" y="183"/>
                    <a:pt x="389" y="267"/>
                  </a:cubicBezTo>
                  <a:cubicBezTo>
                    <a:pt x="351" y="351"/>
                    <a:pt x="321" y="450"/>
                    <a:pt x="282" y="557"/>
                  </a:cubicBezTo>
                  <a:cubicBezTo>
                    <a:pt x="244" y="664"/>
                    <a:pt x="206" y="770"/>
                    <a:pt x="176" y="885"/>
                  </a:cubicBezTo>
                  <a:cubicBezTo>
                    <a:pt x="138" y="999"/>
                    <a:pt x="115" y="1106"/>
                    <a:pt x="84" y="1212"/>
                  </a:cubicBezTo>
                  <a:cubicBezTo>
                    <a:pt x="61" y="1319"/>
                    <a:pt x="46" y="1410"/>
                    <a:pt x="31" y="1502"/>
                  </a:cubicBezTo>
                  <a:cubicBezTo>
                    <a:pt x="16" y="1586"/>
                    <a:pt x="8" y="1647"/>
                    <a:pt x="8" y="1700"/>
                  </a:cubicBezTo>
                  <a:lnTo>
                    <a:pt x="1" y="1769"/>
                  </a:lnTo>
                  <a:lnTo>
                    <a:pt x="23" y="1692"/>
                  </a:lnTo>
                  <a:lnTo>
                    <a:pt x="84" y="1494"/>
                  </a:lnTo>
                  <a:cubicBezTo>
                    <a:pt x="100" y="1410"/>
                    <a:pt x="130" y="1311"/>
                    <a:pt x="161" y="1205"/>
                  </a:cubicBezTo>
                  <a:cubicBezTo>
                    <a:pt x="191" y="1098"/>
                    <a:pt x="222" y="991"/>
                    <a:pt x="260" y="885"/>
                  </a:cubicBezTo>
                  <a:cubicBezTo>
                    <a:pt x="290" y="778"/>
                    <a:pt x="321" y="664"/>
                    <a:pt x="351" y="565"/>
                  </a:cubicBezTo>
                  <a:cubicBezTo>
                    <a:pt x="382" y="458"/>
                    <a:pt x="412" y="366"/>
                    <a:pt x="443" y="275"/>
                  </a:cubicBezTo>
                  <a:lnTo>
                    <a:pt x="504" y="77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6577;p41">
              <a:extLst>
                <a:ext uri="{FF2B5EF4-FFF2-40B4-BE49-F238E27FC236}">
                  <a16:creationId xmlns:a16="http://schemas.microsoft.com/office/drawing/2014/main" id="{653BFB5E-1775-769E-E267-B8D66346D3EF}"/>
                </a:ext>
              </a:extLst>
            </p:cNvPr>
            <p:cNvSpPr/>
            <p:nvPr/>
          </p:nvSpPr>
          <p:spPr>
            <a:xfrm>
              <a:off x="2281025" y="974150"/>
              <a:ext cx="48050" cy="55475"/>
            </a:xfrm>
            <a:custGeom>
              <a:avLst/>
              <a:gdLst/>
              <a:ahLst/>
              <a:cxnLst/>
              <a:rect l="l" t="t" r="r" b="b"/>
              <a:pathLst>
                <a:path w="1922" h="2219" extrusionOk="0">
                  <a:moveTo>
                    <a:pt x="1921" y="0"/>
                  </a:moveTo>
                  <a:lnTo>
                    <a:pt x="1838" y="99"/>
                  </a:lnTo>
                  <a:lnTo>
                    <a:pt x="1617" y="351"/>
                  </a:lnTo>
                  <a:lnTo>
                    <a:pt x="1312" y="702"/>
                  </a:lnTo>
                  <a:cubicBezTo>
                    <a:pt x="1197" y="831"/>
                    <a:pt x="1075" y="976"/>
                    <a:pt x="961" y="1106"/>
                  </a:cubicBezTo>
                  <a:cubicBezTo>
                    <a:pt x="839" y="1243"/>
                    <a:pt x="717" y="1388"/>
                    <a:pt x="610" y="1517"/>
                  </a:cubicBezTo>
                  <a:lnTo>
                    <a:pt x="298" y="1868"/>
                  </a:lnTo>
                  <a:lnTo>
                    <a:pt x="85" y="2127"/>
                  </a:lnTo>
                  <a:lnTo>
                    <a:pt x="1" y="2218"/>
                  </a:lnTo>
                  <a:lnTo>
                    <a:pt x="92" y="2134"/>
                  </a:lnTo>
                  <a:cubicBezTo>
                    <a:pt x="146" y="2081"/>
                    <a:pt x="229" y="2012"/>
                    <a:pt x="321" y="1913"/>
                  </a:cubicBezTo>
                  <a:cubicBezTo>
                    <a:pt x="420" y="1822"/>
                    <a:pt x="527" y="1708"/>
                    <a:pt x="641" y="1586"/>
                  </a:cubicBezTo>
                  <a:cubicBezTo>
                    <a:pt x="755" y="1456"/>
                    <a:pt x="885" y="1327"/>
                    <a:pt x="999" y="1189"/>
                  </a:cubicBezTo>
                  <a:cubicBezTo>
                    <a:pt x="1121" y="1052"/>
                    <a:pt x="1243" y="900"/>
                    <a:pt x="1350" y="770"/>
                  </a:cubicBezTo>
                  <a:cubicBezTo>
                    <a:pt x="1456" y="633"/>
                    <a:pt x="1556" y="503"/>
                    <a:pt x="1647" y="389"/>
                  </a:cubicBezTo>
                  <a:cubicBezTo>
                    <a:pt x="1731" y="275"/>
                    <a:pt x="1799" y="176"/>
                    <a:pt x="1845" y="107"/>
                  </a:cubicBezTo>
                  <a:lnTo>
                    <a:pt x="19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6578;p41">
              <a:extLst>
                <a:ext uri="{FF2B5EF4-FFF2-40B4-BE49-F238E27FC236}">
                  <a16:creationId xmlns:a16="http://schemas.microsoft.com/office/drawing/2014/main" id="{02CB5CA1-B451-CF25-07E8-5767CF0AF298}"/>
                </a:ext>
              </a:extLst>
            </p:cNvPr>
            <p:cNvSpPr/>
            <p:nvPr/>
          </p:nvSpPr>
          <p:spPr>
            <a:xfrm>
              <a:off x="2192625" y="1085800"/>
              <a:ext cx="66700" cy="56225"/>
            </a:xfrm>
            <a:custGeom>
              <a:avLst/>
              <a:gdLst/>
              <a:ahLst/>
              <a:cxnLst/>
              <a:rect l="l" t="t" r="r" b="b"/>
              <a:pathLst>
                <a:path w="2668" h="2249" extrusionOk="0">
                  <a:moveTo>
                    <a:pt x="2668" y="1"/>
                  </a:moveTo>
                  <a:lnTo>
                    <a:pt x="2561" y="122"/>
                  </a:lnTo>
                  <a:cubicBezTo>
                    <a:pt x="2493" y="199"/>
                    <a:pt x="2394" y="305"/>
                    <a:pt x="2279" y="435"/>
                  </a:cubicBezTo>
                  <a:cubicBezTo>
                    <a:pt x="2157" y="565"/>
                    <a:pt x="2020" y="702"/>
                    <a:pt x="1868" y="847"/>
                  </a:cubicBezTo>
                  <a:cubicBezTo>
                    <a:pt x="1715" y="999"/>
                    <a:pt x="1548" y="1144"/>
                    <a:pt x="1380" y="1281"/>
                  </a:cubicBezTo>
                  <a:cubicBezTo>
                    <a:pt x="1212" y="1418"/>
                    <a:pt x="1037" y="1555"/>
                    <a:pt x="877" y="1670"/>
                  </a:cubicBezTo>
                  <a:cubicBezTo>
                    <a:pt x="717" y="1792"/>
                    <a:pt x="572" y="1891"/>
                    <a:pt x="442" y="1974"/>
                  </a:cubicBezTo>
                  <a:cubicBezTo>
                    <a:pt x="305" y="2058"/>
                    <a:pt x="199" y="2127"/>
                    <a:pt x="122" y="2173"/>
                  </a:cubicBezTo>
                  <a:lnTo>
                    <a:pt x="0" y="2249"/>
                  </a:lnTo>
                  <a:lnTo>
                    <a:pt x="122" y="2196"/>
                  </a:lnTo>
                  <a:cubicBezTo>
                    <a:pt x="199" y="2157"/>
                    <a:pt x="313" y="2112"/>
                    <a:pt x="442" y="2035"/>
                  </a:cubicBezTo>
                  <a:cubicBezTo>
                    <a:pt x="572" y="1959"/>
                    <a:pt x="732" y="1875"/>
                    <a:pt x="892" y="1761"/>
                  </a:cubicBezTo>
                  <a:cubicBezTo>
                    <a:pt x="1060" y="1647"/>
                    <a:pt x="1228" y="1517"/>
                    <a:pt x="1403" y="1380"/>
                  </a:cubicBezTo>
                  <a:cubicBezTo>
                    <a:pt x="1570" y="1235"/>
                    <a:pt x="1738" y="1083"/>
                    <a:pt x="1891" y="930"/>
                  </a:cubicBezTo>
                  <a:cubicBezTo>
                    <a:pt x="2043" y="770"/>
                    <a:pt x="2188" y="618"/>
                    <a:pt x="2302" y="481"/>
                  </a:cubicBezTo>
                  <a:cubicBezTo>
                    <a:pt x="2416" y="344"/>
                    <a:pt x="2508" y="222"/>
                    <a:pt x="2569" y="138"/>
                  </a:cubicBezTo>
                  <a:lnTo>
                    <a:pt x="2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6579;p41">
              <a:extLst>
                <a:ext uri="{FF2B5EF4-FFF2-40B4-BE49-F238E27FC236}">
                  <a16:creationId xmlns:a16="http://schemas.microsoft.com/office/drawing/2014/main" id="{50CF8E08-AB53-D757-97F3-AF4DF21750F4}"/>
                </a:ext>
              </a:extLst>
            </p:cNvPr>
            <p:cNvSpPr/>
            <p:nvPr/>
          </p:nvSpPr>
          <p:spPr>
            <a:xfrm>
              <a:off x="2172425" y="1106375"/>
              <a:ext cx="8600" cy="40800"/>
            </a:xfrm>
            <a:custGeom>
              <a:avLst/>
              <a:gdLst/>
              <a:ahLst/>
              <a:cxnLst/>
              <a:rect l="l" t="t" r="r" b="b"/>
              <a:pathLst>
                <a:path w="344" h="1632" extrusionOk="0">
                  <a:moveTo>
                    <a:pt x="344" y="1"/>
                  </a:moveTo>
                  <a:lnTo>
                    <a:pt x="313" y="69"/>
                  </a:lnTo>
                  <a:cubicBezTo>
                    <a:pt x="290" y="115"/>
                    <a:pt x="267" y="176"/>
                    <a:pt x="244" y="260"/>
                  </a:cubicBezTo>
                  <a:cubicBezTo>
                    <a:pt x="214" y="344"/>
                    <a:pt x="184" y="427"/>
                    <a:pt x="161" y="527"/>
                  </a:cubicBezTo>
                  <a:cubicBezTo>
                    <a:pt x="130" y="626"/>
                    <a:pt x="107" y="725"/>
                    <a:pt x="84" y="831"/>
                  </a:cubicBezTo>
                  <a:cubicBezTo>
                    <a:pt x="62" y="938"/>
                    <a:pt x="46" y="1037"/>
                    <a:pt x="31" y="1136"/>
                  </a:cubicBezTo>
                  <a:cubicBezTo>
                    <a:pt x="16" y="1228"/>
                    <a:pt x="16" y="1319"/>
                    <a:pt x="8" y="1388"/>
                  </a:cubicBezTo>
                  <a:cubicBezTo>
                    <a:pt x="1" y="1464"/>
                    <a:pt x="1" y="1525"/>
                    <a:pt x="1" y="1571"/>
                  </a:cubicBezTo>
                  <a:lnTo>
                    <a:pt x="1" y="1632"/>
                  </a:lnTo>
                  <a:lnTo>
                    <a:pt x="16" y="1563"/>
                  </a:lnTo>
                  <a:lnTo>
                    <a:pt x="62" y="1380"/>
                  </a:lnTo>
                  <a:lnTo>
                    <a:pt x="107" y="1121"/>
                  </a:lnTo>
                  <a:cubicBezTo>
                    <a:pt x="130" y="1022"/>
                    <a:pt x="153" y="923"/>
                    <a:pt x="176" y="824"/>
                  </a:cubicBezTo>
                  <a:cubicBezTo>
                    <a:pt x="199" y="717"/>
                    <a:pt x="214" y="618"/>
                    <a:pt x="237" y="519"/>
                  </a:cubicBezTo>
                  <a:cubicBezTo>
                    <a:pt x="252" y="427"/>
                    <a:pt x="267" y="336"/>
                    <a:pt x="290" y="260"/>
                  </a:cubicBezTo>
                  <a:lnTo>
                    <a:pt x="328" y="69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6580;p41">
              <a:extLst>
                <a:ext uri="{FF2B5EF4-FFF2-40B4-BE49-F238E27FC236}">
                  <a16:creationId xmlns:a16="http://schemas.microsoft.com/office/drawing/2014/main" id="{5515810C-BB00-B654-F9A4-C9516EBF8A14}"/>
                </a:ext>
              </a:extLst>
            </p:cNvPr>
            <p:cNvSpPr/>
            <p:nvPr/>
          </p:nvSpPr>
          <p:spPr>
            <a:xfrm>
              <a:off x="2205400" y="993000"/>
              <a:ext cx="22300" cy="99300"/>
            </a:xfrm>
            <a:custGeom>
              <a:avLst/>
              <a:gdLst/>
              <a:ahLst/>
              <a:cxnLst/>
              <a:rect l="l" t="t" r="r" b="b"/>
              <a:pathLst>
                <a:path w="892" h="3972" extrusionOk="0">
                  <a:moveTo>
                    <a:pt x="892" y="1"/>
                  </a:moveTo>
                  <a:cubicBezTo>
                    <a:pt x="892" y="1"/>
                    <a:pt x="892" y="62"/>
                    <a:pt x="877" y="169"/>
                  </a:cubicBezTo>
                  <a:cubicBezTo>
                    <a:pt x="861" y="275"/>
                    <a:pt x="846" y="428"/>
                    <a:pt x="816" y="611"/>
                  </a:cubicBezTo>
                  <a:cubicBezTo>
                    <a:pt x="793" y="794"/>
                    <a:pt x="739" y="1007"/>
                    <a:pt x="694" y="1243"/>
                  </a:cubicBezTo>
                  <a:cubicBezTo>
                    <a:pt x="640" y="1472"/>
                    <a:pt x="572" y="1716"/>
                    <a:pt x="503" y="1967"/>
                  </a:cubicBezTo>
                  <a:cubicBezTo>
                    <a:pt x="427" y="2226"/>
                    <a:pt x="358" y="2470"/>
                    <a:pt x="290" y="2707"/>
                  </a:cubicBezTo>
                  <a:cubicBezTo>
                    <a:pt x="221" y="2943"/>
                    <a:pt x="168" y="3156"/>
                    <a:pt x="122" y="3347"/>
                  </a:cubicBezTo>
                  <a:cubicBezTo>
                    <a:pt x="76" y="3537"/>
                    <a:pt x="46" y="3690"/>
                    <a:pt x="23" y="3804"/>
                  </a:cubicBezTo>
                  <a:lnTo>
                    <a:pt x="0" y="3972"/>
                  </a:lnTo>
                  <a:lnTo>
                    <a:pt x="46" y="3796"/>
                  </a:lnTo>
                  <a:cubicBezTo>
                    <a:pt x="69" y="3690"/>
                    <a:pt x="114" y="3530"/>
                    <a:pt x="168" y="3347"/>
                  </a:cubicBezTo>
                  <a:cubicBezTo>
                    <a:pt x="221" y="3156"/>
                    <a:pt x="290" y="2943"/>
                    <a:pt x="358" y="2707"/>
                  </a:cubicBezTo>
                  <a:cubicBezTo>
                    <a:pt x="427" y="2470"/>
                    <a:pt x="503" y="2219"/>
                    <a:pt x="579" y="1967"/>
                  </a:cubicBezTo>
                  <a:cubicBezTo>
                    <a:pt x="648" y="1716"/>
                    <a:pt x="709" y="1464"/>
                    <a:pt x="762" y="1228"/>
                  </a:cubicBezTo>
                  <a:cubicBezTo>
                    <a:pt x="816" y="992"/>
                    <a:pt x="846" y="778"/>
                    <a:pt x="869" y="595"/>
                  </a:cubicBezTo>
                  <a:cubicBezTo>
                    <a:pt x="884" y="451"/>
                    <a:pt x="892" y="306"/>
                    <a:pt x="892" y="161"/>
                  </a:cubicBezTo>
                  <a:lnTo>
                    <a:pt x="8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6581;p41">
              <a:extLst>
                <a:ext uri="{FF2B5EF4-FFF2-40B4-BE49-F238E27FC236}">
                  <a16:creationId xmlns:a16="http://schemas.microsoft.com/office/drawing/2014/main" id="{791A9048-3E6B-51C9-F1ED-66189A5EFA44}"/>
                </a:ext>
              </a:extLst>
            </p:cNvPr>
            <p:cNvSpPr/>
            <p:nvPr/>
          </p:nvSpPr>
          <p:spPr>
            <a:xfrm>
              <a:off x="2250175" y="935850"/>
              <a:ext cx="8400" cy="79100"/>
            </a:xfrm>
            <a:custGeom>
              <a:avLst/>
              <a:gdLst/>
              <a:ahLst/>
              <a:cxnLst/>
              <a:rect l="l" t="t" r="r" b="b"/>
              <a:pathLst>
                <a:path w="336" h="3164" extrusionOk="0">
                  <a:moveTo>
                    <a:pt x="229" y="1"/>
                  </a:moveTo>
                  <a:lnTo>
                    <a:pt x="236" y="130"/>
                  </a:lnTo>
                  <a:cubicBezTo>
                    <a:pt x="236" y="214"/>
                    <a:pt x="244" y="336"/>
                    <a:pt x="252" y="473"/>
                  </a:cubicBezTo>
                  <a:cubicBezTo>
                    <a:pt x="252" y="618"/>
                    <a:pt x="252" y="786"/>
                    <a:pt x="252" y="961"/>
                  </a:cubicBezTo>
                  <a:cubicBezTo>
                    <a:pt x="259" y="1144"/>
                    <a:pt x="244" y="1342"/>
                    <a:pt x="229" y="1532"/>
                  </a:cubicBezTo>
                  <a:cubicBezTo>
                    <a:pt x="214" y="1731"/>
                    <a:pt x="198" y="1929"/>
                    <a:pt x="175" y="2119"/>
                  </a:cubicBezTo>
                  <a:cubicBezTo>
                    <a:pt x="145" y="2310"/>
                    <a:pt x="122" y="2493"/>
                    <a:pt x="99" y="2645"/>
                  </a:cubicBezTo>
                  <a:cubicBezTo>
                    <a:pt x="69" y="2798"/>
                    <a:pt x="46" y="2927"/>
                    <a:pt x="31" y="3019"/>
                  </a:cubicBezTo>
                  <a:lnTo>
                    <a:pt x="0" y="3163"/>
                  </a:lnTo>
                  <a:lnTo>
                    <a:pt x="46" y="3019"/>
                  </a:lnTo>
                  <a:cubicBezTo>
                    <a:pt x="69" y="2920"/>
                    <a:pt x="114" y="2790"/>
                    <a:pt x="145" y="2638"/>
                  </a:cubicBezTo>
                  <a:cubicBezTo>
                    <a:pt x="183" y="2477"/>
                    <a:pt x="221" y="2295"/>
                    <a:pt x="252" y="2104"/>
                  </a:cubicBezTo>
                  <a:cubicBezTo>
                    <a:pt x="282" y="1906"/>
                    <a:pt x="305" y="1700"/>
                    <a:pt x="320" y="1494"/>
                  </a:cubicBezTo>
                  <a:cubicBezTo>
                    <a:pt x="335" y="1296"/>
                    <a:pt x="335" y="1098"/>
                    <a:pt x="335" y="915"/>
                  </a:cubicBezTo>
                  <a:cubicBezTo>
                    <a:pt x="335" y="740"/>
                    <a:pt x="313" y="572"/>
                    <a:pt x="297" y="443"/>
                  </a:cubicBezTo>
                  <a:cubicBezTo>
                    <a:pt x="282" y="305"/>
                    <a:pt x="267" y="199"/>
                    <a:pt x="252" y="122"/>
                  </a:cubicBezTo>
                  <a:lnTo>
                    <a:pt x="2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2" descr="Uia GIF - Uia - Discover &amp; Share GIFs">
            <a:extLst>
              <a:ext uri="{FF2B5EF4-FFF2-40B4-BE49-F238E27FC236}">
                <a16:creationId xmlns:a16="http://schemas.microsoft.com/office/drawing/2014/main" id="{F5D25D62-1500-F94C-C0CB-A6BA4F1AC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3" r="16882"/>
          <a:stretch/>
        </p:blipFill>
        <p:spPr bwMode="auto">
          <a:xfrm>
            <a:off x="606399" y="2287213"/>
            <a:ext cx="1559378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ppy Happy Happy Happy Sticker - Happy Happy happy happy Happy happy -  Discover &amp; Share GIFs">
            <a:extLst>
              <a:ext uri="{FF2B5EF4-FFF2-40B4-BE49-F238E27FC236}">
                <a16:creationId xmlns:a16="http://schemas.microsoft.com/office/drawing/2014/main" id="{46C79F4D-1A53-F99C-A53D-1E3EA5D68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075" y="3205636"/>
            <a:ext cx="1228218" cy="122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7" name="Google Shape;5487;p36"/>
          <p:cNvGrpSpPr/>
          <p:nvPr/>
        </p:nvGrpSpPr>
        <p:grpSpPr>
          <a:xfrm>
            <a:off x="4499054" y="3253792"/>
            <a:ext cx="615525" cy="615593"/>
            <a:chOff x="4273756" y="1374896"/>
            <a:chExt cx="615525" cy="615593"/>
          </a:xfrm>
        </p:grpSpPr>
        <p:sp>
          <p:nvSpPr>
            <p:cNvPr id="5488" name="Google Shape;5488;p36"/>
            <p:cNvSpPr/>
            <p:nvPr/>
          </p:nvSpPr>
          <p:spPr>
            <a:xfrm>
              <a:off x="4273756" y="1374896"/>
              <a:ext cx="615525" cy="615593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9525" dir="5400000" algn="bl" rotWithShape="0">
                <a:schemeClr val="dk2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6"/>
            <p:cNvSpPr/>
            <p:nvPr/>
          </p:nvSpPr>
          <p:spPr>
            <a:xfrm>
              <a:off x="4342601" y="1443741"/>
              <a:ext cx="477835" cy="477903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0" name="Google Shape;5490;p36"/>
          <p:cNvGrpSpPr/>
          <p:nvPr/>
        </p:nvGrpSpPr>
        <p:grpSpPr>
          <a:xfrm>
            <a:off x="1245040" y="3234125"/>
            <a:ext cx="615525" cy="615593"/>
            <a:chOff x="4273756" y="1374896"/>
            <a:chExt cx="615525" cy="615593"/>
          </a:xfrm>
        </p:grpSpPr>
        <p:sp>
          <p:nvSpPr>
            <p:cNvPr id="5491" name="Google Shape;5491;p36"/>
            <p:cNvSpPr/>
            <p:nvPr/>
          </p:nvSpPr>
          <p:spPr>
            <a:xfrm>
              <a:off x="4273756" y="1374896"/>
              <a:ext cx="615525" cy="615593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9525" dir="5400000" algn="bl" rotWithShape="0">
                <a:schemeClr val="dk2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36"/>
            <p:cNvSpPr/>
            <p:nvPr/>
          </p:nvSpPr>
          <p:spPr>
            <a:xfrm>
              <a:off x="4342601" y="1443741"/>
              <a:ext cx="477835" cy="477903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3" name="Google Shape;5493;p36"/>
          <p:cNvGrpSpPr/>
          <p:nvPr/>
        </p:nvGrpSpPr>
        <p:grpSpPr>
          <a:xfrm>
            <a:off x="4499054" y="1685916"/>
            <a:ext cx="615525" cy="615593"/>
            <a:chOff x="4273756" y="1374896"/>
            <a:chExt cx="615525" cy="615593"/>
          </a:xfrm>
        </p:grpSpPr>
        <p:sp>
          <p:nvSpPr>
            <p:cNvPr id="5494" name="Google Shape;5494;p36"/>
            <p:cNvSpPr/>
            <p:nvPr/>
          </p:nvSpPr>
          <p:spPr>
            <a:xfrm>
              <a:off x="4273756" y="1374896"/>
              <a:ext cx="615525" cy="615593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9525" dir="5400000" algn="bl" rotWithShape="0">
                <a:schemeClr val="dk2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36"/>
            <p:cNvSpPr/>
            <p:nvPr/>
          </p:nvSpPr>
          <p:spPr>
            <a:xfrm>
              <a:off x="4342601" y="1443741"/>
              <a:ext cx="477835" cy="477903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6" name="Google Shape;5496;p36"/>
          <p:cNvGrpSpPr/>
          <p:nvPr/>
        </p:nvGrpSpPr>
        <p:grpSpPr>
          <a:xfrm>
            <a:off x="1262195" y="1700474"/>
            <a:ext cx="615525" cy="615593"/>
            <a:chOff x="4273756" y="1374896"/>
            <a:chExt cx="615525" cy="615593"/>
          </a:xfrm>
        </p:grpSpPr>
        <p:sp>
          <p:nvSpPr>
            <p:cNvPr id="5497" name="Google Shape;5497;p36"/>
            <p:cNvSpPr/>
            <p:nvPr/>
          </p:nvSpPr>
          <p:spPr>
            <a:xfrm>
              <a:off x="4273756" y="1374896"/>
              <a:ext cx="615525" cy="615593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9525" dir="5400000" algn="bl" rotWithShape="0">
                <a:schemeClr val="dk2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36"/>
            <p:cNvSpPr/>
            <p:nvPr/>
          </p:nvSpPr>
          <p:spPr>
            <a:xfrm>
              <a:off x="4342601" y="1443741"/>
              <a:ext cx="477835" cy="477903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9" name="Google Shape;5499;p36"/>
          <p:cNvSpPr txBox="1">
            <a:spLocks noGrp="1"/>
          </p:cNvSpPr>
          <p:nvPr>
            <p:ph type="title" idx="18"/>
          </p:nvPr>
        </p:nvSpPr>
        <p:spPr>
          <a:xfrm>
            <a:off x="2465614" y="560211"/>
            <a:ext cx="38752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Table of contents</a:t>
            </a:r>
            <a:endParaRPr sz="3600" dirty="0"/>
          </a:p>
        </p:txBody>
      </p:sp>
      <p:sp>
        <p:nvSpPr>
          <p:cNvPr id="5501" name="Google Shape;5501;p36"/>
          <p:cNvSpPr txBox="1">
            <a:spLocks noGrp="1"/>
          </p:cNvSpPr>
          <p:nvPr>
            <p:ph type="ctrTitle"/>
          </p:nvPr>
        </p:nvSpPr>
        <p:spPr>
          <a:xfrm>
            <a:off x="1791720" y="2085464"/>
            <a:ext cx="2479978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Introducing the CFPB</a:t>
            </a:r>
            <a:br>
              <a:rPr lang="en-US" dirty="0"/>
            </a:br>
            <a:endParaRPr lang="en-US" dirty="0"/>
          </a:p>
        </p:txBody>
      </p:sp>
      <p:sp>
        <p:nvSpPr>
          <p:cNvPr id="5502" name="Google Shape;5502;p36"/>
          <p:cNvSpPr txBox="1">
            <a:spLocks noGrp="1"/>
          </p:cNvSpPr>
          <p:nvPr>
            <p:ph type="ctrTitle" idx="2"/>
          </p:nvPr>
        </p:nvSpPr>
        <p:spPr>
          <a:xfrm>
            <a:off x="5180499" y="1853863"/>
            <a:ext cx="25785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Purpose and Problem Statement </a:t>
            </a:r>
          </a:p>
        </p:txBody>
      </p:sp>
      <p:sp>
        <p:nvSpPr>
          <p:cNvPr id="5510" name="Google Shape;5510;p36"/>
          <p:cNvSpPr txBox="1">
            <a:spLocks noGrp="1"/>
          </p:cNvSpPr>
          <p:nvPr>
            <p:ph type="title" idx="13"/>
          </p:nvPr>
        </p:nvSpPr>
        <p:spPr>
          <a:xfrm>
            <a:off x="1262157" y="1801703"/>
            <a:ext cx="6156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511" name="Google Shape;5511;p36"/>
          <p:cNvSpPr txBox="1">
            <a:spLocks noGrp="1"/>
          </p:cNvSpPr>
          <p:nvPr>
            <p:ph type="title" idx="14"/>
          </p:nvPr>
        </p:nvSpPr>
        <p:spPr>
          <a:xfrm>
            <a:off x="4500516" y="1794570"/>
            <a:ext cx="61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512" name="Google Shape;5512;p36"/>
          <p:cNvSpPr txBox="1">
            <a:spLocks noGrp="1"/>
          </p:cNvSpPr>
          <p:nvPr>
            <p:ph type="title" idx="15"/>
          </p:nvPr>
        </p:nvSpPr>
        <p:spPr>
          <a:xfrm>
            <a:off x="6831190" y="3073072"/>
            <a:ext cx="61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513" name="Google Shape;5513;p36"/>
          <p:cNvSpPr txBox="1">
            <a:spLocks noGrp="1"/>
          </p:cNvSpPr>
          <p:nvPr>
            <p:ph type="title" idx="16"/>
          </p:nvPr>
        </p:nvSpPr>
        <p:spPr>
          <a:xfrm>
            <a:off x="1246502" y="3322576"/>
            <a:ext cx="61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514" name="Google Shape;5514;p36"/>
          <p:cNvSpPr txBox="1">
            <a:spLocks noGrp="1"/>
          </p:cNvSpPr>
          <p:nvPr>
            <p:ph type="title" idx="17"/>
          </p:nvPr>
        </p:nvSpPr>
        <p:spPr>
          <a:xfrm>
            <a:off x="4500516" y="3342243"/>
            <a:ext cx="61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" name="Google Shape;5501;p36">
            <a:extLst>
              <a:ext uri="{FF2B5EF4-FFF2-40B4-BE49-F238E27FC236}">
                <a16:creationId xmlns:a16="http://schemas.microsoft.com/office/drawing/2014/main" id="{E6A6F0E9-2E8E-1215-A27C-1986641E7088}"/>
              </a:ext>
            </a:extLst>
          </p:cNvPr>
          <p:cNvSpPr txBox="1">
            <a:spLocks/>
          </p:cNvSpPr>
          <p:nvPr/>
        </p:nvSpPr>
        <p:spPr>
          <a:xfrm>
            <a:off x="1309026" y="3407499"/>
            <a:ext cx="3001287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 Fell English SC"/>
              <a:buNone/>
              <a:defRPr sz="26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Analysis and Investigation </a:t>
            </a:r>
          </a:p>
        </p:txBody>
      </p:sp>
      <p:sp>
        <p:nvSpPr>
          <p:cNvPr id="21" name="Google Shape;5502;p36">
            <a:extLst>
              <a:ext uri="{FF2B5EF4-FFF2-40B4-BE49-F238E27FC236}">
                <a16:creationId xmlns:a16="http://schemas.microsoft.com/office/drawing/2014/main" id="{EC14440F-0C08-5084-F9DA-406F7608150C}"/>
              </a:ext>
            </a:extLst>
          </p:cNvPr>
          <p:cNvSpPr txBox="1">
            <a:spLocks/>
          </p:cNvSpPr>
          <p:nvPr/>
        </p:nvSpPr>
        <p:spPr>
          <a:xfrm>
            <a:off x="4865290" y="3437776"/>
            <a:ext cx="25785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 Fell English SC"/>
              <a:buNone/>
              <a:defRPr sz="26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Conclusion </a:t>
            </a:r>
          </a:p>
        </p:txBody>
      </p:sp>
      <p:grpSp>
        <p:nvGrpSpPr>
          <p:cNvPr id="22" name="Google Shape;7253;p46">
            <a:extLst>
              <a:ext uri="{FF2B5EF4-FFF2-40B4-BE49-F238E27FC236}">
                <a16:creationId xmlns:a16="http://schemas.microsoft.com/office/drawing/2014/main" id="{225E58D5-6D62-A3C4-319E-A34DE93B18F7}"/>
              </a:ext>
            </a:extLst>
          </p:cNvPr>
          <p:cNvGrpSpPr/>
          <p:nvPr/>
        </p:nvGrpSpPr>
        <p:grpSpPr>
          <a:xfrm rot="17112388">
            <a:off x="6768942" y="2888877"/>
            <a:ext cx="1785791" cy="1072440"/>
            <a:chOff x="3631350" y="4788825"/>
            <a:chExt cx="758550" cy="413875"/>
          </a:xfrm>
        </p:grpSpPr>
        <p:sp>
          <p:nvSpPr>
            <p:cNvPr id="23" name="Google Shape;7254;p46">
              <a:extLst>
                <a:ext uri="{FF2B5EF4-FFF2-40B4-BE49-F238E27FC236}">
                  <a16:creationId xmlns:a16="http://schemas.microsoft.com/office/drawing/2014/main" id="{56564464-D861-0D40-00ED-7C6841681182}"/>
                </a:ext>
              </a:extLst>
            </p:cNvPr>
            <p:cNvSpPr/>
            <p:nvPr/>
          </p:nvSpPr>
          <p:spPr>
            <a:xfrm>
              <a:off x="3631350" y="4788825"/>
              <a:ext cx="758550" cy="413875"/>
            </a:xfrm>
            <a:custGeom>
              <a:avLst/>
              <a:gdLst/>
              <a:ahLst/>
              <a:cxnLst/>
              <a:rect l="l" t="t" r="r" b="b"/>
              <a:pathLst>
                <a:path w="30342" h="16555" extrusionOk="0">
                  <a:moveTo>
                    <a:pt x="23257" y="1"/>
                  </a:moveTo>
                  <a:cubicBezTo>
                    <a:pt x="22779" y="1"/>
                    <a:pt x="22317" y="198"/>
                    <a:pt x="21988" y="542"/>
                  </a:cubicBezTo>
                  <a:cubicBezTo>
                    <a:pt x="21798" y="466"/>
                    <a:pt x="21607" y="397"/>
                    <a:pt x="21409" y="344"/>
                  </a:cubicBezTo>
                  <a:cubicBezTo>
                    <a:pt x="21142" y="268"/>
                    <a:pt x="20875" y="230"/>
                    <a:pt x="20601" y="222"/>
                  </a:cubicBezTo>
                  <a:cubicBezTo>
                    <a:pt x="19854" y="222"/>
                    <a:pt x="19404" y="565"/>
                    <a:pt x="19161" y="855"/>
                  </a:cubicBezTo>
                  <a:lnTo>
                    <a:pt x="19138" y="878"/>
                  </a:lnTo>
                  <a:cubicBezTo>
                    <a:pt x="18970" y="1076"/>
                    <a:pt x="18498" y="1609"/>
                    <a:pt x="18703" y="2280"/>
                  </a:cubicBezTo>
                  <a:cubicBezTo>
                    <a:pt x="18711" y="2295"/>
                    <a:pt x="18719" y="2318"/>
                    <a:pt x="18719" y="2333"/>
                  </a:cubicBezTo>
                  <a:lnTo>
                    <a:pt x="18658" y="2394"/>
                  </a:lnTo>
                  <a:cubicBezTo>
                    <a:pt x="18520" y="2539"/>
                    <a:pt x="18376" y="2669"/>
                    <a:pt x="18223" y="2791"/>
                  </a:cubicBezTo>
                  <a:lnTo>
                    <a:pt x="17613" y="3034"/>
                  </a:lnTo>
                  <a:lnTo>
                    <a:pt x="17613" y="3042"/>
                  </a:lnTo>
                  <a:cubicBezTo>
                    <a:pt x="17331" y="3141"/>
                    <a:pt x="16775" y="3362"/>
                    <a:pt x="15609" y="3888"/>
                  </a:cubicBezTo>
                  <a:cubicBezTo>
                    <a:pt x="13719" y="4749"/>
                    <a:pt x="13155" y="5153"/>
                    <a:pt x="12896" y="5390"/>
                  </a:cubicBezTo>
                  <a:cubicBezTo>
                    <a:pt x="12858" y="5420"/>
                    <a:pt x="12820" y="5458"/>
                    <a:pt x="12789" y="5504"/>
                  </a:cubicBezTo>
                  <a:cubicBezTo>
                    <a:pt x="12713" y="5603"/>
                    <a:pt x="12637" y="5687"/>
                    <a:pt x="12568" y="5763"/>
                  </a:cubicBezTo>
                  <a:cubicBezTo>
                    <a:pt x="12507" y="5832"/>
                    <a:pt x="12454" y="5908"/>
                    <a:pt x="12416" y="5984"/>
                  </a:cubicBezTo>
                  <a:cubicBezTo>
                    <a:pt x="12240" y="6197"/>
                    <a:pt x="12080" y="6426"/>
                    <a:pt x="11951" y="6670"/>
                  </a:cubicBezTo>
                  <a:lnTo>
                    <a:pt x="11890" y="6746"/>
                  </a:lnTo>
                  <a:cubicBezTo>
                    <a:pt x="11775" y="6716"/>
                    <a:pt x="11654" y="6700"/>
                    <a:pt x="11532" y="6700"/>
                  </a:cubicBezTo>
                  <a:cubicBezTo>
                    <a:pt x="11128" y="6700"/>
                    <a:pt x="10731" y="6860"/>
                    <a:pt x="10442" y="7142"/>
                  </a:cubicBezTo>
                  <a:cubicBezTo>
                    <a:pt x="9786" y="7805"/>
                    <a:pt x="9885" y="8781"/>
                    <a:pt x="10015" y="9337"/>
                  </a:cubicBezTo>
                  <a:cubicBezTo>
                    <a:pt x="10015" y="9421"/>
                    <a:pt x="10023" y="9505"/>
                    <a:pt x="10038" y="9589"/>
                  </a:cubicBezTo>
                  <a:cubicBezTo>
                    <a:pt x="9870" y="9726"/>
                    <a:pt x="9680" y="9825"/>
                    <a:pt x="9466" y="9878"/>
                  </a:cubicBezTo>
                  <a:cubicBezTo>
                    <a:pt x="9290" y="9921"/>
                    <a:pt x="9110" y="9944"/>
                    <a:pt x="8928" y="9944"/>
                  </a:cubicBezTo>
                  <a:cubicBezTo>
                    <a:pt x="8881" y="9944"/>
                    <a:pt x="8835" y="9943"/>
                    <a:pt x="8788" y="9939"/>
                  </a:cubicBezTo>
                  <a:lnTo>
                    <a:pt x="8460" y="9939"/>
                  </a:lnTo>
                  <a:cubicBezTo>
                    <a:pt x="8361" y="9939"/>
                    <a:pt x="8224" y="9947"/>
                    <a:pt x="8079" y="9955"/>
                  </a:cubicBezTo>
                  <a:cubicBezTo>
                    <a:pt x="7576" y="9978"/>
                    <a:pt x="7157" y="10138"/>
                    <a:pt x="6860" y="10397"/>
                  </a:cubicBezTo>
                  <a:lnTo>
                    <a:pt x="6806" y="10389"/>
                  </a:lnTo>
                  <a:cubicBezTo>
                    <a:pt x="6761" y="10389"/>
                    <a:pt x="6715" y="10382"/>
                    <a:pt x="6677" y="10382"/>
                  </a:cubicBezTo>
                  <a:cubicBezTo>
                    <a:pt x="6334" y="10389"/>
                    <a:pt x="6006" y="10519"/>
                    <a:pt x="5755" y="10763"/>
                  </a:cubicBezTo>
                  <a:cubicBezTo>
                    <a:pt x="5480" y="10778"/>
                    <a:pt x="5206" y="10846"/>
                    <a:pt x="4954" y="10953"/>
                  </a:cubicBezTo>
                  <a:cubicBezTo>
                    <a:pt x="4253" y="11235"/>
                    <a:pt x="3773" y="11746"/>
                    <a:pt x="3346" y="12241"/>
                  </a:cubicBezTo>
                  <a:cubicBezTo>
                    <a:pt x="3270" y="12325"/>
                    <a:pt x="3186" y="12409"/>
                    <a:pt x="3095" y="12477"/>
                  </a:cubicBezTo>
                  <a:cubicBezTo>
                    <a:pt x="3026" y="12485"/>
                    <a:pt x="2958" y="12500"/>
                    <a:pt x="2897" y="12523"/>
                  </a:cubicBezTo>
                  <a:cubicBezTo>
                    <a:pt x="2874" y="12515"/>
                    <a:pt x="2851" y="12508"/>
                    <a:pt x="2828" y="12493"/>
                  </a:cubicBezTo>
                  <a:lnTo>
                    <a:pt x="2782" y="12439"/>
                  </a:lnTo>
                  <a:cubicBezTo>
                    <a:pt x="2516" y="12142"/>
                    <a:pt x="2150" y="11959"/>
                    <a:pt x="1753" y="11936"/>
                  </a:cubicBezTo>
                  <a:lnTo>
                    <a:pt x="1700" y="11936"/>
                  </a:lnTo>
                  <a:cubicBezTo>
                    <a:pt x="1327" y="11936"/>
                    <a:pt x="976" y="12104"/>
                    <a:pt x="747" y="12401"/>
                  </a:cubicBezTo>
                  <a:cubicBezTo>
                    <a:pt x="534" y="12691"/>
                    <a:pt x="427" y="13049"/>
                    <a:pt x="435" y="13415"/>
                  </a:cubicBezTo>
                  <a:cubicBezTo>
                    <a:pt x="420" y="13461"/>
                    <a:pt x="397" y="13506"/>
                    <a:pt x="382" y="13560"/>
                  </a:cubicBezTo>
                  <a:cubicBezTo>
                    <a:pt x="237" y="13735"/>
                    <a:pt x="138" y="13948"/>
                    <a:pt x="100" y="14169"/>
                  </a:cubicBezTo>
                  <a:cubicBezTo>
                    <a:pt x="0" y="14718"/>
                    <a:pt x="260" y="15267"/>
                    <a:pt x="747" y="15526"/>
                  </a:cubicBezTo>
                  <a:cubicBezTo>
                    <a:pt x="785" y="15579"/>
                    <a:pt x="816" y="15617"/>
                    <a:pt x="854" y="15663"/>
                  </a:cubicBezTo>
                  <a:cubicBezTo>
                    <a:pt x="938" y="15747"/>
                    <a:pt x="1022" y="15823"/>
                    <a:pt x="1121" y="15877"/>
                  </a:cubicBezTo>
                  <a:cubicBezTo>
                    <a:pt x="1174" y="15953"/>
                    <a:pt x="1235" y="16021"/>
                    <a:pt x="1304" y="16090"/>
                  </a:cubicBezTo>
                  <a:cubicBezTo>
                    <a:pt x="1426" y="16189"/>
                    <a:pt x="1548" y="16288"/>
                    <a:pt x="1685" y="16372"/>
                  </a:cubicBezTo>
                  <a:cubicBezTo>
                    <a:pt x="1875" y="16494"/>
                    <a:pt x="2096" y="16555"/>
                    <a:pt x="2325" y="16555"/>
                  </a:cubicBezTo>
                  <a:cubicBezTo>
                    <a:pt x="2660" y="16555"/>
                    <a:pt x="2980" y="16410"/>
                    <a:pt x="3201" y="16159"/>
                  </a:cubicBezTo>
                  <a:cubicBezTo>
                    <a:pt x="3354" y="15983"/>
                    <a:pt x="3468" y="15770"/>
                    <a:pt x="3537" y="15541"/>
                  </a:cubicBezTo>
                  <a:lnTo>
                    <a:pt x="3560" y="15480"/>
                  </a:lnTo>
                  <a:cubicBezTo>
                    <a:pt x="3651" y="15351"/>
                    <a:pt x="3788" y="15244"/>
                    <a:pt x="3941" y="15168"/>
                  </a:cubicBezTo>
                  <a:lnTo>
                    <a:pt x="3994" y="15152"/>
                  </a:lnTo>
                  <a:cubicBezTo>
                    <a:pt x="4078" y="15160"/>
                    <a:pt x="4162" y="15175"/>
                    <a:pt x="4246" y="15198"/>
                  </a:cubicBezTo>
                  <a:cubicBezTo>
                    <a:pt x="4695" y="15328"/>
                    <a:pt x="5153" y="15396"/>
                    <a:pt x="5617" y="15412"/>
                  </a:cubicBezTo>
                  <a:cubicBezTo>
                    <a:pt x="5846" y="15412"/>
                    <a:pt x="6075" y="15389"/>
                    <a:pt x="6296" y="15335"/>
                  </a:cubicBezTo>
                  <a:cubicBezTo>
                    <a:pt x="6562" y="15282"/>
                    <a:pt x="6822" y="15183"/>
                    <a:pt x="7058" y="15038"/>
                  </a:cubicBezTo>
                  <a:cubicBezTo>
                    <a:pt x="7126" y="15053"/>
                    <a:pt x="7195" y="15053"/>
                    <a:pt x="7264" y="15053"/>
                  </a:cubicBezTo>
                  <a:cubicBezTo>
                    <a:pt x="7576" y="15053"/>
                    <a:pt x="7881" y="14947"/>
                    <a:pt x="8125" y="14741"/>
                  </a:cubicBezTo>
                  <a:lnTo>
                    <a:pt x="8171" y="14703"/>
                  </a:lnTo>
                  <a:cubicBezTo>
                    <a:pt x="8224" y="14710"/>
                    <a:pt x="8285" y="14710"/>
                    <a:pt x="8346" y="14710"/>
                  </a:cubicBezTo>
                  <a:cubicBezTo>
                    <a:pt x="8727" y="14695"/>
                    <a:pt x="9100" y="14581"/>
                    <a:pt x="9420" y="14375"/>
                  </a:cubicBezTo>
                  <a:cubicBezTo>
                    <a:pt x="9581" y="14268"/>
                    <a:pt x="9733" y="14162"/>
                    <a:pt x="9885" y="14063"/>
                  </a:cubicBezTo>
                  <a:cubicBezTo>
                    <a:pt x="10145" y="13880"/>
                    <a:pt x="10388" y="13704"/>
                    <a:pt x="10609" y="13628"/>
                  </a:cubicBezTo>
                  <a:cubicBezTo>
                    <a:pt x="10777" y="13567"/>
                    <a:pt x="10945" y="13537"/>
                    <a:pt x="11120" y="13537"/>
                  </a:cubicBezTo>
                  <a:cubicBezTo>
                    <a:pt x="11151" y="13537"/>
                    <a:pt x="11181" y="13537"/>
                    <a:pt x="11219" y="13544"/>
                  </a:cubicBezTo>
                  <a:cubicBezTo>
                    <a:pt x="11242" y="13605"/>
                    <a:pt x="11280" y="13674"/>
                    <a:pt x="11318" y="13735"/>
                  </a:cubicBezTo>
                  <a:cubicBezTo>
                    <a:pt x="11516" y="14322"/>
                    <a:pt x="12096" y="15366"/>
                    <a:pt x="13064" y="15549"/>
                  </a:cubicBezTo>
                  <a:cubicBezTo>
                    <a:pt x="13140" y="15564"/>
                    <a:pt x="13208" y="15572"/>
                    <a:pt x="13285" y="15572"/>
                  </a:cubicBezTo>
                  <a:cubicBezTo>
                    <a:pt x="13871" y="15572"/>
                    <a:pt x="14230" y="15137"/>
                    <a:pt x="14367" y="14970"/>
                  </a:cubicBezTo>
                  <a:lnTo>
                    <a:pt x="14405" y="14977"/>
                  </a:lnTo>
                  <a:cubicBezTo>
                    <a:pt x="14603" y="15031"/>
                    <a:pt x="14794" y="15092"/>
                    <a:pt x="14976" y="15168"/>
                  </a:cubicBezTo>
                  <a:cubicBezTo>
                    <a:pt x="15022" y="15191"/>
                    <a:pt x="15060" y="15206"/>
                    <a:pt x="15106" y="15213"/>
                  </a:cubicBezTo>
                  <a:cubicBezTo>
                    <a:pt x="15274" y="15259"/>
                    <a:pt x="15495" y="15320"/>
                    <a:pt x="15731" y="15366"/>
                  </a:cubicBezTo>
                  <a:cubicBezTo>
                    <a:pt x="15777" y="15374"/>
                    <a:pt x="15815" y="15374"/>
                    <a:pt x="15853" y="15381"/>
                  </a:cubicBezTo>
                  <a:cubicBezTo>
                    <a:pt x="16270" y="15459"/>
                    <a:pt x="16687" y="15504"/>
                    <a:pt x="17105" y="15504"/>
                  </a:cubicBezTo>
                  <a:cubicBezTo>
                    <a:pt x="17137" y="15504"/>
                    <a:pt x="17169" y="15504"/>
                    <a:pt x="17202" y="15503"/>
                  </a:cubicBezTo>
                  <a:cubicBezTo>
                    <a:pt x="17728" y="15503"/>
                    <a:pt x="18254" y="15457"/>
                    <a:pt x="18772" y="15366"/>
                  </a:cubicBezTo>
                  <a:lnTo>
                    <a:pt x="18795" y="15366"/>
                  </a:lnTo>
                  <a:lnTo>
                    <a:pt x="20197" y="15076"/>
                  </a:lnTo>
                  <a:cubicBezTo>
                    <a:pt x="20220" y="15076"/>
                    <a:pt x="20250" y="15069"/>
                    <a:pt x="20273" y="15061"/>
                  </a:cubicBezTo>
                  <a:lnTo>
                    <a:pt x="20350" y="15046"/>
                  </a:lnTo>
                  <a:cubicBezTo>
                    <a:pt x="20784" y="14970"/>
                    <a:pt x="21058" y="14909"/>
                    <a:pt x="21249" y="14871"/>
                  </a:cubicBezTo>
                  <a:cubicBezTo>
                    <a:pt x="21302" y="14886"/>
                    <a:pt x="21356" y="14886"/>
                    <a:pt x="21409" y="14886"/>
                  </a:cubicBezTo>
                  <a:cubicBezTo>
                    <a:pt x="21455" y="14886"/>
                    <a:pt x="21508" y="14886"/>
                    <a:pt x="21554" y="14871"/>
                  </a:cubicBezTo>
                  <a:cubicBezTo>
                    <a:pt x="21622" y="14863"/>
                    <a:pt x="21683" y="14863"/>
                    <a:pt x="21744" y="14863"/>
                  </a:cubicBezTo>
                  <a:lnTo>
                    <a:pt x="21782" y="14863"/>
                  </a:lnTo>
                  <a:cubicBezTo>
                    <a:pt x="21996" y="14871"/>
                    <a:pt x="22217" y="14893"/>
                    <a:pt x="22423" y="14939"/>
                  </a:cubicBezTo>
                  <a:lnTo>
                    <a:pt x="22491" y="14954"/>
                  </a:lnTo>
                  <a:lnTo>
                    <a:pt x="22506" y="14992"/>
                  </a:lnTo>
                  <a:cubicBezTo>
                    <a:pt x="22705" y="15678"/>
                    <a:pt x="23398" y="15854"/>
                    <a:pt x="23657" y="15922"/>
                  </a:cubicBezTo>
                  <a:lnTo>
                    <a:pt x="23688" y="15930"/>
                  </a:lnTo>
                  <a:cubicBezTo>
                    <a:pt x="23814" y="15963"/>
                    <a:pt x="23946" y="15985"/>
                    <a:pt x="24078" y="15985"/>
                  </a:cubicBezTo>
                  <a:cubicBezTo>
                    <a:pt x="24098" y="15985"/>
                    <a:pt x="24118" y="15984"/>
                    <a:pt x="24137" y="15983"/>
                  </a:cubicBezTo>
                  <a:cubicBezTo>
                    <a:pt x="24747" y="15983"/>
                    <a:pt x="25319" y="15678"/>
                    <a:pt x="25822" y="15069"/>
                  </a:cubicBezTo>
                  <a:cubicBezTo>
                    <a:pt x="25959" y="14909"/>
                    <a:pt x="26088" y="14733"/>
                    <a:pt x="26203" y="14558"/>
                  </a:cubicBezTo>
                  <a:cubicBezTo>
                    <a:pt x="26317" y="14581"/>
                    <a:pt x="26431" y="14589"/>
                    <a:pt x="26546" y="14589"/>
                  </a:cubicBezTo>
                  <a:cubicBezTo>
                    <a:pt x="27346" y="14581"/>
                    <a:pt x="28055" y="14055"/>
                    <a:pt x="28299" y="13293"/>
                  </a:cubicBezTo>
                  <a:cubicBezTo>
                    <a:pt x="28603" y="12386"/>
                    <a:pt x="28329" y="11441"/>
                    <a:pt x="27971" y="10671"/>
                  </a:cubicBezTo>
                  <a:cubicBezTo>
                    <a:pt x="28748" y="10298"/>
                    <a:pt x="29167" y="9436"/>
                    <a:pt x="28969" y="8590"/>
                  </a:cubicBezTo>
                  <a:cubicBezTo>
                    <a:pt x="29549" y="8377"/>
                    <a:pt x="29922" y="7821"/>
                    <a:pt x="29907" y="7203"/>
                  </a:cubicBezTo>
                  <a:cubicBezTo>
                    <a:pt x="30189" y="6876"/>
                    <a:pt x="30341" y="6449"/>
                    <a:pt x="30311" y="6022"/>
                  </a:cubicBezTo>
                  <a:cubicBezTo>
                    <a:pt x="30318" y="5900"/>
                    <a:pt x="30295" y="5778"/>
                    <a:pt x="30257" y="5656"/>
                  </a:cubicBezTo>
                  <a:lnTo>
                    <a:pt x="30257" y="5649"/>
                  </a:lnTo>
                  <a:cubicBezTo>
                    <a:pt x="30227" y="5527"/>
                    <a:pt x="30173" y="5412"/>
                    <a:pt x="30105" y="5313"/>
                  </a:cubicBezTo>
                  <a:cubicBezTo>
                    <a:pt x="30059" y="5237"/>
                    <a:pt x="30006" y="5161"/>
                    <a:pt x="29952" y="5092"/>
                  </a:cubicBezTo>
                  <a:cubicBezTo>
                    <a:pt x="29739" y="4826"/>
                    <a:pt x="29442" y="4635"/>
                    <a:pt x="29114" y="4551"/>
                  </a:cubicBezTo>
                  <a:cubicBezTo>
                    <a:pt x="29084" y="4505"/>
                    <a:pt x="29053" y="4460"/>
                    <a:pt x="29015" y="4422"/>
                  </a:cubicBezTo>
                  <a:cubicBezTo>
                    <a:pt x="28748" y="4086"/>
                    <a:pt x="28344" y="3896"/>
                    <a:pt x="27918" y="3896"/>
                  </a:cubicBezTo>
                  <a:cubicBezTo>
                    <a:pt x="27803" y="3896"/>
                    <a:pt x="27697" y="3903"/>
                    <a:pt x="27582" y="3934"/>
                  </a:cubicBezTo>
                  <a:cubicBezTo>
                    <a:pt x="27331" y="3210"/>
                    <a:pt x="26652" y="2722"/>
                    <a:pt x="25883" y="2722"/>
                  </a:cubicBezTo>
                  <a:cubicBezTo>
                    <a:pt x="25791" y="2722"/>
                    <a:pt x="25700" y="2730"/>
                    <a:pt x="25608" y="2745"/>
                  </a:cubicBezTo>
                  <a:cubicBezTo>
                    <a:pt x="25471" y="1899"/>
                    <a:pt x="25189" y="977"/>
                    <a:pt x="24435" y="397"/>
                  </a:cubicBezTo>
                  <a:cubicBezTo>
                    <a:pt x="24099" y="138"/>
                    <a:pt x="23695" y="1"/>
                    <a:pt x="23284" y="1"/>
                  </a:cubicBezTo>
                  <a:cubicBezTo>
                    <a:pt x="23275" y="1"/>
                    <a:pt x="23266" y="1"/>
                    <a:pt x="23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55;p46">
              <a:extLst>
                <a:ext uri="{FF2B5EF4-FFF2-40B4-BE49-F238E27FC236}">
                  <a16:creationId xmlns:a16="http://schemas.microsoft.com/office/drawing/2014/main" id="{3E6043F9-5F7C-99F6-F398-C3C66DB7177A}"/>
                </a:ext>
              </a:extLst>
            </p:cNvPr>
            <p:cNvSpPr/>
            <p:nvPr/>
          </p:nvSpPr>
          <p:spPr>
            <a:xfrm>
              <a:off x="3656400" y="4812650"/>
              <a:ext cx="709475" cy="366425"/>
            </a:xfrm>
            <a:custGeom>
              <a:avLst/>
              <a:gdLst/>
              <a:ahLst/>
              <a:cxnLst/>
              <a:rect l="l" t="t" r="r" b="b"/>
              <a:pathLst>
                <a:path w="28379" h="14657" extrusionOk="0">
                  <a:moveTo>
                    <a:pt x="19797" y="664"/>
                  </a:moveTo>
                  <a:cubicBezTo>
                    <a:pt x="19988" y="664"/>
                    <a:pt x="20171" y="717"/>
                    <a:pt x="20315" y="832"/>
                  </a:cubicBezTo>
                  <a:cubicBezTo>
                    <a:pt x="20521" y="976"/>
                    <a:pt x="20674" y="1182"/>
                    <a:pt x="20857" y="1342"/>
                  </a:cubicBezTo>
                  <a:cubicBezTo>
                    <a:pt x="20624" y="1251"/>
                    <a:pt x="20377" y="1206"/>
                    <a:pt x="20130" y="1206"/>
                  </a:cubicBezTo>
                  <a:cubicBezTo>
                    <a:pt x="19966" y="1206"/>
                    <a:pt x="19802" y="1226"/>
                    <a:pt x="19641" y="1265"/>
                  </a:cubicBezTo>
                  <a:lnTo>
                    <a:pt x="19641" y="1265"/>
                  </a:lnTo>
                  <a:cubicBezTo>
                    <a:pt x="19698" y="1122"/>
                    <a:pt x="19697" y="958"/>
                    <a:pt x="19637" y="816"/>
                  </a:cubicBezTo>
                  <a:cubicBezTo>
                    <a:pt x="19622" y="771"/>
                    <a:pt x="19591" y="733"/>
                    <a:pt x="19553" y="710"/>
                  </a:cubicBezTo>
                  <a:cubicBezTo>
                    <a:pt x="19630" y="687"/>
                    <a:pt x="19713" y="672"/>
                    <a:pt x="19797" y="664"/>
                  </a:cubicBezTo>
                  <a:close/>
                  <a:moveTo>
                    <a:pt x="22655" y="1121"/>
                  </a:moveTo>
                  <a:cubicBezTo>
                    <a:pt x="22670" y="1159"/>
                    <a:pt x="22678" y="1190"/>
                    <a:pt x="22686" y="1228"/>
                  </a:cubicBezTo>
                  <a:cubicBezTo>
                    <a:pt x="22731" y="1396"/>
                    <a:pt x="22747" y="1571"/>
                    <a:pt x="22724" y="1739"/>
                  </a:cubicBezTo>
                  <a:cubicBezTo>
                    <a:pt x="22571" y="1617"/>
                    <a:pt x="22404" y="1518"/>
                    <a:pt x="22221" y="1441"/>
                  </a:cubicBezTo>
                  <a:cubicBezTo>
                    <a:pt x="22373" y="1411"/>
                    <a:pt x="22503" y="1327"/>
                    <a:pt x="22602" y="1205"/>
                  </a:cubicBezTo>
                  <a:lnTo>
                    <a:pt x="22602" y="1213"/>
                  </a:lnTo>
                  <a:cubicBezTo>
                    <a:pt x="22625" y="1182"/>
                    <a:pt x="22640" y="1152"/>
                    <a:pt x="22655" y="1121"/>
                  </a:cubicBezTo>
                  <a:close/>
                  <a:moveTo>
                    <a:pt x="12534" y="5145"/>
                  </a:moveTo>
                  <a:cubicBezTo>
                    <a:pt x="12534" y="5150"/>
                    <a:pt x="12531" y="5157"/>
                    <a:pt x="12531" y="5157"/>
                  </a:cubicBezTo>
                  <a:cubicBezTo>
                    <a:pt x="12530" y="5157"/>
                    <a:pt x="12531" y="5154"/>
                    <a:pt x="12534" y="5145"/>
                  </a:cubicBezTo>
                  <a:close/>
                  <a:moveTo>
                    <a:pt x="22037" y="6684"/>
                  </a:moveTo>
                  <a:cubicBezTo>
                    <a:pt x="22064" y="6684"/>
                    <a:pt x="22094" y="6709"/>
                    <a:pt x="22084" y="6731"/>
                  </a:cubicBezTo>
                  <a:lnTo>
                    <a:pt x="22084" y="6738"/>
                  </a:lnTo>
                  <a:lnTo>
                    <a:pt x="21497" y="7942"/>
                  </a:lnTo>
                  <a:cubicBezTo>
                    <a:pt x="21492" y="7954"/>
                    <a:pt x="21483" y="7958"/>
                    <a:pt x="21473" y="7958"/>
                  </a:cubicBezTo>
                  <a:cubicBezTo>
                    <a:pt x="21449" y="7958"/>
                    <a:pt x="21417" y="7931"/>
                    <a:pt x="21428" y="7904"/>
                  </a:cubicBezTo>
                  <a:lnTo>
                    <a:pt x="22007" y="6700"/>
                  </a:lnTo>
                  <a:cubicBezTo>
                    <a:pt x="22014" y="6689"/>
                    <a:pt x="22025" y="6684"/>
                    <a:pt x="22037" y="6684"/>
                  </a:cubicBezTo>
                  <a:close/>
                  <a:moveTo>
                    <a:pt x="16892" y="6753"/>
                  </a:moveTo>
                  <a:cubicBezTo>
                    <a:pt x="16919" y="6753"/>
                    <a:pt x="16950" y="6780"/>
                    <a:pt x="16939" y="6807"/>
                  </a:cubicBezTo>
                  <a:lnTo>
                    <a:pt x="16932" y="6807"/>
                  </a:lnTo>
                  <a:lnTo>
                    <a:pt x="16375" y="7958"/>
                  </a:lnTo>
                  <a:cubicBezTo>
                    <a:pt x="16371" y="7969"/>
                    <a:pt x="16362" y="7973"/>
                    <a:pt x="16352" y="7973"/>
                  </a:cubicBezTo>
                  <a:cubicBezTo>
                    <a:pt x="16327" y="7973"/>
                    <a:pt x="16296" y="7946"/>
                    <a:pt x="16307" y="7919"/>
                  </a:cubicBezTo>
                  <a:lnTo>
                    <a:pt x="16863" y="6769"/>
                  </a:lnTo>
                  <a:cubicBezTo>
                    <a:pt x="16870" y="6757"/>
                    <a:pt x="16880" y="6753"/>
                    <a:pt x="16892" y="6753"/>
                  </a:cubicBezTo>
                  <a:close/>
                  <a:moveTo>
                    <a:pt x="22869" y="6235"/>
                  </a:moveTo>
                  <a:cubicBezTo>
                    <a:pt x="22894" y="6235"/>
                    <a:pt x="22925" y="6262"/>
                    <a:pt x="22914" y="6289"/>
                  </a:cubicBezTo>
                  <a:lnTo>
                    <a:pt x="22053" y="8072"/>
                  </a:lnTo>
                  <a:cubicBezTo>
                    <a:pt x="22051" y="8080"/>
                    <a:pt x="22045" y="8083"/>
                    <a:pt x="22037" y="8083"/>
                  </a:cubicBezTo>
                  <a:cubicBezTo>
                    <a:pt x="22013" y="8083"/>
                    <a:pt x="21975" y="8055"/>
                    <a:pt x="21992" y="8026"/>
                  </a:cubicBezTo>
                  <a:lnTo>
                    <a:pt x="21992" y="8026"/>
                  </a:lnTo>
                  <a:lnTo>
                    <a:pt x="21985" y="8034"/>
                  </a:lnTo>
                  <a:lnTo>
                    <a:pt x="22846" y="6250"/>
                  </a:lnTo>
                  <a:cubicBezTo>
                    <a:pt x="22850" y="6239"/>
                    <a:pt x="22859" y="6235"/>
                    <a:pt x="22869" y="6235"/>
                  </a:cubicBezTo>
                  <a:close/>
                  <a:moveTo>
                    <a:pt x="16355" y="6296"/>
                  </a:moveTo>
                  <a:cubicBezTo>
                    <a:pt x="16381" y="6296"/>
                    <a:pt x="16414" y="6323"/>
                    <a:pt x="16398" y="6349"/>
                  </a:cubicBezTo>
                  <a:lnTo>
                    <a:pt x="15476" y="8270"/>
                  </a:lnTo>
                  <a:cubicBezTo>
                    <a:pt x="15472" y="8278"/>
                    <a:pt x="15464" y="8281"/>
                    <a:pt x="15455" y="8281"/>
                  </a:cubicBezTo>
                  <a:cubicBezTo>
                    <a:pt x="15428" y="8281"/>
                    <a:pt x="15390" y="8253"/>
                    <a:pt x="15407" y="8224"/>
                  </a:cubicBezTo>
                  <a:lnTo>
                    <a:pt x="15407" y="8224"/>
                  </a:lnTo>
                  <a:lnTo>
                    <a:pt x="15407" y="8232"/>
                  </a:lnTo>
                  <a:lnTo>
                    <a:pt x="16329" y="6311"/>
                  </a:lnTo>
                  <a:cubicBezTo>
                    <a:pt x="16334" y="6300"/>
                    <a:pt x="16344" y="6296"/>
                    <a:pt x="16355" y="6296"/>
                  </a:cubicBezTo>
                  <a:close/>
                  <a:moveTo>
                    <a:pt x="20695" y="4581"/>
                  </a:moveTo>
                  <a:cubicBezTo>
                    <a:pt x="20722" y="4581"/>
                    <a:pt x="20753" y="4608"/>
                    <a:pt x="20742" y="4635"/>
                  </a:cubicBezTo>
                  <a:lnTo>
                    <a:pt x="18822" y="8613"/>
                  </a:lnTo>
                  <a:cubicBezTo>
                    <a:pt x="18818" y="8621"/>
                    <a:pt x="18810" y="8624"/>
                    <a:pt x="18801" y="8624"/>
                  </a:cubicBezTo>
                  <a:cubicBezTo>
                    <a:pt x="18774" y="8624"/>
                    <a:pt x="18736" y="8596"/>
                    <a:pt x="18753" y="8567"/>
                  </a:cubicBezTo>
                  <a:lnTo>
                    <a:pt x="18753" y="8567"/>
                  </a:lnTo>
                  <a:lnTo>
                    <a:pt x="18753" y="8575"/>
                  </a:lnTo>
                  <a:lnTo>
                    <a:pt x="20666" y="4597"/>
                  </a:lnTo>
                  <a:cubicBezTo>
                    <a:pt x="20673" y="4585"/>
                    <a:pt x="20683" y="4581"/>
                    <a:pt x="20695" y="4581"/>
                  </a:cubicBezTo>
                  <a:close/>
                  <a:moveTo>
                    <a:pt x="22869" y="5610"/>
                  </a:moveTo>
                  <a:cubicBezTo>
                    <a:pt x="22894" y="5610"/>
                    <a:pt x="22925" y="5637"/>
                    <a:pt x="22914" y="5664"/>
                  </a:cubicBezTo>
                  <a:lnTo>
                    <a:pt x="21390" y="8819"/>
                  </a:lnTo>
                  <a:cubicBezTo>
                    <a:pt x="21386" y="8827"/>
                    <a:pt x="21378" y="8830"/>
                    <a:pt x="21369" y="8830"/>
                  </a:cubicBezTo>
                  <a:cubicBezTo>
                    <a:pt x="21342" y="8830"/>
                    <a:pt x="21305" y="8803"/>
                    <a:pt x="21321" y="8781"/>
                  </a:cubicBezTo>
                  <a:lnTo>
                    <a:pt x="22846" y="5625"/>
                  </a:lnTo>
                  <a:cubicBezTo>
                    <a:pt x="22850" y="5614"/>
                    <a:pt x="22859" y="5610"/>
                    <a:pt x="22869" y="5610"/>
                  </a:cubicBezTo>
                  <a:close/>
                  <a:moveTo>
                    <a:pt x="11498" y="7630"/>
                  </a:moveTo>
                  <a:cubicBezTo>
                    <a:pt x="11520" y="7820"/>
                    <a:pt x="11558" y="8003"/>
                    <a:pt x="11612" y="8179"/>
                  </a:cubicBezTo>
                  <a:lnTo>
                    <a:pt x="11825" y="8887"/>
                  </a:lnTo>
                  <a:cubicBezTo>
                    <a:pt x="11820" y="8888"/>
                    <a:pt x="11814" y="8888"/>
                    <a:pt x="11809" y="8888"/>
                  </a:cubicBezTo>
                  <a:cubicBezTo>
                    <a:pt x="11547" y="8888"/>
                    <a:pt x="11261" y="8532"/>
                    <a:pt x="11269" y="8278"/>
                  </a:cubicBezTo>
                  <a:cubicBezTo>
                    <a:pt x="11277" y="8041"/>
                    <a:pt x="11360" y="7820"/>
                    <a:pt x="11498" y="7630"/>
                  </a:cubicBezTo>
                  <a:close/>
                  <a:moveTo>
                    <a:pt x="16993" y="5705"/>
                  </a:moveTo>
                  <a:cubicBezTo>
                    <a:pt x="17020" y="5705"/>
                    <a:pt x="17055" y="5730"/>
                    <a:pt x="17038" y="5763"/>
                  </a:cubicBezTo>
                  <a:lnTo>
                    <a:pt x="15400" y="9162"/>
                  </a:lnTo>
                  <a:cubicBezTo>
                    <a:pt x="15395" y="9170"/>
                    <a:pt x="15387" y="9174"/>
                    <a:pt x="15377" y="9174"/>
                  </a:cubicBezTo>
                  <a:cubicBezTo>
                    <a:pt x="15352" y="9174"/>
                    <a:pt x="15320" y="9151"/>
                    <a:pt x="15331" y="9124"/>
                  </a:cubicBezTo>
                  <a:lnTo>
                    <a:pt x="16970" y="5717"/>
                  </a:lnTo>
                  <a:cubicBezTo>
                    <a:pt x="16974" y="5708"/>
                    <a:pt x="16983" y="5705"/>
                    <a:pt x="16993" y="5705"/>
                  </a:cubicBezTo>
                  <a:close/>
                  <a:moveTo>
                    <a:pt x="19280" y="6136"/>
                  </a:moveTo>
                  <a:cubicBezTo>
                    <a:pt x="19304" y="6136"/>
                    <a:pt x="19335" y="6162"/>
                    <a:pt x="19325" y="6189"/>
                  </a:cubicBezTo>
                  <a:lnTo>
                    <a:pt x="17259" y="10465"/>
                  </a:lnTo>
                  <a:cubicBezTo>
                    <a:pt x="17255" y="10476"/>
                    <a:pt x="17245" y="10481"/>
                    <a:pt x="17234" y="10481"/>
                  </a:cubicBezTo>
                  <a:cubicBezTo>
                    <a:pt x="17208" y="10481"/>
                    <a:pt x="17175" y="10454"/>
                    <a:pt x="17191" y="10427"/>
                  </a:cubicBezTo>
                  <a:lnTo>
                    <a:pt x="19256" y="6151"/>
                  </a:lnTo>
                  <a:cubicBezTo>
                    <a:pt x="19261" y="6140"/>
                    <a:pt x="19270" y="6136"/>
                    <a:pt x="19280" y="6136"/>
                  </a:cubicBezTo>
                  <a:close/>
                  <a:moveTo>
                    <a:pt x="20645" y="4040"/>
                  </a:moveTo>
                  <a:cubicBezTo>
                    <a:pt x="20672" y="4040"/>
                    <a:pt x="20705" y="4067"/>
                    <a:pt x="20689" y="4094"/>
                  </a:cubicBezTo>
                  <a:lnTo>
                    <a:pt x="17290" y="11143"/>
                  </a:lnTo>
                  <a:cubicBezTo>
                    <a:pt x="17286" y="11151"/>
                    <a:pt x="17279" y="11154"/>
                    <a:pt x="17270" y="11154"/>
                  </a:cubicBezTo>
                  <a:cubicBezTo>
                    <a:pt x="17245" y="11154"/>
                    <a:pt x="17210" y="11126"/>
                    <a:pt x="17221" y="11098"/>
                  </a:cubicBezTo>
                  <a:lnTo>
                    <a:pt x="17221" y="11098"/>
                  </a:lnTo>
                  <a:lnTo>
                    <a:pt x="17221" y="11105"/>
                  </a:lnTo>
                  <a:lnTo>
                    <a:pt x="20620" y="4055"/>
                  </a:lnTo>
                  <a:cubicBezTo>
                    <a:pt x="20625" y="4044"/>
                    <a:pt x="20634" y="4040"/>
                    <a:pt x="20645" y="4040"/>
                  </a:cubicBezTo>
                  <a:close/>
                  <a:moveTo>
                    <a:pt x="25445" y="10861"/>
                  </a:moveTo>
                  <a:cubicBezTo>
                    <a:pt x="25528" y="10930"/>
                    <a:pt x="25597" y="11014"/>
                    <a:pt x="25643" y="11120"/>
                  </a:cubicBezTo>
                  <a:cubicBezTo>
                    <a:pt x="25689" y="11197"/>
                    <a:pt x="25719" y="11288"/>
                    <a:pt x="25734" y="11380"/>
                  </a:cubicBezTo>
                  <a:cubicBezTo>
                    <a:pt x="25704" y="11364"/>
                    <a:pt x="25673" y="11349"/>
                    <a:pt x="25643" y="11341"/>
                  </a:cubicBezTo>
                  <a:cubicBezTo>
                    <a:pt x="25581" y="11322"/>
                    <a:pt x="25516" y="11312"/>
                    <a:pt x="25451" y="11312"/>
                  </a:cubicBezTo>
                  <a:cubicBezTo>
                    <a:pt x="25365" y="11312"/>
                    <a:pt x="25279" y="11330"/>
                    <a:pt x="25201" y="11364"/>
                  </a:cubicBezTo>
                  <a:cubicBezTo>
                    <a:pt x="25307" y="11212"/>
                    <a:pt x="25384" y="11037"/>
                    <a:pt x="25445" y="10861"/>
                  </a:cubicBezTo>
                  <a:close/>
                  <a:moveTo>
                    <a:pt x="12435" y="10915"/>
                  </a:moveTo>
                  <a:lnTo>
                    <a:pt x="12610" y="11502"/>
                  </a:lnTo>
                  <a:cubicBezTo>
                    <a:pt x="12694" y="11791"/>
                    <a:pt x="12831" y="12058"/>
                    <a:pt x="13007" y="12302"/>
                  </a:cubicBezTo>
                  <a:cubicBezTo>
                    <a:pt x="12763" y="12271"/>
                    <a:pt x="12526" y="12020"/>
                    <a:pt x="12420" y="11799"/>
                  </a:cubicBezTo>
                  <a:lnTo>
                    <a:pt x="12412" y="11799"/>
                  </a:lnTo>
                  <a:cubicBezTo>
                    <a:pt x="12321" y="11585"/>
                    <a:pt x="12252" y="11349"/>
                    <a:pt x="12351" y="11128"/>
                  </a:cubicBezTo>
                  <a:cubicBezTo>
                    <a:pt x="12382" y="11059"/>
                    <a:pt x="12404" y="10991"/>
                    <a:pt x="12435" y="10915"/>
                  </a:cubicBezTo>
                  <a:close/>
                  <a:moveTo>
                    <a:pt x="24058" y="12332"/>
                  </a:moveTo>
                  <a:cubicBezTo>
                    <a:pt x="24012" y="12515"/>
                    <a:pt x="23997" y="12698"/>
                    <a:pt x="23951" y="12889"/>
                  </a:cubicBezTo>
                  <a:lnTo>
                    <a:pt x="23943" y="12889"/>
                  </a:lnTo>
                  <a:cubicBezTo>
                    <a:pt x="23890" y="13125"/>
                    <a:pt x="23783" y="13384"/>
                    <a:pt x="23562" y="13506"/>
                  </a:cubicBezTo>
                  <a:cubicBezTo>
                    <a:pt x="23494" y="13544"/>
                    <a:pt x="23417" y="13575"/>
                    <a:pt x="23341" y="13590"/>
                  </a:cubicBezTo>
                  <a:cubicBezTo>
                    <a:pt x="23394" y="13536"/>
                    <a:pt x="23417" y="13453"/>
                    <a:pt x="23402" y="13376"/>
                  </a:cubicBezTo>
                  <a:cubicBezTo>
                    <a:pt x="23379" y="13224"/>
                    <a:pt x="23288" y="13079"/>
                    <a:pt x="23151" y="12995"/>
                  </a:cubicBezTo>
                  <a:cubicBezTo>
                    <a:pt x="23509" y="12858"/>
                    <a:pt x="23821" y="12629"/>
                    <a:pt x="24058" y="12332"/>
                  </a:cubicBezTo>
                  <a:close/>
                  <a:moveTo>
                    <a:pt x="22287" y="0"/>
                  </a:moveTo>
                  <a:cubicBezTo>
                    <a:pt x="21893" y="0"/>
                    <a:pt x="21528" y="267"/>
                    <a:pt x="21451" y="733"/>
                  </a:cubicBezTo>
                  <a:cubicBezTo>
                    <a:pt x="21451" y="740"/>
                    <a:pt x="21459" y="748"/>
                    <a:pt x="21459" y="755"/>
                  </a:cubicBezTo>
                  <a:cubicBezTo>
                    <a:pt x="21451" y="862"/>
                    <a:pt x="21459" y="961"/>
                    <a:pt x="21489" y="1068"/>
                  </a:cubicBezTo>
                  <a:cubicBezTo>
                    <a:pt x="21261" y="900"/>
                    <a:pt x="21039" y="687"/>
                    <a:pt x="20887" y="595"/>
                  </a:cubicBezTo>
                  <a:cubicBezTo>
                    <a:pt x="20658" y="473"/>
                    <a:pt x="20407" y="374"/>
                    <a:pt x="20148" y="306"/>
                  </a:cubicBezTo>
                  <a:cubicBezTo>
                    <a:pt x="19977" y="259"/>
                    <a:pt x="19789" y="224"/>
                    <a:pt x="19605" y="224"/>
                  </a:cubicBezTo>
                  <a:cubicBezTo>
                    <a:pt x="19339" y="224"/>
                    <a:pt x="19080" y="298"/>
                    <a:pt x="18890" y="519"/>
                  </a:cubicBezTo>
                  <a:cubicBezTo>
                    <a:pt x="18791" y="633"/>
                    <a:pt x="18563" y="870"/>
                    <a:pt x="18616" y="1045"/>
                  </a:cubicBezTo>
                  <a:cubicBezTo>
                    <a:pt x="18669" y="1220"/>
                    <a:pt x="18806" y="1441"/>
                    <a:pt x="18982" y="1518"/>
                  </a:cubicBezTo>
                  <a:lnTo>
                    <a:pt x="19027" y="1533"/>
                  </a:lnTo>
                  <a:cubicBezTo>
                    <a:pt x="18944" y="1578"/>
                    <a:pt x="18867" y="1632"/>
                    <a:pt x="18791" y="1693"/>
                  </a:cubicBezTo>
                  <a:cubicBezTo>
                    <a:pt x="18410" y="2005"/>
                    <a:pt x="18090" y="2409"/>
                    <a:pt x="17686" y="2684"/>
                  </a:cubicBezTo>
                  <a:lnTo>
                    <a:pt x="16962" y="2966"/>
                  </a:lnTo>
                  <a:cubicBezTo>
                    <a:pt x="16916" y="2966"/>
                    <a:pt x="13258" y="4467"/>
                    <a:pt x="12534" y="5145"/>
                  </a:cubicBezTo>
                  <a:cubicBezTo>
                    <a:pt x="12450" y="5244"/>
                    <a:pt x="12366" y="5351"/>
                    <a:pt x="12275" y="5450"/>
                  </a:cubicBezTo>
                  <a:cubicBezTo>
                    <a:pt x="12260" y="5481"/>
                    <a:pt x="12244" y="5519"/>
                    <a:pt x="12222" y="5549"/>
                  </a:cubicBezTo>
                  <a:cubicBezTo>
                    <a:pt x="12039" y="5755"/>
                    <a:pt x="11879" y="5991"/>
                    <a:pt x="11749" y="6243"/>
                  </a:cubicBezTo>
                  <a:cubicBezTo>
                    <a:pt x="11581" y="6449"/>
                    <a:pt x="11406" y="6647"/>
                    <a:pt x="11261" y="6860"/>
                  </a:cubicBezTo>
                  <a:cubicBezTo>
                    <a:pt x="11208" y="6944"/>
                    <a:pt x="11155" y="7028"/>
                    <a:pt x="11116" y="7112"/>
                  </a:cubicBezTo>
                  <a:cubicBezTo>
                    <a:pt x="11109" y="7096"/>
                    <a:pt x="11101" y="7081"/>
                    <a:pt x="11101" y="7074"/>
                  </a:cubicBezTo>
                  <a:cubicBezTo>
                    <a:pt x="11025" y="6891"/>
                    <a:pt x="10804" y="6753"/>
                    <a:pt x="10636" y="6708"/>
                  </a:cubicBezTo>
                  <a:cubicBezTo>
                    <a:pt x="10598" y="6700"/>
                    <a:pt x="10560" y="6696"/>
                    <a:pt x="10522" y="6696"/>
                  </a:cubicBezTo>
                  <a:cubicBezTo>
                    <a:pt x="10372" y="6696"/>
                    <a:pt x="10228" y="6755"/>
                    <a:pt x="10118" y="6852"/>
                  </a:cubicBezTo>
                  <a:cubicBezTo>
                    <a:pt x="9775" y="7203"/>
                    <a:pt x="9859" y="7904"/>
                    <a:pt x="9988" y="8339"/>
                  </a:cubicBezTo>
                  <a:cubicBezTo>
                    <a:pt x="9988" y="8346"/>
                    <a:pt x="9996" y="8354"/>
                    <a:pt x="9996" y="8362"/>
                  </a:cubicBezTo>
                  <a:cubicBezTo>
                    <a:pt x="9973" y="8392"/>
                    <a:pt x="9958" y="8430"/>
                    <a:pt x="9973" y="8468"/>
                  </a:cubicBezTo>
                  <a:cubicBezTo>
                    <a:pt x="10194" y="9207"/>
                    <a:pt x="9264" y="9703"/>
                    <a:pt x="8723" y="9848"/>
                  </a:cubicBezTo>
                  <a:cubicBezTo>
                    <a:pt x="8424" y="9931"/>
                    <a:pt x="8115" y="9944"/>
                    <a:pt x="7805" y="9944"/>
                  </a:cubicBezTo>
                  <a:cubicBezTo>
                    <a:pt x="7674" y="9944"/>
                    <a:pt x="7543" y="9942"/>
                    <a:pt x="7412" y="9942"/>
                  </a:cubicBezTo>
                  <a:cubicBezTo>
                    <a:pt x="7318" y="9942"/>
                    <a:pt x="7224" y="9943"/>
                    <a:pt x="7130" y="9947"/>
                  </a:cubicBezTo>
                  <a:cubicBezTo>
                    <a:pt x="6871" y="9962"/>
                    <a:pt x="6506" y="10046"/>
                    <a:pt x="6384" y="10305"/>
                  </a:cubicBezTo>
                  <a:cubicBezTo>
                    <a:pt x="6315" y="10427"/>
                    <a:pt x="6277" y="10564"/>
                    <a:pt x="6269" y="10701"/>
                  </a:cubicBezTo>
                  <a:cubicBezTo>
                    <a:pt x="6269" y="10755"/>
                    <a:pt x="6269" y="10793"/>
                    <a:pt x="6277" y="10846"/>
                  </a:cubicBezTo>
                  <a:cubicBezTo>
                    <a:pt x="6140" y="10602"/>
                    <a:pt x="5926" y="10412"/>
                    <a:pt x="5705" y="10389"/>
                  </a:cubicBezTo>
                  <a:cubicBezTo>
                    <a:pt x="5694" y="10387"/>
                    <a:pt x="5683" y="10387"/>
                    <a:pt x="5671" y="10387"/>
                  </a:cubicBezTo>
                  <a:cubicBezTo>
                    <a:pt x="5485" y="10387"/>
                    <a:pt x="5262" y="10555"/>
                    <a:pt x="5362" y="10770"/>
                  </a:cubicBezTo>
                  <a:cubicBezTo>
                    <a:pt x="5385" y="10816"/>
                    <a:pt x="5416" y="10854"/>
                    <a:pt x="5454" y="10892"/>
                  </a:cubicBezTo>
                  <a:cubicBezTo>
                    <a:pt x="5271" y="10800"/>
                    <a:pt x="5088" y="10757"/>
                    <a:pt x="4900" y="10757"/>
                  </a:cubicBezTo>
                  <a:cubicBezTo>
                    <a:pt x="4713" y="10757"/>
                    <a:pt x="4520" y="10800"/>
                    <a:pt x="4318" y="10884"/>
                  </a:cubicBezTo>
                  <a:cubicBezTo>
                    <a:pt x="3808" y="11090"/>
                    <a:pt x="3426" y="11502"/>
                    <a:pt x="3061" y="11913"/>
                  </a:cubicBezTo>
                  <a:cubicBezTo>
                    <a:pt x="2863" y="12157"/>
                    <a:pt x="2619" y="12348"/>
                    <a:pt x="2344" y="12485"/>
                  </a:cubicBezTo>
                  <a:lnTo>
                    <a:pt x="2276" y="12500"/>
                  </a:lnTo>
                  <a:cubicBezTo>
                    <a:pt x="2260" y="12480"/>
                    <a:pt x="2238" y="12469"/>
                    <a:pt x="2214" y="12469"/>
                  </a:cubicBezTo>
                  <a:cubicBezTo>
                    <a:pt x="2202" y="12469"/>
                    <a:pt x="2189" y="12472"/>
                    <a:pt x="2177" y="12477"/>
                  </a:cubicBezTo>
                  <a:cubicBezTo>
                    <a:pt x="2093" y="12509"/>
                    <a:pt x="2001" y="12524"/>
                    <a:pt x="1907" y="12524"/>
                  </a:cubicBezTo>
                  <a:cubicBezTo>
                    <a:pt x="1639" y="12524"/>
                    <a:pt x="1349" y="12406"/>
                    <a:pt x="1163" y="12226"/>
                  </a:cubicBezTo>
                  <a:cubicBezTo>
                    <a:pt x="1018" y="12081"/>
                    <a:pt x="919" y="11944"/>
                    <a:pt x="713" y="11936"/>
                  </a:cubicBezTo>
                  <a:cubicBezTo>
                    <a:pt x="709" y="11936"/>
                    <a:pt x="704" y="11936"/>
                    <a:pt x="699" y="11936"/>
                  </a:cubicBezTo>
                  <a:cubicBezTo>
                    <a:pt x="348" y="11936"/>
                    <a:pt x="363" y="12511"/>
                    <a:pt x="424" y="12751"/>
                  </a:cubicBezTo>
                  <a:cubicBezTo>
                    <a:pt x="302" y="12805"/>
                    <a:pt x="241" y="12957"/>
                    <a:pt x="286" y="13087"/>
                  </a:cubicBezTo>
                  <a:cubicBezTo>
                    <a:pt x="157" y="13133"/>
                    <a:pt x="65" y="13247"/>
                    <a:pt x="43" y="13384"/>
                  </a:cubicBezTo>
                  <a:cubicBezTo>
                    <a:pt x="1" y="13636"/>
                    <a:pt x="197" y="13792"/>
                    <a:pt x="406" y="13792"/>
                  </a:cubicBezTo>
                  <a:cubicBezTo>
                    <a:pt x="425" y="13792"/>
                    <a:pt x="443" y="13790"/>
                    <a:pt x="462" y="13788"/>
                  </a:cubicBezTo>
                  <a:lnTo>
                    <a:pt x="462" y="13788"/>
                  </a:lnTo>
                  <a:cubicBezTo>
                    <a:pt x="454" y="13957"/>
                    <a:pt x="560" y="14147"/>
                    <a:pt x="745" y="14147"/>
                  </a:cubicBezTo>
                  <a:cubicBezTo>
                    <a:pt x="752" y="14147"/>
                    <a:pt x="759" y="14147"/>
                    <a:pt x="767" y="14146"/>
                  </a:cubicBezTo>
                  <a:cubicBezTo>
                    <a:pt x="774" y="14169"/>
                    <a:pt x="782" y="14184"/>
                    <a:pt x="805" y="14199"/>
                  </a:cubicBezTo>
                  <a:cubicBezTo>
                    <a:pt x="873" y="14260"/>
                    <a:pt x="866" y="14360"/>
                    <a:pt x="942" y="14428"/>
                  </a:cubicBezTo>
                  <a:cubicBezTo>
                    <a:pt x="1018" y="14497"/>
                    <a:pt x="1094" y="14558"/>
                    <a:pt x="1186" y="14619"/>
                  </a:cubicBezTo>
                  <a:cubicBezTo>
                    <a:pt x="1224" y="14644"/>
                    <a:pt x="1267" y="14656"/>
                    <a:pt x="1311" y="14656"/>
                  </a:cubicBezTo>
                  <a:cubicBezTo>
                    <a:pt x="1371" y="14656"/>
                    <a:pt x="1431" y="14633"/>
                    <a:pt x="1475" y="14588"/>
                  </a:cubicBezTo>
                  <a:cubicBezTo>
                    <a:pt x="1628" y="14421"/>
                    <a:pt x="1628" y="14161"/>
                    <a:pt x="1773" y="13978"/>
                  </a:cubicBezTo>
                  <a:cubicBezTo>
                    <a:pt x="1986" y="13689"/>
                    <a:pt x="2276" y="13468"/>
                    <a:pt x="2603" y="13331"/>
                  </a:cubicBezTo>
                  <a:cubicBezTo>
                    <a:pt x="2634" y="13315"/>
                    <a:pt x="2664" y="13285"/>
                    <a:pt x="2664" y="13254"/>
                  </a:cubicBezTo>
                  <a:cubicBezTo>
                    <a:pt x="2736" y="13246"/>
                    <a:pt x="2809" y="13243"/>
                    <a:pt x="2881" y="13243"/>
                  </a:cubicBezTo>
                  <a:cubicBezTo>
                    <a:pt x="3082" y="13243"/>
                    <a:pt x="3283" y="13272"/>
                    <a:pt x="3480" y="13323"/>
                  </a:cubicBezTo>
                  <a:cubicBezTo>
                    <a:pt x="3854" y="13421"/>
                    <a:pt x="4235" y="13510"/>
                    <a:pt x="4619" y="13510"/>
                  </a:cubicBezTo>
                  <a:cubicBezTo>
                    <a:pt x="4775" y="13510"/>
                    <a:pt x="4931" y="13495"/>
                    <a:pt x="5088" y="13460"/>
                  </a:cubicBezTo>
                  <a:cubicBezTo>
                    <a:pt x="5515" y="13369"/>
                    <a:pt x="5812" y="13163"/>
                    <a:pt x="6018" y="12805"/>
                  </a:cubicBezTo>
                  <a:lnTo>
                    <a:pt x="6018" y="12805"/>
                  </a:lnTo>
                  <a:cubicBezTo>
                    <a:pt x="6010" y="12851"/>
                    <a:pt x="6010" y="12904"/>
                    <a:pt x="6018" y="12957"/>
                  </a:cubicBezTo>
                  <a:cubicBezTo>
                    <a:pt x="6040" y="13097"/>
                    <a:pt x="6152" y="13155"/>
                    <a:pt x="6270" y="13155"/>
                  </a:cubicBezTo>
                  <a:cubicBezTo>
                    <a:pt x="6357" y="13155"/>
                    <a:pt x="6447" y="13123"/>
                    <a:pt x="6506" y="13072"/>
                  </a:cubicBezTo>
                  <a:cubicBezTo>
                    <a:pt x="6681" y="12927"/>
                    <a:pt x="6749" y="12637"/>
                    <a:pt x="6734" y="12363"/>
                  </a:cubicBezTo>
                  <a:lnTo>
                    <a:pt x="6734" y="12363"/>
                  </a:lnTo>
                  <a:cubicBezTo>
                    <a:pt x="6757" y="12401"/>
                    <a:pt x="6780" y="12439"/>
                    <a:pt x="6803" y="12485"/>
                  </a:cubicBezTo>
                  <a:cubicBezTo>
                    <a:pt x="6887" y="12599"/>
                    <a:pt x="6993" y="12683"/>
                    <a:pt x="7115" y="12751"/>
                  </a:cubicBezTo>
                  <a:cubicBezTo>
                    <a:pt x="7187" y="12794"/>
                    <a:pt x="7268" y="12812"/>
                    <a:pt x="7352" y="12812"/>
                  </a:cubicBezTo>
                  <a:cubicBezTo>
                    <a:pt x="7554" y="12812"/>
                    <a:pt x="7773" y="12711"/>
                    <a:pt x="7923" y="12614"/>
                  </a:cubicBezTo>
                  <a:cubicBezTo>
                    <a:pt x="8380" y="12332"/>
                    <a:pt x="8792" y="11959"/>
                    <a:pt x="9303" y="11784"/>
                  </a:cubicBezTo>
                  <a:cubicBezTo>
                    <a:pt x="9521" y="11704"/>
                    <a:pt x="9830" y="11636"/>
                    <a:pt x="10131" y="11636"/>
                  </a:cubicBezTo>
                  <a:cubicBezTo>
                    <a:pt x="10555" y="11636"/>
                    <a:pt x="10965" y="11771"/>
                    <a:pt x="11094" y="12203"/>
                  </a:cubicBezTo>
                  <a:cubicBezTo>
                    <a:pt x="11101" y="12241"/>
                    <a:pt x="11132" y="12271"/>
                    <a:pt x="11170" y="12271"/>
                  </a:cubicBezTo>
                  <a:cubicBezTo>
                    <a:pt x="11185" y="12325"/>
                    <a:pt x="11200" y="12386"/>
                    <a:pt x="11216" y="12431"/>
                  </a:cubicBezTo>
                  <a:cubicBezTo>
                    <a:pt x="11345" y="12866"/>
                    <a:pt x="11772" y="13575"/>
                    <a:pt x="12252" y="13666"/>
                  </a:cubicBezTo>
                  <a:cubicBezTo>
                    <a:pt x="12263" y="13668"/>
                    <a:pt x="12273" y="13669"/>
                    <a:pt x="12284" y="13669"/>
                  </a:cubicBezTo>
                  <a:cubicBezTo>
                    <a:pt x="12416" y="13669"/>
                    <a:pt x="12535" y="13542"/>
                    <a:pt x="12641" y="13414"/>
                  </a:cubicBezTo>
                  <a:cubicBezTo>
                    <a:pt x="12755" y="13277"/>
                    <a:pt x="12862" y="13033"/>
                    <a:pt x="12831" y="12843"/>
                  </a:cubicBezTo>
                  <a:cubicBezTo>
                    <a:pt x="12831" y="12828"/>
                    <a:pt x="12824" y="12812"/>
                    <a:pt x="12816" y="12797"/>
                  </a:cubicBezTo>
                  <a:lnTo>
                    <a:pt x="12816" y="12797"/>
                  </a:lnTo>
                  <a:cubicBezTo>
                    <a:pt x="12900" y="12843"/>
                    <a:pt x="12991" y="12889"/>
                    <a:pt x="13075" y="12919"/>
                  </a:cubicBezTo>
                  <a:cubicBezTo>
                    <a:pt x="13494" y="13087"/>
                    <a:pt x="13952" y="13163"/>
                    <a:pt x="14371" y="13346"/>
                  </a:cubicBezTo>
                  <a:cubicBezTo>
                    <a:pt x="14546" y="13392"/>
                    <a:pt x="14729" y="13437"/>
                    <a:pt x="14912" y="13475"/>
                  </a:cubicBezTo>
                  <a:lnTo>
                    <a:pt x="14889" y="13453"/>
                  </a:lnTo>
                  <a:lnTo>
                    <a:pt x="14889" y="13453"/>
                  </a:lnTo>
                  <a:cubicBezTo>
                    <a:pt x="15290" y="13548"/>
                    <a:pt x="15734" y="13598"/>
                    <a:pt x="16213" y="13598"/>
                  </a:cubicBezTo>
                  <a:cubicBezTo>
                    <a:pt x="16654" y="13598"/>
                    <a:pt x="17124" y="13555"/>
                    <a:pt x="17617" y="13468"/>
                  </a:cubicBezTo>
                  <a:lnTo>
                    <a:pt x="19012" y="13186"/>
                  </a:lnTo>
                  <a:cubicBezTo>
                    <a:pt x="19035" y="13171"/>
                    <a:pt x="19050" y="13163"/>
                    <a:pt x="19073" y="13163"/>
                  </a:cubicBezTo>
                  <a:cubicBezTo>
                    <a:pt x="19111" y="13163"/>
                    <a:pt x="19149" y="13155"/>
                    <a:pt x="19180" y="13155"/>
                  </a:cubicBezTo>
                  <a:cubicBezTo>
                    <a:pt x="19180" y="13155"/>
                    <a:pt x="20232" y="12965"/>
                    <a:pt x="20308" y="12927"/>
                  </a:cubicBezTo>
                  <a:cubicBezTo>
                    <a:pt x="20320" y="12921"/>
                    <a:pt x="20332" y="12918"/>
                    <a:pt x="20344" y="12918"/>
                  </a:cubicBezTo>
                  <a:cubicBezTo>
                    <a:pt x="20376" y="12918"/>
                    <a:pt x="20403" y="12939"/>
                    <a:pt x="20415" y="12972"/>
                  </a:cubicBezTo>
                  <a:cubicBezTo>
                    <a:pt x="20521" y="12957"/>
                    <a:pt x="20628" y="12950"/>
                    <a:pt x="20735" y="12950"/>
                  </a:cubicBezTo>
                  <a:cubicBezTo>
                    <a:pt x="20757" y="12949"/>
                    <a:pt x="20779" y="12949"/>
                    <a:pt x="20802" y="12949"/>
                  </a:cubicBezTo>
                  <a:cubicBezTo>
                    <a:pt x="21275" y="12949"/>
                    <a:pt x="21748" y="13096"/>
                    <a:pt x="22221" y="13133"/>
                  </a:cubicBezTo>
                  <a:cubicBezTo>
                    <a:pt x="22270" y="13136"/>
                    <a:pt x="22318" y="13138"/>
                    <a:pt x="22366" y="13138"/>
                  </a:cubicBezTo>
                  <a:cubicBezTo>
                    <a:pt x="22413" y="13138"/>
                    <a:pt x="22461" y="13136"/>
                    <a:pt x="22510" y="13133"/>
                  </a:cubicBezTo>
                  <a:lnTo>
                    <a:pt x="22510" y="13133"/>
                  </a:lnTo>
                  <a:cubicBezTo>
                    <a:pt x="22495" y="13140"/>
                    <a:pt x="22488" y="13155"/>
                    <a:pt x="22480" y="13163"/>
                  </a:cubicBezTo>
                  <a:cubicBezTo>
                    <a:pt x="22381" y="13323"/>
                    <a:pt x="22388" y="13590"/>
                    <a:pt x="22434" y="13765"/>
                  </a:cubicBezTo>
                  <a:cubicBezTo>
                    <a:pt x="22488" y="13948"/>
                    <a:pt x="22808" y="14009"/>
                    <a:pt x="22945" y="14047"/>
                  </a:cubicBezTo>
                  <a:cubicBezTo>
                    <a:pt x="23013" y="14065"/>
                    <a:pt x="23079" y="14073"/>
                    <a:pt x="23144" y="14073"/>
                  </a:cubicBezTo>
                  <a:cubicBezTo>
                    <a:pt x="23533" y="14073"/>
                    <a:pt x="23869" y="13786"/>
                    <a:pt x="24111" y="13498"/>
                  </a:cubicBezTo>
                  <a:cubicBezTo>
                    <a:pt x="24286" y="13293"/>
                    <a:pt x="24439" y="13072"/>
                    <a:pt x="24561" y="12828"/>
                  </a:cubicBezTo>
                  <a:cubicBezTo>
                    <a:pt x="24644" y="12675"/>
                    <a:pt x="24698" y="12363"/>
                    <a:pt x="24797" y="12096"/>
                  </a:cubicBezTo>
                  <a:cubicBezTo>
                    <a:pt x="24835" y="12195"/>
                    <a:pt x="24881" y="12287"/>
                    <a:pt x="24942" y="12370"/>
                  </a:cubicBezTo>
                  <a:cubicBezTo>
                    <a:pt x="24949" y="12378"/>
                    <a:pt x="24949" y="12386"/>
                    <a:pt x="24949" y="12393"/>
                  </a:cubicBezTo>
                  <a:cubicBezTo>
                    <a:pt x="25128" y="12586"/>
                    <a:pt x="25349" y="12675"/>
                    <a:pt x="25566" y="12675"/>
                  </a:cubicBezTo>
                  <a:cubicBezTo>
                    <a:pt x="25924" y="12675"/>
                    <a:pt x="26272" y="12435"/>
                    <a:pt x="26405" y="12027"/>
                  </a:cubicBezTo>
                  <a:cubicBezTo>
                    <a:pt x="26656" y="11281"/>
                    <a:pt x="26283" y="10412"/>
                    <a:pt x="25948" y="9749"/>
                  </a:cubicBezTo>
                  <a:cubicBezTo>
                    <a:pt x="25803" y="9474"/>
                    <a:pt x="25498" y="8903"/>
                    <a:pt x="25559" y="8514"/>
                  </a:cubicBezTo>
                  <a:lnTo>
                    <a:pt x="25559" y="8514"/>
                  </a:lnTo>
                  <a:cubicBezTo>
                    <a:pt x="25733" y="8746"/>
                    <a:pt x="25978" y="8912"/>
                    <a:pt x="26265" y="8912"/>
                  </a:cubicBezTo>
                  <a:cubicBezTo>
                    <a:pt x="26318" y="8912"/>
                    <a:pt x="26372" y="8907"/>
                    <a:pt x="26428" y="8895"/>
                  </a:cubicBezTo>
                  <a:cubicBezTo>
                    <a:pt x="26946" y="8758"/>
                    <a:pt x="27220" y="8201"/>
                    <a:pt x="27015" y="7706"/>
                  </a:cubicBezTo>
                  <a:cubicBezTo>
                    <a:pt x="26902" y="7453"/>
                    <a:pt x="26569" y="7189"/>
                    <a:pt x="26268" y="7189"/>
                  </a:cubicBezTo>
                  <a:cubicBezTo>
                    <a:pt x="26142" y="7189"/>
                    <a:pt x="26021" y="7236"/>
                    <a:pt x="25925" y="7348"/>
                  </a:cubicBezTo>
                  <a:cubicBezTo>
                    <a:pt x="25696" y="7607"/>
                    <a:pt x="25620" y="8240"/>
                    <a:pt x="26100" y="8293"/>
                  </a:cubicBezTo>
                  <a:cubicBezTo>
                    <a:pt x="26116" y="8295"/>
                    <a:pt x="26132" y="8295"/>
                    <a:pt x="26148" y="8295"/>
                  </a:cubicBezTo>
                  <a:cubicBezTo>
                    <a:pt x="26487" y="8295"/>
                    <a:pt x="26623" y="7908"/>
                    <a:pt x="26390" y="7653"/>
                  </a:cubicBezTo>
                  <a:cubicBezTo>
                    <a:pt x="26344" y="7599"/>
                    <a:pt x="26283" y="7554"/>
                    <a:pt x="26222" y="7531"/>
                  </a:cubicBezTo>
                  <a:lnTo>
                    <a:pt x="26222" y="7531"/>
                  </a:lnTo>
                  <a:cubicBezTo>
                    <a:pt x="26291" y="7546"/>
                    <a:pt x="26359" y="7569"/>
                    <a:pt x="26420" y="7607"/>
                  </a:cubicBezTo>
                  <a:cubicBezTo>
                    <a:pt x="26611" y="7729"/>
                    <a:pt x="26679" y="8034"/>
                    <a:pt x="26512" y="8209"/>
                  </a:cubicBezTo>
                  <a:cubicBezTo>
                    <a:pt x="26412" y="8309"/>
                    <a:pt x="26257" y="8364"/>
                    <a:pt x="26104" y="8364"/>
                  </a:cubicBezTo>
                  <a:cubicBezTo>
                    <a:pt x="25953" y="8364"/>
                    <a:pt x="25802" y="8311"/>
                    <a:pt x="25704" y="8194"/>
                  </a:cubicBezTo>
                  <a:cubicBezTo>
                    <a:pt x="25605" y="8095"/>
                    <a:pt x="25528" y="7980"/>
                    <a:pt x="25475" y="7851"/>
                  </a:cubicBezTo>
                  <a:cubicBezTo>
                    <a:pt x="25452" y="7775"/>
                    <a:pt x="25445" y="7698"/>
                    <a:pt x="25429" y="7622"/>
                  </a:cubicBezTo>
                  <a:cubicBezTo>
                    <a:pt x="25414" y="7241"/>
                    <a:pt x="25567" y="6921"/>
                    <a:pt x="25871" y="6624"/>
                  </a:cubicBezTo>
                  <a:cubicBezTo>
                    <a:pt x="26054" y="6418"/>
                    <a:pt x="26298" y="6273"/>
                    <a:pt x="26565" y="6197"/>
                  </a:cubicBezTo>
                  <a:lnTo>
                    <a:pt x="26565" y="6197"/>
                  </a:lnTo>
                  <a:cubicBezTo>
                    <a:pt x="26550" y="6311"/>
                    <a:pt x="26573" y="6426"/>
                    <a:pt x="26618" y="6525"/>
                  </a:cubicBezTo>
                  <a:cubicBezTo>
                    <a:pt x="26729" y="6740"/>
                    <a:pt x="27101" y="6804"/>
                    <a:pt x="27326" y="6804"/>
                  </a:cubicBezTo>
                  <a:cubicBezTo>
                    <a:pt x="27364" y="6804"/>
                    <a:pt x="27398" y="6802"/>
                    <a:pt x="27426" y="6799"/>
                  </a:cubicBezTo>
                  <a:cubicBezTo>
                    <a:pt x="27670" y="6761"/>
                    <a:pt x="27937" y="6647"/>
                    <a:pt x="27967" y="6319"/>
                  </a:cubicBezTo>
                  <a:cubicBezTo>
                    <a:pt x="27990" y="6098"/>
                    <a:pt x="27861" y="5915"/>
                    <a:pt x="27693" y="5763"/>
                  </a:cubicBezTo>
                  <a:lnTo>
                    <a:pt x="27693" y="5763"/>
                  </a:lnTo>
                  <a:cubicBezTo>
                    <a:pt x="27722" y="5765"/>
                    <a:pt x="27750" y="5767"/>
                    <a:pt x="27779" y="5767"/>
                  </a:cubicBezTo>
                  <a:cubicBezTo>
                    <a:pt x="28073" y="5767"/>
                    <a:pt x="28337" y="5617"/>
                    <a:pt x="28379" y="5214"/>
                  </a:cubicBezTo>
                  <a:cubicBezTo>
                    <a:pt x="28379" y="5153"/>
                    <a:pt x="28379" y="5084"/>
                    <a:pt x="28364" y="5023"/>
                  </a:cubicBezTo>
                  <a:lnTo>
                    <a:pt x="28371" y="5023"/>
                  </a:lnTo>
                  <a:cubicBezTo>
                    <a:pt x="28364" y="5000"/>
                    <a:pt x="28364" y="4985"/>
                    <a:pt x="28356" y="4970"/>
                  </a:cubicBezTo>
                  <a:cubicBezTo>
                    <a:pt x="28348" y="4955"/>
                    <a:pt x="28348" y="4932"/>
                    <a:pt x="28341" y="4917"/>
                  </a:cubicBezTo>
                  <a:lnTo>
                    <a:pt x="28333" y="4917"/>
                  </a:lnTo>
                  <a:cubicBezTo>
                    <a:pt x="28303" y="4856"/>
                    <a:pt x="28272" y="4795"/>
                    <a:pt x="28226" y="4741"/>
                  </a:cubicBezTo>
                  <a:cubicBezTo>
                    <a:pt x="28090" y="4579"/>
                    <a:pt x="27939" y="4512"/>
                    <a:pt x="27789" y="4512"/>
                  </a:cubicBezTo>
                  <a:cubicBezTo>
                    <a:pt x="27638" y="4512"/>
                    <a:pt x="27488" y="4581"/>
                    <a:pt x="27358" y="4688"/>
                  </a:cubicBezTo>
                  <a:cubicBezTo>
                    <a:pt x="27411" y="4467"/>
                    <a:pt x="27426" y="4238"/>
                    <a:pt x="27281" y="4063"/>
                  </a:cubicBezTo>
                  <a:cubicBezTo>
                    <a:pt x="27176" y="3935"/>
                    <a:pt x="27051" y="3888"/>
                    <a:pt x="26925" y="3888"/>
                  </a:cubicBezTo>
                  <a:cubicBezTo>
                    <a:pt x="26804" y="3888"/>
                    <a:pt x="26681" y="3931"/>
                    <a:pt x="26573" y="3987"/>
                  </a:cubicBezTo>
                  <a:cubicBezTo>
                    <a:pt x="26405" y="4071"/>
                    <a:pt x="26024" y="4391"/>
                    <a:pt x="26054" y="4673"/>
                  </a:cubicBezTo>
                  <a:cubicBezTo>
                    <a:pt x="26062" y="4764"/>
                    <a:pt x="26100" y="4856"/>
                    <a:pt x="26161" y="4940"/>
                  </a:cubicBezTo>
                  <a:cubicBezTo>
                    <a:pt x="26003" y="4991"/>
                    <a:pt x="25839" y="5016"/>
                    <a:pt x="25676" y="5016"/>
                  </a:cubicBezTo>
                  <a:cubicBezTo>
                    <a:pt x="25572" y="5016"/>
                    <a:pt x="25469" y="5006"/>
                    <a:pt x="25368" y="4985"/>
                  </a:cubicBezTo>
                  <a:cubicBezTo>
                    <a:pt x="24835" y="4879"/>
                    <a:pt x="24492" y="4619"/>
                    <a:pt x="24317" y="4086"/>
                  </a:cubicBezTo>
                  <a:cubicBezTo>
                    <a:pt x="24271" y="3956"/>
                    <a:pt x="24248" y="3827"/>
                    <a:pt x="24240" y="3690"/>
                  </a:cubicBezTo>
                  <a:cubicBezTo>
                    <a:pt x="24334" y="3401"/>
                    <a:pt x="24613" y="3146"/>
                    <a:pt x="24908" y="3146"/>
                  </a:cubicBezTo>
                  <a:cubicBezTo>
                    <a:pt x="24924" y="3146"/>
                    <a:pt x="24940" y="3147"/>
                    <a:pt x="24957" y="3148"/>
                  </a:cubicBezTo>
                  <a:cubicBezTo>
                    <a:pt x="25239" y="3171"/>
                    <a:pt x="25528" y="3537"/>
                    <a:pt x="25315" y="3812"/>
                  </a:cubicBezTo>
                  <a:cubicBezTo>
                    <a:pt x="25300" y="3834"/>
                    <a:pt x="25262" y="3880"/>
                    <a:pt x="25216" y="3933"/>
                  </a:cubicBezTo>
                  <a:cubicBezTo>
                    <a:pt x="25224" y="3903"/>
                    <a:pt x="25231" y="3865"/>
                    <a:pt x="25239" y="3834"/>
                  </a:cubicBezTo>
                  <a:cubicBezTo>
                    <a:pt x="25277" y="3567"/>
                    <a:pt x="25104" y="3366"/>
                    <a:pt x="24896" y="3366"/>
                  </a:cubicBezTo>
                  <a:cubicBezTo>
                    <a:pt x="24814" y="3366"/>
                    <a:pt x="24727" y="3397"/>
                    <a:pt x="24644" y="3469"/>
                  </a:cubicBezTo>
                  <a:cubicBezTo>
                    <a:pt x="24279" y="3789"/>
                    <a:pt x="24698" y="4269"/>
                    <a:pt x="25018" y="4353"/>
                  </a:cubicBezTo>
                  <a:cubicBezTo>
                    <a:pt x="25058" y="4363"/>
                    <a:pt x="25097" y="4368"/>
                    <a:pt x="25135" y="4368"/>
                  </a:cubicBezTo>
                  <a:cubicBezTo>
                    <a:pt x="25550" y="4368"/>
                    <a:pt x="25783" y="3787"/>
                    <a:pt x="25727" y="3430"/>
                  </a:cubicBezTo>
                  <a:cubicBezTo>
                    <a:pt x="25647" y="3010"/>
                    <a:pt x="25286" y="2726"/>
                    <a:pt x="24891" y="2726"/>
                  </a:cubicBezTo>
                  <a:cubicBezTo>
                    <a:pt x="24792" y="2726"/>
                    <a:pt x="24691" y="2744"/>
                    <a:pt x="24591" y="2783"/>
                  </a:cubicBezTo>
                  <a:cubicBezTo>
                    <a:pt x="24256" y="2920"/>
                    <a:pt x="24096" y="3255"/>
                    <a:pt x="24080" y="3598"/>
                  </a:cubicBezTo>
                  <a:cubicBezTo>
                    <a:pt x="23814" y="3309"/>
                    <a:pt x="23760" y="2661"/>
                    <a:pt x="23722" y="2348"/>
                  </a:cubicBezTo>
                  <a:cubicBezTo>
                    <a:pt x="23638" y="1609"/>
                    <a:pt x="23478" y="672"/>
                    <a:pt x="22853" y="199"/>
                  </a:cubicBezTo>
                  <a:cubicBezTo>
                    <a:pt x="22678" y="64"/>
                    <a:pt x="22479" y="0"/>
                    <a:pt x="22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56;p46">
              <a:extLst>
                <a:ext uri="{FF2B5EF4-FFF2-40B4-BE49-F238E27FC236}">
                  <a16:creationId xmlns:a16="http://schemas.microsoft.com/office/drawing/2014/main" id="{F384F10A-AB14-3D42-3BD4-77A68ED7DF8E}"/>
                </a:ext>
              </a:extLst>
            </p:cNvPr>
            <p:cNvSpPr/>
            <p:nvPr/>
          </p:nvSpPr>
          <p:spPr>
            <a:xfrm>
              <a:off x="3940575" y="4917075"/>
              <a:ext cx="54150" cy="47850"/>
            </a:xfrm>
            <a:custGeom>
              <a:avLst/>
              <a:gdLst/>
              <a:ahLst/>
              <a:cxnLst/>
              <a:rect l="l" t="t" r="r" b="b"/>
              <a:pathLst>
                <a:path w="2166" h="1914" extrusionOk="0">
                  <a:moveTo>
                    <a:pt x="1169" y="1"/>
                  </a:moveTo>
                  <a:cubicBezTo>
                    <a:pt x="821" y="1"/>
                    <a:pt x="476" y="188"/>
                    <a:pt x="306" y="541"/>
                  </a:cubicBezTo>
                  <a:cubicBezTo>
                    <a:pt x="1" y="1182"/>
                    <a:pt x="466" y="1913"/>
                    <a:pt x="1167" y="1913"/>
                  </a:cubicBezTo>
                  <a:cubicBezTo>
                    <a:pt x="1617" y="1913"/>
                    <a:pt x="2005" y="1608"/>
                    <a:pt x="2097" y="1166"/>
                  </a:cubicBezTo>
                  <a:cubicBezTo>
                    <a:pt x="2165" y="884"/>
                    <a:pt x="2097" y="587"/>
                    <a:pt x="1914" y="359"/>
                  </a:cubicBezTo>
                  <a:cubicBezTo>
                    <a:pt x="1719" y="117"/>
                    <a:pt x="1443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57;p46">
              <a:extLst>
                <a:ext uri="{FF2B5EF4-FFF2-40B4-BE49-F238E27FC236}">
                  <a16:creationId xmlns:a16="http://schemas.microsoft.com/office/drawing/2014/main" id="{7E19D02C-66B0-0A0A-97AC-C5FB00F00F6B}"/>
                </a:ext>
              </a:extLst>
            </p:cNvPr>
            <p:cNvSpPr/>
            <p:nvPr/>
          </p:nvSpPr>
          <p:spPr>
            <a:xfrm>
              <a:off x="3969750" y="4940850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6" y="1"/>
                  </a:moveTo>
                  <a:cubicBezTo>
                    <a:pt x="5" y="1"/>
                    <a:pt x="3" y="3"/>
                    <a:pt x="0" y="10"/>
                  </a:cubicBezTo>
                  <a:cubicBezTo>
                    <a:pt x="4" y="5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58;p46">
              <a:extLst>
                <a:ext uri="{FF2B5EF4-FFF2-40B4-BE49-F238E27FC236}">
                  <a16:creationId xmlns:a16="http://schemas.microsoft.com/office/drawing/2014/main" id="{415DE0D2-BDE2-1370-56E1-FEEB3EF626A1}"/>
                </a:ext>
              </a:extLst>
            </p:cNvPr>
            <p:cNvSpPr/>
            <p:nvPr/>
          </p:nvSpPr>
          <p:spPr>
            <a:xfrm>
              <a:off x="4200675" y="5117525"/>
              <a:ext cx="54125" cy="13100"/>
            </a:xfrm>
            <a:custGeom>
              <a:avLst/>
              <a:gdLst/>
              <a:ahLst/>
              <a:cxnLst/>
              <a:rect l="l" t="t" r="r" b="b"/>
              <a:pathLst>
                <a:path w="2165" h="524" extrusionOk="0">
                  <a:moveTo>
                    <a:pt x="2165" y="0"/>
                  </a:moveTo>
                  <a:lnTo>
                    <a:pt x="0" y="434"/>
                  </a:lnTo>
                  <a:cubicBezTo>
                    <a:pt x="69" y="450"/>
                    <a:pt x="130" y="457"/>
                    <a:pt x="191" y="473"/>
                  </a:cubicBezTo>
                  <a:cubicBezTo>
                    <a:pt x="361" y="499"/>
                    <a:pt x="533" y="524"/>
                    <a:pt x="706" y="524"/>
                  </a:cubicBezTo>
                  <a:cubicBezTo>
                    <a:pt x="827" y="524"/>
                    <a:pt x="948" y="512"/>
                    <a:pt x="1067" y="480"/>
                  </a:cubicBezTo>
                  <a:cubicBezTo>
                    <a:pt x="1204" y="442"/>
                    <a:pt x="2012" y="267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59;p46">
              <a:extLst>
                <a:ext uri="{FF2B5EF4-FFF2-40B4-BE49-F238E27FC236}">
                  <a16:creationId xmlns:a16="http://schemas.microsoft.com/office/drawing/2014/main" id="{61AF2ACB-FCE1-1FB2-1AB9-FB71A2773BA6}"/>
                </a:ext>
              </a:extLst>
            </p:cNvPr>
            <p:cNvSpPr/>
            <p:nvPr/>
          </p:nvSpPr>
          <p:spPr>
            <a:xfrm>
              <a:off x="4274600" y="4935550"/>
              <a:ext cx="40225" cy="13375"/>
            </a:xfrm>
            <a:custGeom>
              <a:avLst/>
              <a:gdLst/>
              <a:ahLst/>
              <a:cxnLst/>
              <a:rect l="l" t="t" r="r" b="b"/>
              <a:pathLst>
                <a:path w="1609" h="535" extrusionOk="0">
                  <a:moveTo>
                    <a:pt x="0" y="1"/>
                  </a:moveTo>
                  <a:lnTo>
                    <a:pt x="0" y="1"/>
                  </a:lnTo>
                  <a:cubicBezTo>
                    <a:pt x="236" y="245"/>
                    <a:pt x="534" y="427"/>
                    <a:pt x="869" y="534"/>
                  </a:cubicBezTo>
                  <a:cubicBezTo>
                    <a:pt x="968" y="504"/>
                    <a:pt x="1067" y="466"/>
                    <a:pt x="1166" y="420"/>
                  </a:cubicBezTo>
                  <a:cubicBezTo>
                    <a:pt x="1197" y="405"/>
                    <a:pt x="1486" y="275"/>
                    <a:pt x="1608" y="199"/>
                  </a:cubicBezTo>
                  <a:cubicBezTo>
                    <a:pt x="1585" y="176"/>
                    <a:pt x="1570" y="161"/>
                    <a:pt x="1547" y="145"/>
                  </a:cubicBezTo>
                  <a:cubicBezTo>
                    <a:pt x="1379" y="223"/>
                    <a:pt x="1179" y="254"/>
                    <a:pt x="974" y="254"/>
                  </a:cubicBezTo>
                  <a:cubicBezTo>
                    <a:pt x="818" y="254"/>
                    <a:pt x="659" y="236"/>
                    <a:pt x="511" y="206"/>
                  </a:cubicBezTo>
                  <a:cubicBezTo>
                    <a:pt x="328" y="168"/>
                    <a:pt x="153" y="10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60;p46">
              <a:extLst>
                <a:ext uri="{FF2B5EF4-FFF2-40B4-BE49-F238E27FC236}">
                  <a16:creationId xmlns:a16="http://schemas.microsoft.com/office/drawing/2014/main" id="{674A936B-B22B-E566-6881-3E0EC1F47AD4}"/>
                </a:ext>
              </a:extLst>
            </p:cNvPr>
            <p:cNvSpPr/>
            <p:nvPr/>
          </p:nvSpPr>
          <p:spPr>
            <a:xfrm>
              <a:off x="4335575" y="4929725"/>
              <a:ext cx="27425" cy="22225"/>
            </a:xfrm>
            <a:custGeom>
              <a:avLst/>
              <a:gdLst/>
              <a:ahLst/>
              <a:cxnLst/>
              <a:rect l="l" t="t" r="r" b="b"/>
              <a:pathLst>
                <a:path w="1097" h="889" extrusionOk="0">
                  <a:moveTo>
                    <a:pt x="672" y="1"/>
                  </a:moveTo>
                  <a:cubicBezTo>
                    <a:pt x="406" y="1"/>
                    <a:pt x="106" y="323"/>
                    <a:pt x="8" y="546"/>
                  </a:cubicBezTo>
                  <a:cubicBezTo>
                    <a:pt x="0" y="546"/>
                    <a:pt x="0" y="554"/>
                    <a:pt x="0" y="554"/>
                  </a:cubicBezTo>
                  <a:cubicBezTo>
                    <a:pt x="15" y="577"/>
                    <a:pt x="31" y="599"/>
                    <a:pt x="38" y="622"/>
                  </a:cubicBezTo>
                  <a:lnTo>
                    <a:pt x="38" y="638"/>
                  </a:lnTo>
                  <a:cubicBezTo>
                    <a:pt x="130" y="599"/>
                    <a:pt x="221" y="546"/>
                    <a:pt x="297" y="508"/>
                  </a:cubicBezTo>
                  <a:cubicBezTo>
                    <a:pt x="374" y="478"/>
                    <a:pt x="457" y="462"/>
                    <a:pt x="549" y="462"/>
                  </a:cubicBezTo>
                  <a:cubicBezTo>
                    <a:pt x="556" y="455"/>
                    <a:pt x="567" y="451"/>
                    <a:pt x="577" y="451"/>
                  </a:cubicBezTo>
                  <a:cubicBezTo>
                    <a:pt x="598" y="451"/>
                    <a:pt x="620" y="465"/>
                    <a:pt x="625" y="485"/>
                  </a:cubicBezTo>
                  <a:lnTo>
                    <a:pt x="633" y="523"/>
                  </a:lnTo>
                  <a:cubicBezTo>
                    <a:pt x="647" y="565"/>
                    <a:pt x="618" y="592"/>
                    <a:pt x="589" y="592"/>
                  </a:cubicBezTo>
                  <a:cubicBezTo>
                    <a:pt x="570" y="592"/>
                    <a:pt x="550" y="581"/>
                    <a:pt x="541" y="554"/>
                  </a:cubicBezTo>
                  <a:lnTo>
                    <a:pt x="541" y="554"/>
                  </a:lnTo>
                  <a:cubicBezTo>
                    <a:pt x="545" y="573"/>
                    <a:pt x="526" y="577"/>
                    <a:pt x="502" y="577"/>
                  </a:cubicBezTo>
                  <a:cubicBezTo>
                    <a:pt x="486" y="577"/>
                    <a:pt x="468" y="575"/>
                    <a:pt x="454" y="575"/>
                  </a:cubicBezTo>
                  <a:cubicBezTo>
                    <a:pt x="446" y="575"/>
                    <a:pt x="440" y="575"/>
                    <a:pt x="434" y="577"/>
                  </a:cubicBezTo>
                  <a:cubicBezTo>
                    <a:pt x="396" y="584"/>
                    <a:pt x="358" y="599"/>
                    <a:pt x="328" y="615"/>
                  </a:cubicBezTo>
                  <a:cubicBezTo>
                    <a:pt x="244" y="645"/>
                    <a:pt x="168" y="683"/>
                    <a:pt x="92" y="721"/>
                  </a:cubicBezTo>
                  <a:lnTo>
                    <a:pt x="53" y="744"/>
                  </a:lnTo>
                  <a:lnTo>
                    <a:pt x="61" y="744"/>
                  </a:lnTo>
                  <a:cubicBezTo>
                    <a:pt x="188" y="823"/>
                    <a:pt x="403" y="888"/>
                    <a:pt x="601" y="888"/>
                  </a:cubicBezTo>
                  <a:cubicBezTo>
                    <a:pt x="864" y="888"/>
                    <a:pt x="1097" y="771"/>
                    <a:pt x="1044" y="409"/>
                  </a:cubicBezTo>
                  <a:cubicBezTo>
                    <a:pt x="1037" y="386"/>
                    <a:pt x="1029" y="371"/>
                    <a:pt x="1029" y="348"/>
                  </a:cubicBezTo>
                  <a:cubicBezTo>
                    <a:pt x="1029" y="340"/>
                    <a:pt x="1029" y="340"/>
                    <a:pt x="1029" y="333"/>
                  </a:cubicBezTo>
                  <a:cubicBezTo>
                    <a:pt x="1021" y="325"/>
                    <a:pt x="1021" y="317"/>
                    <a:pt x="1021" y="317"/>
                  </a:cubicBezTo>
                  <a:cubicBezTo>
                    <a:pt x="1014" y="295"/>
                    <a:pt x="1006" y="279"/>
                    <a:pt x="998" y="257"/>
                  </a:cubicBezTo>
                  <a:cubicBezTo>
                    <a:pt x="913" y="72"/>
                    <a:pt x="796" y="1"/>
                    <a:pt x="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61;p46">
              <a:extLst>
                <a:ext uri="{FF2B5EF4-FFF2-40B4-BE49-F238E27FC236}">
                  <a16:creationId xmlns:a16="http://schemas.microsoft.com/office/drawing/2014/main" id="{0099F3FE-B4CC-8F3D-5FAE-0EC3127B6018}"/>
                </a:ext>
              </a:extLst>
            </p:cNvPr>
            <p:cNvSpPr/>
            <p:nvPr/>
          </p:nvSpPr>
          <p:spPr>
            <a:xfrm>
              <a:off x="4219350" y="4824850"/>
              <a:ext cx="18125" cy="47275"/>
            </a:xfrm>
            <a:custGeom>
              <a:avLst/>
              <a:gdLst/>
              <a:ahLst/>
              <a:cxnLst/>
              <a:rect l="l" t="t" r="r" b="b"/>
              <a:pathLst>
                <a:path w="725" h="1891" extrusionOk="0">
                  <a:moveTo>
                    <a:pt x="0" y="1"/>
                  </a:moveTo>
                  <a:lnTo>
                    <a:pt x="0" y="1"/>
                  </a:lnTo>
                  <a:cubicBezTo>
                    <a:pt x="145" y="115"/>
                    <a:pt x="221" y="305"/>
                    <a:pt x="191" y="488"/>
                  </a:cubicBezTo>
                  <a:cubicBezTo>
                    <a:pt x="229" y="572"/>
                    <a:pt x="259" y="664"/>
                    <a:pt x="274" y="755"/>
                  </a:cubicBezTo>
                  <a:cubicBezTo>
                    <a:pt x="320" y="938"/>
                    <a:pt x="328" y="1129"/>
                    <a:pt x="305" y="1312"/>
                  </a:cubicBezTo>
                  <a:cubicBezTo>
                    <a:pt x="305" y="1319"/>
                    <a:pt x="297" y="1327"/>
                    <a:pt x="297" y="1327"/>
                  </a:cubicBezTo>
                  <a:cubicBezTo>
                    <a:pt x="473" y="1487"/>
                    <a:pt x="617" y="1677"/>
                    <a:pt x="724" y="1891"/>
                  </a:cubicBezTo>
                  <a:cubicBezTo>
                    <a:pt x="724" y="1845"/>
                    <a:pt x="716" y="1799"/>
                    <a:pt x="716" y="1754"/>
                  </a:cubicBezTo>
                  <a:cubicBezTo>
                    <a:pt x="701" y="1487"/>
                    <a:pt x="655" y="1220"/>
                    <a:pt x="579" y="961"/>
                  </a:cubicBezTo>
                  <a:cubicBezTo>
                    <a:pt x="503" y="679"/>
                    <a:pt x="427" y="389"/>
                    <a:pt x="236" y="168"/>
                  </a:cubicBezTo>
                  <a:cubicBezTo>
                    <a:pt x="175" y="92"/>
                    <a:pt x="99" y="3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62;p46">
              <a:extLst>
                <a:ext uri="{FF2B5EF4-FFF2-40B4-BE49-F238E27FC236}">
                  <a16:creationId xmlns:a16="http://schemas.microsoft.com/office/drawing/2014/main" id="{E79CADE3-1E03-835C-7340-82FF68650B59}"/>
                </a:ext>
              </a:extLst>
            </p:cNvPr>
            <p:cNvSpPr/>
            <p:nvPr/>
          </p:nvSpPr>
          <p:spPr>
            <a:xfrm>
              <a:off x="4130925" y="4849625"/>
              <a:ext cx="41575" cy="16975"/>
            </a:xfrm>
            <a:custGeom>
              <a:avLst/>
              <a:gdLst/>
              <a:ahLst/>
              <a:cxnLst/>
              <a:rect l="l" t="t" r="r" b="b"/>
              <a:pathLst>
                <a:path w="1663" h="679" extrusionOk="0">
                  <a:moveTo>
                    <a:pt x="1418" y="0"/>
                  </a:moveTo>
                  <a:cubicBezTo>
                    <a:pt x="1336" y="0"/>
                    <a:pt x="1254" y="8"/>
                    <a:pt x="1174" y="23"/>
                  </a:cubicBezTo>
                  <a:cubicBezTo>
                    <a:pt x="999" y="69"/>
                    <a:pt x="824" y="138"/>
                    <a:pt x="656" y="221"/>
                  </a:cubicBezTo>
                  <a:cubicBezTo>
                    <a:pt x="458" y="298"/>
                    <a:pt x="275" y="351"/>
                    <a:pt x="130" y="519"/>
                  </a:cubicBezTo>
                  <a:cubicBezTo>
                    <a:pt x="85" y="564"/>
                    <a:pt x="39" y="625"/>
                    <a:pt x="1" y="679"/>
                  </a:cubicBezTo>
                  <a:lnTo>
                    <a:pt x="1662" y="23"/>
                  </a:lnTo>
                  <a:cubicBezTo>
                    <a:pt x="1582" y="8"/>
                    <a:pt x="1500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7263;p46">
              <a:extLst>
                <a:ext uri="{FF2B5EF4-FFF2-40B4-BE49-F238E27FC236}">
                  <a16:creationId xmlns:a16="http://schemas.microsoft.com/office/drawing/2014/main" id="{6BAF638A-6554-62CE-DE23-DD408046B108}"/>
                </a:ext>
              </a:extLst>
            </p:cNvPr>
            <p:cNvSpPr/>
            <p:nvPr/>
          </p:nvSpPr>
          <p:spPr>
            <a:xfrm>
              <a:off x="4314225" y="4944125"/>
              <a:ext cx="10700" cy="7450"/>
            </a:xfrm>
            <a:custGeom>
              <a:avLst/>
              <a:gdLst/>
              <a:ahLst/>
              <a:cxnLst/>
              <a:rect l="l" t="t" r="r" b="b"/>
              <a:pathLst>
                <a:path w="428" h="298" extrusionOk="0">
                  <a:moveTo>
                    <a:pt x="237" y="1"/>
                  </a:moveTo>
                  <a:cubicBezTo>
                    <a:pt x="206" y="62"/>
                    <a:pt x="161" y="123"/>
                    <a:pt x="115" y="168"/>
                  </a:cubicBezTo>
                  <a:cubicBezTo>
                    <a:pt x="69" y="206"/>
                    <a:pt x="31" y="252"/>
                    <a:pt x="0" y="298"/>
                  </a:cubicBezTo>
                  <a:cubicBezTo>
                    <a:pt x="77" y="275"/>
                    <a:pt x="153" y="244"/>
                    <a:pt x="229" y="214"/>
                  </a:cubicBezTo>
                  <a:cubicBezTo>
                    <a:pt x="290" y="191"/>
                    <a:pt x="359" y="168"/>
                    <a:pt x="427" y="145"/>
                  </a:cubicBezTo>
                  <a:cubicBezTo>
                    <a:pt x="427" y="138"/>
                    <a:pt x="427" y="123"/>
                    <a:pt x="427" y="115"/>
                  </a:cubicBezTo>
                  <a:cubicBezTo>
                    <a:pt x="420" y="115"/>
                    <a:pt x="420" y="107"/>
                    <a:pt x="412" y="107"/>
                  </a:cubicBezTo>
                  <a:cubicBezTo>
                    <a:pt x="359" y="77"/>
                    <a:pt x="298" y="39"/>
                    <a:pt x="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7264;p46">
              <a:extLst>
                <a:ext uri="{FF2B5EF4-FFF2-40B4-BE49-F238E27FC236}">
                  <a16:creationId xmlns:a16="http://schemas.microsoft.com/office/drawing/2014/main" id="{A3077D4B-4DE1-F235-B668-BC606C2C5434}"/>
                </a:ext>
              </a:extLst>
            </p:cNvPr>
            <p:cNvSpPr/>
            <p:nvPr/>
          </p:nvSpPr>
          <p:spPr>
            <a:xfrm>
              <a:off x="4308700" y="4914800"/>
              <a:ext cx="30175" cy="28200"/>
            </a:xfrm>
            <a:custGeom>
              <a:avLst/>
              <a:gdLst/>
              <a:ahLst/>
              <a:cxnLst/>
              <a:rect l="l" t="t" r="r" b="b"/>
              <a:pathLst>
                <a:path w="1207" h="1128" extrusionOk="0">
                  <a:moveTo>
                    <a:pt x="872" y="0"/>
                  </a:moveTo>
                  <a:cubicBezTo>
                    <a:pt x="731" y="0"/>
                    <a:pt x="575" y="64"/>
                    <a:pt x="511" y="114"/>
                  </a:cubicBezTo>
                  <a:cubicBezTo>
                    <a:pt x="397" y="198"/>
                    <a:pt x="0" y="495"/>
                    <a:pt x="206" y="754"/>
                  </a:cubicBezTo>
                  <a:lnTo>
                    <a:pt x="221" y="770"/>
                  </a:lnTo>
                  <a:cubicBezTo>
                    <a:pt x="235" y="763"/>
                    <a:pt x="248" y="760"/>
                    <a:pt x="260" y="760"/>
                  </a:cubicBezTo>
                  <a:cubicBezTo>
                    <a:pt x="319" y="760"/>
                    <a:pt x="361" y="826"/>
                    <a:pt x="336" y="876"/>
                  </a:cubicBezTo>
                  <a:cubicBezTo>
                    <a:pt x="450" y="968"/>
                    <a:pt x="587" y="1036"/>
                    <a:pt x="702" y="1113"/>
                  </a:cubicBezTo>
                  <a:cubicBezTo>
                    <a:pt x="709" y="1113"/>
                    <a:pt x="709" y="1120"/>
                    <a:pt x="717" y="1128"/>
                  </a:cubicBezTo>
                  <a:cubicBezTo>
                    <a:pt x="724" y="1120"/>
                    <a:pt x="724" y="1113"/>
                    <a:pt x="732" y="1105"/>
                  </a:cubicBezTo>
                  <a:cubicBezTo>
                    <a:pt x="724" y="1029"/>
                    <a:pt x="702" y="953"/>
                    <a:pt x="679" y="876"/>
                  </a:cubicBezTo>
                  <a:cubicBezTo>
                    <a:pt x="618" y="724"/>
                    <a:pt x="526" y="587"/>
                    <a:pt x="404" y="480"/>
                  </a:cubicBezTo>
                  <a:cubicBezTo>
                    <a:pt x="363" y="444"/>
                    <a:pt x="396" y="390"/>
                    <a:pt x="434" y="390"/>
                  </a:cubicBezTo>
                  <a:cubicBezTo>
                    <a:pt x="444" y="390"/>
                    <a:pt x="455" y="394"/>
                    <a:pt x="465" y="404"/>
                  </a:cubicBezTo>
                  <a:cubicBezTo>
                    <a:pt x="572" y="495"/>
                    <a:pt x="656" y="610"/>
                    <a:pt x="724" y="724"/>
                  </a:cubicBezTo>
                  <a:cubicBezTo>
                    <a:pt x="770" y="831"/>
                    <a:pt x="808" y="937"/>
                    <a:pt x="824" y="1052"/>
                  </a:cubicBezTo>
                  <a:cubicBezTo>
                    <a:pt x="824" y="975"/>
                    <a:pt x="824" y="899"/>
                    <a:pt x="824" y="823"/>
                  </a:cubicBezTo>
                  <a:cubicBezTo>
                    <a:pt x="801" y="632"/>
                    <a:pt x="732" y="450"/>
                    <a:pt x="610" y="297"/>
                  </a:cubicBezTo>
                  <a:cubicBezTo>
                    <a:pt x="583" y="259"/>
                    <a:pt x="617" y="222"/>
                    <a:pt x="653" y="222"/>
                  </a:cubicBezTo>
                  <a:cubicBezTo>
                    <a:pt x="668" y="222"/>
                    <a:pt x="683" y="228"/>
                    <a:pt x="694" y="244"/>
                  </a:cubicBezTo>
                  <a:cubicBezTo>
                    <a:pt x="862" y="472"/>
                    <a:pt x="946" y="754"/>
                    <a:pt x="930" y="1036"/>
                  </a:cubicBezTo>
                  <a:cubicBezTo>
                    <a:pt x="999" y="846"/>
                    <a:pt x="1075" y="663"/>
                    <a:pt x="1121" y="465"/>
                  </a:cubicBezTo>
                  <a:cubicBezTo>
                    <a:pt x="1206" y="103"/>
                    <a:pt x="1051" y="0"/>
                    <a:pt x="8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7265;p46">
              <a:extLst>
                <a:ext uri="{FF2B5EF4-FFF2-40B4-BE49-F238E27FC236}">
                  <a16:creationId xmlns:a16="http://schemas.microsoft.com/office/drawing/2014/main" id="{E647CB4D-042B-35B9-2CE5-25CCBDA1D4E3}"/>
                </a:ext>
              </a:extLst>
            </p:cNvPr>
            <p:cNvSpPr/>
            <p:nvPr/>
          </p:nvSpPr>
          <p:spPr>
            <a:xfrm>
              <a:off x="4302975" y="4941850"/>
              <a:ext cx="15075" cy="8050"/>
            </a:xfrm>
            <a:custGeom>
              <a:avLst/>
              <a:gdLst/>
              <a:ahLst/>
              <a:cxnLst/>
              <a:rect l="l" t="t" r="r" b="b"/>
              <a:pathLst>
                <a:path w="603" h="322" extrusionOk="0">
                  <a:moveTo>
                    <a:pt x="542" y="0"/>
                  </a:moveTo>
                  <a:cubicBezTo>
                    <a:pt x="374" y="130"/>
                    <a:pt x="191" y="236"/>
                    <a:pt x="1" y="320"/>
                  </a:cubicBezTo>
                  <a:cubicBezTo>
                    <a:pt x="19" y="321"/>
                    <a:pt x="36" y="322"/>
                    <a:pt x="54" y="322"/>
                  </a:cubicBezTo>
                  <a:cubicBezTo>
                    <a:pt x="173" y="322"/>
                    <a:pt x="293" y="300"/>
                    <a:pt x="412" y="267"/>
                  </a:cubicBezTo>
                  <a:lnTo>
                    <a:pt x="420" y="259"/>
                  </a:lnTo>
                  <a:cubicBezTo>
                    <a:pt x="489" y="191"/>
                    <a:pt x="550" y="122"/>
                    <a:pt x="603" y="38"/>
                  </a:cubicBezTo>
                  <a:lnTo>
                    <a:pt x="5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7266;p46">
              <a:extLst>
                <a:ext uri="{FF2B5EF4-FFF2-40B4-BE49-F238E27FC236}">
                  <a16:creationId xmlns:a16="http://schemas.microsoft.com/office/drawing/2014/main" id="{4FD4E7A3-F45E-BF9F-5EBC-560577BA2806}"/>
                </a:ext>
              </a:extLst>
            </p:cNvPr>
            <p:cNvSpPr/>
            <p:nvPr/>
          </p:nvSpPr>
          <p:spPr>
            <a:xfrm>
              <a:off x="4192725" y="4816275"/>
              <a:ext cx="70650" cy="106350"/>
            </a:xfrm>
            <a:custGeom>
              <a:avLst/>
              <a:gdLst/>
              <a:ahLst/>
              <a:cxnLst/>
              <a:rect l="l" t="t" r="r" b="b"/>
              <a:pathLst>
                <a:path w="2826" h="4254" extrusionOk="0">
                  <a:moveTo>
                    <a:pt x="773" y="0"/>
                  </a:moveTo>
                  <a:cubicBezTo>
                    <a:pt x="332" y="0"/>
                    <a:pt x="1" y="562"/>
                    <a:pt x="219" y="961"/>
                  </a:cubicBezTo>
                  <a:cubicBezTo>
                    <a:pt x="250" y="1022"/>
                    <a:pt x="295" y="1068"/>
                    <a:pt x="349" y="1098"/>
                  </a:cubicBezTo>
                  <a:cubicBezTo>
                    <a:pt x="413" y="1136"/>
                    <a:pt x="490" y="1150"/>
                    <a:pt x="568" y="1150"/>
                  </a:cubicBezTo>
                  <a:cubicBezTo>
                    <a:pt x="665" y="1150"/>
                    <a:pt x="764" y="1128"/>
                    <a:pt x="844" y="1098"/>
                  </a:cubicBezTo>
                  <a:cubicBezTo>
                    <a:pt x="913" y="1060"/>
                    <a:pt x="974" y="1007"/>
                    <a:pt x="1027" y="938"/>
                  </a:cubicBezTo>
                  <a:lnTo>
                    <a:pt x="1027" y="938"/>
                  </a:lnTo>
                  <a:cubicBezTo>
                    <a:pt x="974" y="972"/>
                    <a:pt x="913" y="987"/>
                    <a:pt x="850" y="987"/>
                  </a:cubicBezTo>
                  <a:cubicBezTo>
                    <a:pt x="560" y="987"/>
                    <a:pt x="231" y="668"/>
                    <a:pt x="463" y="405"/>
                  </a:cubicBezTo>
                  <a:cubicBezTo>
                    <a:pt x="455" y="382"/>
                    <a:pt x="471" y="359"/>
                    <a:pt x="493" y="351"/>
                  </a:cubicBezTo>
                  <a:lnTo>
                    <a:pt x="539" y="328"/>
                  </a:lnTo>
                  <a:cubicBezTo>
                    <a:pt x="608" y="275"/>
                    <a:pt x="692" y="245"/>
                    <a:pt x="783" y="245"/>
                  </a:cubicBezTo>
                  <a:cubicBezTo>
                    <a:pt x="835" y="224"/>
                    <a:pt x="890" y="215"/>
                    <a:pt x="944" y="215"/>
                  </a:cubicBezTo>
                  <a:cubicBezTo>
                    <a:pt x="993" y="215"/>
                    <a:pt x="1041" y="223"/>
                    <a:pt x="1088" y="237"/>
                  </a:cubicBezTo>
                  <a:cubicBezTo>
                    <a:pt x="1294" y="298"/>
                    <a:pt x="1469" y="519"/>
                    <a:pt x="1553" y="717"/>
                  </a:cubicBezTo>
                  <a:cubicBezTo>
                    <a:pt x="1682" y="1030"/>
                    <a:pt x="1781" y="1350"/>
                    <a:pt x="1842" y="1685"/>
                  </a:cubicBezTo>
                  <a:cubicBezTo>
                    <a:pt x="1888" y="1944"/>
                    <a:pt x="1873" y="2218"/>
                    <a:pt x="1896" y="2478"/>
                  </a:cubicBezTo>
                  <a:cubicBezTo>
                    <a:pt x="1911" y="2516"/>
                    <a:pt x="1926" y="2554"/>
                    <a:pt x="1941" y="2592"/>
                  </a:cubicBezTo>
                  <a:lnTo>
                    <a:pt x="1934" y="2592"/>
                  </a:lnTo>
                  <a:cubicBezTo>
                    <a:pt x="2163" y="3179"/>
                    <a:pt x="2467" y="3735"/>
                    <a:pt x="2826" y="4253"/>
                  </a:cubicBezTo>
                  <a:cubicBezTo>
                    <a:pt x="2780" y="4162"/>
                    <a:pt x="2742" y="4078"/>
                    <a:pt x="2711" y="3987"/>
                  </a:cubicBezTo>
                  <a:cubicBezTo>
                    <a:pt x="2666" y="3880"/>
                    <a:pt x="2643" y="3773"/>
                    <a:pt x="2635" y="3659"/>
                  </a:cubicBezTo>
                  <a:cubicBezTo>
                    <a:pt x="2391" y="3484"/>
                    <a:pt x="2277" y="3064"/>
                    <a:pt x="2201" y="2790"/>
                  </a:cubicBezTo>
                  <a:cubicBezTo>
                    <a:pt x="2048" y="2241"/>
                    <a:pt x="2048" y="1655"/>
                    <a:pt x="1888" y="1121"/>
                  </a:cubicBezTo>
                  <a:cubicBezTo>
                    <a:pt x="1728" y="580"/>
                    <a:pt x="1393" y="24"/>
                    <a:pt x="791" y="1"/>
                  </a:cubicBezTo>
                  <a:cubicBezTo>
                    <a:pt x="785" y="0"/>
                    <a:pt x="77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7267;p46">
              <a:extLst>
                <a:ext uri="{FF2B5EF4-FFF2-40B4-BE49-F238E27FC236}">
                  <a16:creationId xmlns:a16="http://schemas.microsoft.com/office/drawing/2014/main" id="{F53EE373-1EBB-1E64-F6F7-1D663E2160B0}"/>
                </a:ext>
              </a:extLst>
            </p:cNvPr>
            <p:cNvSpPr/>
            <p:nvPr/>
          </p:nvSpPr>
          <p:spPr>
            <a:xfrm>
              <a:off x="4262775" y="4884625"/>
              <a:ext cx="33950" cy="33100"/>
            </a:xfrm>
            <a:custGeom>
              <a:avLst/>
              <a:gdLst/>
              <a:ahLst/>
              <a:cxnLst/>
              <a:rect l="l" t="t" r="r" b="b"/>
              <a:pathLst>
                <a:path w="1358" h="1324" extrusionOk="0">
                  <a:moveTo>
                    <a:pt x="646" y="0"/>
                  </a:moveTo>
                  <a:cubicBezTo>
                    <a:pt x="532" y="0"/>
                    <a:pt x="418" y="30"/>
                    <a:pt x="313" y="94"/>
                  </a:cubicBezTo>
                  <a:cubicBezTo>
                    <a:pt x="146" y="193"/>
                    <a:pt x="31" y="369"/>
                    <a:pt x="1" y="559"/>
                  </a:cubicBezTo>
                  <a:cubicBezTo>
                    <a:pt x="154" y="328"/>
                    <a:pt x="412" y="167"/>
                    <a:pt x="670" y="167"/>
                  </a:cubicBezTo>
                  <a:cubicBezTo>
                    <a:pt x="796" y="167"/>
                    <a:pt x="922" y="205"/>
                    <a:pt x="1037" y="292"/>
                  </a:cubicBezTo>
                  <a:cubicBezTo>
                    <a:pt x="1251" y="460"/>
                    <a:pt x="1266" y="826"/>
                    <a:pt x="1113" y="1032"/>
                  </a:cubicBezTo>
                  <a:cubicBezTo>
                    <a:pt x="1048" y="1110"/>
                    <a:pt x="899" y="1284"/>
                    <a:pt x="776" y="1284"/>
                  </a:cubicBezTo>
                  <a:cubicBezTo>
                    <a:pt x="755" y="1284"/>
                    <a:pt x="736" y="1279"/>
                    <a:pt x="717" y="1268"/>
                  </a:cubicBezTo>
                  <a:cubicBezTo>
                    <a:pt x="702" y="1276"/>
                    <a:pt x="687" y="1276"/>
                    <a:pt x="664" y="1276"/>
                  </a:cubicBezTo>
                  <a:cubicBezTo>
                    <a:pt x="717" y="1309"/>
                    <a:pt x="771" y="1323"/>
                    <a:pt x="822" y="1323"/>
                  </a:cubicBezTo>
                  <a:cubicBezTo>
                    <a:pt x="1006" y="1323"/>
                    <a:pt x="1169" y="1142"/>
                    <a:pt x="1258" y="994"/>
                  </a:cubicBezTo>
                  <a:cubicBezTo>
                    <a:pt x="1357" y="811"/>
                    <a:pt x="1350" y="582"/>
                    <a:pt x="1251" y="399"/>
                  </a:cubicBezTo>
                  <a:cubicBezTo>
                    <a:pt x="1140" y="147"/>
                    <a:pt x="896" y="0"/>
                    <a:pt x="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7268;p46">
              <a:extLst>
                <a:ext uri="{FF2B5EF4-FFF2-40B4-BE49-F238E27FC236}">
                  <a16:creationId xmlns:a16="http://schemas.microsoft.com/office/drawing/2014/main" id="{34EFCC08-5E80-A5EF-5631-D897CB3447ED}"/>
                </a:ext>
              </a:extLst>
            </p:cNvPr>
            <p:cNvSpPr/>
            <p:nvPr/>
          </p:nvSpPr>
          <p:spPr>
            <a:xfrm>
              <a:off x="4293075" y="5058650"/>
              <a:ext cx="17750" cy="54500"/>
            </a:xfrm>
            <a:custGeom>
              <a:avLst/>
              <a:gdLst/>
              <a:ahLst/>
              <a:cxnLst/>
              <a:rect l="l" t="t" r="r" b="b"/>
              <a:pathLst>
                <a:path w="710" h="2180" extrusionOk="0">
                  <a:moveTo>
                    <a:pt x="39" y="0"/>
                  </a:moveTo>
                  <a:lnTo>
                    <a:pt x="39" y="0"/>
                  </a:lnTo>
                  <a:cubicBezTo>
                    <a:pt x="92" y="305"/>
                    <a:pt x="84" y="625"/>
                    <a:pt x="1" y="922"/>
                  </a:cubicBezTo>
                  <a:cubicBezTo>
                    <a:pt x="115" y="976"/>
                    <a:pt x="206" y="1120"/>
                    <a:pt x="260" y="1219"/>
                  </a:cubicBezTo>
                  <a:cubicBezTo>
                    <a:pt x="328" y="1341"/>
                    <a:pt x="366" y="1479"/>
                    <a:pt x="374" y="1616"/>
                  </a:cubicBezTo>
                  <a:cubicBezTo>
                    <a:pt x="519" y="1768"/>
                    <a:pt x="564" y="1989"/>
                    <a:pt x="481" y="2180"/>
                  </a:cubicBezTo>
                  <a:cubicBezTo>
                    <a:pt x="709" y="1997"/>
                    <a:pt x="549" y="1113"/>
                    <a:pt x="504" y="968"/>
                  </a:cubicBezTo>
                  <a:cubicBezTo>
                    <a:pt x="427" y="686"/>
                    <a:pt x="244" y="396"/>
                    <a:pt x="107" y="137"/>
                  </a:cubicBezTo>
                  <a:cubicBezTo>
                    <a:pt x="77" y="92"/>
                    <a:pt x="61" y="46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7269;p46">
              <a:extLst>
                <a:ext uri="{FF2B5EF4-FFF2-40B4-BE49-F238E27FC236}">
                  <a16:creationId xmlns:a16="http://schemas.microsoft.com/office/drawing/2014/main" id="{A7F53249-79C6-039F-0FF5-87B92A8074E0}"/>
                </a:ext>
              </a:extLst>
            </p:cNvPr>
            <p:cNvSpPr/>
            <p:nvPr/>
          </p:nvSpPr>
          <p:spPr>
            <a:xfrm>
              <a:off x="4279350" y="5005850"/>
              <a:ext cx="37375" cy="120025"/>
            </a:xfrm>
            <a:custGeom>
              <a:avLst/>
              <a:gdLst/>
              <a:ahLst/>
              <a:cxnLst/>
              <a:rect l="l" t="t" r="r" b="b"/>
              <a:pathLst>
                <a:path w="1495" h="4801" extrusionOk="0">
                  <a:moveTo>
                    <a:pt x="367" y="1"/>
                  </a:moveTo>
                  <a:lnTo>
                    <a:pt x="367" y="1"/>
                  </a:lnTo>
                  <a:cubicBezTo>
                    <a:pt x="351" y="489"/>
                    <a:pt x="382" y="976"/>
                    <a:pt x="458" y="1457"/>
                  </a:cubicBezTo>
                  <a:cubicBezTo>
                    <a:pt x="466" y="1457"/>
                    <a:pt x="473" y="1472"/>
                    <a:pt x="473" y="1479"/>
                  </a:cubicBezTo>
                  <a:cubicBezTo>
                    <a:pt x="588" y="1861"/>
                    <a:pt x="740" y="2226"/>
                    <a:pt x="931" y="2569"/>
                  </a:cubicBezTo>
                  <a:cubicBezTo>
                    <a:pt x="1091" y="2851"/>
                    <a:pt x="1190" y="3156"/>
                    <a:pt x="1235" y="3476"/>
                  </a:cubicBezTo>
                  <a:cubicBezTo>
                    <a:pt x="1266" y="3705"/>
                    <a:pt x="1296" y="4429"/>
                    <a:pt x="953" y="4429"/>
                  </a:cubicBezTo>
                  <a:cubicBezTo>
                    <a:pt x="870" y="4519"/>
                    <a:pt x="758" y="4571"/>
                    <a:pt x="640" y="4571"/>
                  </a:cubicBezTo>
                  <a:cubicBezTo>
                    <a:pt x="608" y="4571"/>
                    <a:pt x="575" y="4567"/>
                    <a:pt x="542" y="4559"/>
                  </a:cubicBezTo>
                  <a:cubicBezTo>
                    <a:pt x="92" y="4482"/>
                    <a:pt x="328" y="3796"/>
                    <a:pt x="687" y="3789"/>
                  </a:cubicBezTo>
                  <a:cubicBezTo>
                    <a:pt x="628" y="3765"/>
                    <a:pt x="566" y="3756"/>
                    <a:pt x="505" y="3756"/>
                  </a:cubicBezTo>
                  <a:cubicBezTo>
                    <a:pt x="487" y="3756"/>
                    <a:pt x="468" y="3756"/>
                    <a:pt x="450" y="3758"/>
                  </a:cubicBezTo>
                  <a:cubicBezTo>
                    <a:pt x="298" y="3796"/>
                    <a:pt x="115" y="3888"/>
                    <a:pt x="39" y="4040"/>
                  </a:cubicBezTo>
                  <a:cubicBezTo>
                    <a:pt x="8" y="4101"/>
                    <a:pt x="1" y="4162"/>
                    <a:pt x="8" y="4223"/>
                  </a:cubicBezTo>
                  <a:cubicBezTo>
                    <a:pt x="36" y="4560"/>
                    <a:pt x="355" y="4801"/>
                    <a:pt x="669" y="4801"/>
                  </a:cubicBezTo>
                  <a:cubicBezTo>
                    <a:pt x="788" y="4801"/>
                    <a:pt x="906" y="4766"/>
                    <a:pt x="1007" y="4688"/>
                  </a:cubicBezTo>
                  <a:cubicBezTo>
                    <a:pt x="1495" y="4322"/>
                    <a:pt x="1472" y="3682"/>
                    <a:pt x="1304" y="3133"/>
                  </a:cubicBezTo>
                  <a:cubicBezTo>
                    <a:pt x="1136" y="2585"/>
                    <a:pt x="824" y="2112"/>
                    <a:pt x="649" y="1571"/>
                  </a:cubicBezTo>
                  <a:cubicBezTo>
                    <a:pt x="557" y="1297"/>
                    <a:pt x="420" y="893"/>
                    <a:pt x="527" y="603"/>
                  </a:cubicBezTo>
                  <a:cubicBezTo>
                    <a:pt x="481" y="504"/>
                    <a:pt x="443" y="397"/>
                    <a:pt x="412" y="291"/>
                  </a:cubicBezTo>
                  <a:cubicBezTo>
                    <a:pt x="389" y="199"/>
                    <a:pt x="374" y="100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7270;p46">
              <a:extLst>
                <a:ext uri="{FF2B5EF4-FFF2-40B4-BE49-F238E27FC236}">
                  <a16:creationId xmlns:a16="http://schemas.microsoft.com/office/drawing/2014/main" id="{D435012D-6E3B-38C7-CFDD-09079A41D43B}"/>
                </a:ext>
              </a:extLst>
            </p:cNvPr>
            <p:cNvSpPr/>
            <p:nvPr/>
          </p:nvSpPr>
          <p:spPr>
            <a:xfrm>
              <a:off x="4315950" y="4950225"/>
              <a:ext cx="10500" cy="5350"/>
            </a:xfrm>
            <a:custGeom>
              <a:avLst/>
              <a:gdLst/>
              <a:ahLst/>
              <a:cxnLst/>
              <a:rect l="l" t="t" r="r" b="b"/>
              <a:pathLst>
                <a:path w="420" h="214" extrusionOk="0">
                  <a:moveTo>
                    <a:pt x="389" y="0"/>
                  </a:moveTo>
                  <a:cubicBezTo>
                    <a:pt x="297" y="31"/>
                    <a:pt x="206" y="61"/>
                    <a:pt x="122" y="100"/>
                  </a:cubicBezTo>
                  <a:cubicBezTo>
                    <a:pt x="76" y="115"/>
                    <a:pt x="38" y="122"/>
                    <a:pt x="0" y="138"/>
                  </a:cubicBezTo>
                  <a:cubicBezTo>
                    <a:pt x="23" y="145"/>
                    <a:pt x="38" y="161"/>
                    <a:pt x="61" y="168"/>
                  </a:cubicBezTo>
                  <a:cubicBezTo>
                    <a:pt x="124" y="193"/>
                    <a:pt x="187" y="208"/>
                    <a:pt x="255" y="208"/>
                  </a:cubicBezTo>
                  <a:cubicBezTo>
                    <a:pt x="269" y="208"/>
                    <a:pt x="283" y="208"/>
                    <a:pt x="297" y="206"/>
                  </a:cubicBezTo>
                  <a:cubicBezTo>
                    <a:pt x="305" y="206"/>
                    <a:pt x="320" y="206"/>
                    <a:pt x="335" y="214"/>
                  </a:cubicBezTo>
                  <a:cubicBezTo>
                    <a:pt x="358" y="161"/>
                    <a:pt x="381" y="115"/>
                    <a:pt x="404" y="61"/>
                  </a:cubicBezTo>
                  <a:cubicBezTo>
                    <a:pt x="412" y="54"/>
                    <a:pt x="412" y="46"/>
                    <a:pt x="419" y="39"/>
                  </a:cubicBezTo>
                  <a:cubicBezTo>
                    <a:pt x="412" y="31"/>
                    <a:pt x="396" y="16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7271;p46">
              <a:extLst>
                <a:ext uri="{FF2B5EF4-FFF2-40B4-BE49-F238E27FC236}">
                  <a16:creationId xmlns:a16="http://schemas.microsoft.com/office/drawing/2014/main" id="{ECF10669-826D-974D-C0A8-2B884E950C93}"/>
                </a:ext>
              </a:extLst>
            </p:cNvPr>
            <p:cNvSpPr/>
            <p:nvPr/>
          </p:nvSpPr>
          <p:spPr>
            <a:xfrm>
              <a:off x="4220475" y="5108550"/>
              <a:ext cx="55100" cy="51725"/>
            </a:xfrm>
            <a:custGeom>
              <a:avLst/>
              <a:gdLst/>
              <a:ahLst/>
              <a:cxnLst/>
              <a:rect l="l" t="t" r="r" b="b"/>
              <a:pathLst>
                <a:path w="2204" h="2069" extrusionOk="0">
                  <a:moveTo>
                    <a:pt x="2203" y="1"/>
                  </a:moveTo>
                  <a:lnTo>
                    <a:pt x="2203" y="1"/>
                  </a:lnTo>
                  <a:cubicBezTo>
                    <a:pt x="2036" y="130"/>
                    <a:pt x="1853" y="230"/>
                    <a:pt x="1655" y="298"/>
                  </a:cubicBezTo>
                  <a:cubicBezTo>
                    <a:pt x="1495" y="733"/>
                    <a:pt x="1548" y="1213"/>
                    <a:pt x="1251" y="1586"/>
                  </a:cubicBezTo>
                  <a:cubicBezTo>
                    <a:pt x="1148" y="1713"/>
                    <a:pt x="867" y="1883"/>
                    <a:pt x="645" y="1883"/>
                  </a:cubicBezTo>
                  <a:cubicBezTo>
                    <a:pt x="588" y="1883"/>
                    <a:pt x="534" y="1872"/>
                    <a:pt x="489" y="1845"/>
                  </a:cubicBezTo>
                  <a:cubicBezTo>
                    <a:pt x="351" y="1845"/>
                    <a:pt x="237" y="1739"/>
                    <a:pt x="229" y="1601"/>
                  </a:cubicBezTo>
                  <a:cubicBezTo>
                    <a:pt x="229" y="1518"/>
                    <a:pt x="252" y="1441"/>
                    <a:pt x="306" y="1380"/>
                  </a:cubicBezTo>
                  <a:lnTo>
                    <a:pt x="321" y="1373"/>
                  </a:lnTo>
                  <a:cubicBezTo>
                    <a:pt x="336" y="1365"/>
                    <a:pt x="344" y="1350"/>
                    <a:pt x="351" y="1335"/>
                  </a:cubicBezTo>
                  <a:cubicBezTo>
                    <a:pt x="397" y="1297"/>
                    <a:pt x="450" y="1281"/>
                    <a:pt x="511" y="1281"/>
                  </a:cubicBezTo>
                  <a:cubicBezTo>
                    <a:pt x="501" y="1280"/>
                    <a:pt x="491" y="1279"/>
                    <a:pt x="482" y="1279"/>
                  </a:cubicBezTo>
                  <a:cubicBezTo>
                    <a:pt x="433" y="1279"/>
                    <a:pt x="389" y="1295"/>
                    <a:pt x="351" y="1327"/>
                  </a:cubicBezTo>
                  <a:cubicBezTo>
                    <a:pt x="351" y="1296"/>
                    <a:pt x="331" y="1270"/>
                    <a:pt x="302" y="1270"/>
                  </a:cubicBezTo>
                  <a:cubicBezTo>
                    <a:pt x="296" y="1270"/>
                    <a:pt x="290" y="1271"/>
                    <a:pt x="283" y="1274"/>
                  </a:cubicBezTo>
                  <a:cubicBezTo>
                    <a:pt x="260" y="1281"/>
                    <a:pt x="245" y="1297"/>
                    <a:pt x="222" y="1304"/>
                  </a:cubicBezTo>
                  <a:cubicBezTo>
                    <a:pt x="207" y="1304"/>
                    <a:pt x="199" y="1304"/>
                    <a:pt x="184" y="1312"/>
                  </a:cubicBezTo>
                  <a:lnTo>
                    <a:pt x="176" y="1327"/>
                  </a:lnTo>
                  <a:lnTo>
                    <a:pt x="153" y="1350"/>
                  </a:lnTo>
                  <a:cubicBezTo>
                    <a:pt x="123" y="1373"/>
                    <a:pt x="92" y="1396"/>
                    <a:pt x="69" y="1418"/>
                  </a:cubicBezTo>
                  <a:cubicBezTo>
                    <a:pt x="62" y="1434"/>
                    <a:pt x="54" y="1457"/>
                    <a:pt x="62" y="1472"/>
                  </a:cubicBezTo>
                  <a:cubicBezTo>
                    <a:pt x="39" y="1510"/>
                    <a:pt x="24" y="1556"/>
                    <a:pt x="16" y="1601"/>
                  </a:cubicBezTo>
                  <a:lnTo>
                    <a:pt x="1" y="1617"/>
                  </a:lnTo>
                  <a:lnTo>
                    <a:pt x="8" y="1639"/>
                  </a:lnTo>
                  <a:cubicBezTo>
                    <a:pt x="1" y="1746"/>
                    <a:pt x="31" y="1853"/>
                    <a:pt x="100" y="1944"/>
                  </a:cubicBezTo>
                  <a:cubicBezTo>
                    <a:pt x="105" y="1955"/>
                    <a:pt x="119" y="1963"/>
                    <a:pt x="135" y="1963"/>
                  </a:cubicBezTo>
                  <a:cubicBezTo>
                    <a:pt x="141" y="1963"/>
                    <a:pt x="147" y="1962"/>
                    <a:pt x="153" y="1960"/>
                  </a:cubicBezTo>
                  <a:lnTo>
                    <a:pt x="184" y="1967"/>
                  </a:lnTo>
                  <a:lnTo>
                    <a:pt x="191" y="1982"/>
                  </a:lnTo>
                  <a:cubicBezTo>
                    <a:pt x="196" y="1997"/>
                    <a:pt x="211" y="2006"/>
                    <a:pt x="226" y="2006"/>
                  </a:cubicBezTo>
                  <a:cubicBezTo>
                    <a:pt x="235" y="2006"/>
                    <a:pt x="244" y="2003"/>
                    <a:pt x="252" y="1998"/>
                  </a:cubicBezTo>
                  <a:cubicBezTo>
                    <a:pt x="328" y="2036"/>
                    <a:pt x="412" y="2051"/>
                    <a:pt x="496" y="2066"/>
                  </a:cubicBezTo>
                  <a:cubicBezTo>
                    <a:pt x="519" y="2068"/>
                    <a:pt x="542" y="2069"/>
                    <a:pt x="564" y="2069"/>
                  </a:cubicBezTo>
                  <a:cubicBezTo>
                    <a:pt x="746" y="2069"/>
                    <a:pt x="919" y="2015"/>
                    <a:pt x="1068" y="1906"/>
                  </a:cubicBezTo>
                  <a:cubicBezTo>
                    <a:pt x="1312" y="1708"/>
                    <a:pt x="1525" y="1464"/>
                    <a:pt x="1685" y="1190"/>
                  </a:cubicBezTo>
                  <a:cubicBezTo>
                    <a:pt x="1929" y="816"/>
                    <a:pt x="1998" y="390"/>
                    <a:pt x="2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7272;p46">
              <a:extLst>
                <a:ext uri="{FF2B5EF4-FFF2-40B4-BE49-F238E27FC236}">
                  <a16:creationId xmlns:a16="http://schemas.microsoft.com/office/drawing/2014/main" id="{25817D81-9F4E-627D-5E2F-CF66AF1012DF}"/>
                </a:ext>
              </a:extLst>
            </p:cNvPr>
            <p:cNvSpPr/>
            <p:nvPr/>
          </p:nvSpPr>
          <p:spPr>
            <a:xfrm>
              <a:off x="4180275" y="5126100"/>
              <a:ext cx="66725" cy="10975"/>
            </a:xfrm>
            <a:custGeom>
              <a:avLst/>
              <a:gdLst/>
              <a:ahLst/>
              <a:cxnLst/>
              <a:rect l="l" t="t" r="r" b="b"/>
              <a:pathLst>
                <a:path w="2669" h="439" extrusionOk="0">
                  <a:moveTo>
                    <a:pt x="2668" y="0"/>
                  </a:moveTo>
                  <a:cubicBezTo>
                    <a:pt x="2500" y="76"/>
                    <a:pt x="2325" y="137"/>
                    <a:pt x="2150" y="175"/>
                  </a:cubicBezTo>
                  <a:cubicBezTo>
                    <a:pt x="1896" y="228"/>
                    <a:pt x="1668" y="274"/>
                    <a:pt x="1425" y="274"/>
                  </a:cubicBezTo>
                  <a:cubicBezTo>
                    <a:pt x="1317" y="274"/>
                    <a:pt x="1207" y="265"/>
                    <a:pt x="1091" y="244"/>
                  </a:cubicBezTo>
                  <a:cubicBezTo>
                    <a:pt x="923" y="229"/>
                    <a:pt x="755" y="191"/>
                    <a:pt x="595" y="137"/>
                  </a:cubicBezTo>
                  <a:lnTo>
                    <a:pt x="1" y="259"/>
                  </a:lnTo>
                  <a:cubicBezTo>
                    <a:pt x="435" y="292"/>
                    <a:pt x="875" y="439"/>
                    <a:pt x="1316" y="439"/>
                  </a:cubicBezTo>
                  <a:cubicBezTo>
                    <a:pt x="1386" y="439"/>
                    <a:pt x="1455" y="435"/>
                    <a:pt x="1525" y="427"/>
                  </a:cubicBezTo>
                  <a:cubicBezTo>
                    <a:pt x="1936" y="396"/>
                    <a:pt x="2333" y="244"/>
                    <a:pt x="2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7273;p46">
              <a:extLst>
                <a:ext uri="{FF2B5EF4-FFF2-40B4-BE49-F238E27FC236}">
                  <a16:creationId xmlns:a16="http://schemas.microsoft.com/office/drawing/2014/main" id="{E683BE0D-6EEE-F54E-88E1-557792C318D8}"/>
                </a:ext>
              </a:extLst>
            </p:cNvPr>
            <p:cNvSpPr/>
            <p:nvPr/>
          </p:nvSpPr>
          <p:spPr>
            <a:xfrm>
              <a:off x="4295175" y="4997050"/>
              <a:ext cx="35650" cy="34225"/>
            </a:xfrm>
            <a:custGeom>
              <a:avLst/>
              <a:gdLst/>
              <a:ahLst/>
              <a:cxnLst/>
              <a:rect l="l" t="t" r="r" b="b"/>
              <a:pathLst>
                <a:path w="1426" h="1369" extrusionOk="0">
                  <a:moveTo>
                    <a:pt x="712" y="0"/>
                  </a:moveTo>
                  <a:cubicBezTo>
                    <a:pt x="606" y="0"/>
                    <a:pt x="505" y="32"/>
                    <a:pt x="435" y="117"/>
                  </a:cubicBezTo>
                  <a:cubicBezTo>
                    <a:pt x="488" y="94"/>
                    <a:pt x="549" y="71"/>
                    <a:pt x="610" y="56"/>
                  </a:cubicBezTo>
                  <a:cubicBezTo>
                    <a:pt x="747" y="56"/>
                    <a:pt x="892" y="109"/>
                    <a:pt x="991" y="208"/>
                  </a:cubicBezTo>
                  <a:cubicBezTo>
                    <a:pt x="1182" y="368"/>
                    <a:pt x="1182" y="673"/>
                    <a:pt x="1067" y="864"/>
                  </a:cubicBezTo>
                  <a:cubicBezTo>
                    <a:pt x="960" y="1029"/>
                    <a:pt x="785" y="1092"/>
                    <a:pt x="604" y="1092"/>
                  </a:cubicBezTo>
                  <a:cubicBezTo>
                    <a:pt x="502" y="1092"/>
                    <a:pt x="399" y="1072"/>
                    <a:pt x="305" y="1039"/>
                  </a:cubicBezTo>
                  <a:cubicBezTo>
                    <a:pt x="183" y="993"/>
                    <a:pt x="77" y="909"/>
                    <a:pt x="0" y="803"/>
                  </a:cubicBezTo>
                  <a:lnTo>
                    <a:pt x="0" y="803"/>
                  </a:lnTo>
                  <a:cubicBezTo>
                    <a:pt x="123" y="1099"/>
                    <a:pt x="350" y="1369"/>
                    <a:pt x="686" y="1369"/>
                  </a:cubicBezTo>
                  <a:cubicBezTo>
                    <a:pt x="703" y="1369"/>
                    <a:pt x="721" y="1368"/>
                    <a:pt x="740" y="1367"/>
                  </a:cubicBezTo>
                  <a:cubicBezTo>
                    <a:pt x="1144" y="1344"/>
                    <a:pt x="1426" y="978"/>
                    <a:pt x="1357" y="582"/>
                  </a:cubicBezTo>
                  <a:cubicBezTo>
                    <a:pt x="1342" y="368"/>
                    <a:pt x="1220" y="185"/>
                    <a:pt x="1037" y="79"/>
                  </a:cubicBezTo>
                  <a:cubicBezTo>
                    <a:pt x="943" y="35"/>
                    <a:pt x="824" y="0"/>
                    <a:pt x="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7274;p46">
              <a:extLst>
                <a:ext uri="{FF2B5EF4-FFF2-40B4-BE49-F238E27FC236}">
                  <a16:creationId xmlns:a16="http://schemas.microsoft.com/office/drawing/2014/main" id="{D2FEDB43-3254-B62C-6621-59B001BE1600}"/>
                </a:ext>
              </a:extLst>
            </p:cNvPr>
            <p:cNvSpPr/>
            <p:nvPr/>
          </p:nvSpPr>
          <p:spPr>
            <a:xfrm>
              <a:off x="4334800" y="4951550"/>
              <a:ext cx="25" cy="225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1" y="8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FDD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7275;p46">
              <a:extLst>
                <a:ext uri="{FF2B5EF4-FFF2-40B4-BE49-F238E27FC236}">
                  <a16:creationId xmlns:a16="http://schemas.microsoft.com/office/drawing/2014/main" id="{CEFB170E-DC4E-4494-1582-A9B041067581}"/>
                </a:ext>
              </a:extLst>
            </p:cNvPr>
            <p:cNvSpPr/>
            <p:nvPr/>
          </p:nvSpPr>
          <p:spPr>
            <a:xfrm>
              <a:off x="4310600" y="4956125"/>
              <a:ext cx="12600" cy="4800"/>
            </a:xfrm>
            <a:custGeom>
              <a:avLst/>
              <a:gdLst/>
              <a:ahLst/>
              <a:cxnLst/>
              <a:rect l="l" t="t" r="r" b="b"/>
              <a:pathLst>
                <a:path w="504" h="192" extrusionOk="0">
                  <a:moveTo>
                    <a:pt x="168" y="1"/>
                  </a:moveTo>
                  <a:cubicBezTo>
                    <a:pt x="115" y="24"/>
                    <a:pt x="54" y="46"/>
                    <a:pt x="1" y="77"/>
                  </a:cubicBezTo>
                  <a:cubicBezTo>
                    <a:pt x="161" y="85"/>
                    <a:pt x="313" y="123"/>
                    <a:pt x="458" y="191"/>
                  </a:cubicBezTo>
                  <a:cubicBezTo>
                    <a:pt x="473" y="161"/>
                    <a:pt x="488" y="123"/>
                    <a:pt x="504" y="85"/>
                  </a:cubicBezTo>
                  <a:cubicBezTo>
                    <a:pt x="450" y="85"/>
                    <a:pt x="397" y="77"/>
                    <a:pt x="351" y="62"/>
                  </a:cubicBezTo>
                  <a:cubicBezTo>
                    <a:pt x="290" y="54"/>
                    <a:pt x="229" y="3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7276;p46">
              <a:extLst>
                <a:ext uri="{FF2B5EF4-FFF2-40B4-BE49-F238E27FC236}">
                  <a16:creationId xmlns:a16="http://schemas.microsoft.com/office/drawing/2014/main" id="{697DABAF-5496-F96B-90F2-660BE0CB50A1}"/>
                </a:ext>
              </a:extLst>
            </p:cNvPr>
            <p:cNvSpPr/>
            <p:nvPr/>
          </p:nvSpPr>
          <p:spPr>
            <a:xfrm>
              <a:off x="4290600" y="4960525"/>
              <a:ext cx="30700" cy="28225"/>
            </a:xfrm>
            <a:custGeom>
              <a:avLst/>
              <a:gdLst/>
              <a:ahLst/>
              <a:cxnLst/>
              <a:rect l="l" t="t" r="r" b="b"/>
              <a:pathLst>
                <a:path w="1228" h="1129" extrusionOk="0">
                  <a:moveTo>
                    <a:pt x="791" y="0"/>
                  </a:moveTo>
                  <a:cubicBezTo>
                    <a:pt x="719" y="0"/>
                    <a:pt x="647" y="12"/>
                    <a:pt x="580" y="38"/>
                  </a:cubicBezTo>
                  <a:cubicBezTo>
                    <a:pt x="267" y="290"/>
                    <a:pt x="92" y="694"/>
                    <a:pt x="0" y="1128"/>
                  </a:cubicBezTo>
                  <a:cubicBezTo>
                    <a:pt x="69" y="953"/>
                    <a:pt x="176" y="800"/>
                    <a:pt x="305" y="663"/>
                  </a:cubicBezTo>
                  <a:cubicBezTo>
                    <a:pt x="564" y="404"/>
                    <a:pt x="892" y="168"/>
                    <a:pt x="1227" y="114"/>
                  </a:cubicBezTo>
                  <a:cubicBezTo>
                    <a:pt x="1113" y="76"/>
                    <a:pt x="1006" y="38"/>
                    <a:pt x="892" y="8"/>
                  </a:cubicBezTo>
                  <a:cubicBezTo>
                    <a:pt x="858" y="3"/>
                    <a:pt x="825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7277;p46">
              <a:extLst>
                <a:ext uri="{FF2B5EF4-FFF2-40B4-BE49-F238E27FC236}">
                  <a16:creationId xmlns:a16="http://schemas.microsoft.com/office/drawing/2014/main" id="{AF45A710-15F2-4D8B-0CCF-0C1DB2A72FD9}"/>
                </a:ext>
              </a:extLst>
            </p:cNvPr>
            <p:cNvSpPr/>
            <p:nvPr/>
          </p:nvSpPr>
          <p:spPr>
            <a:xfrm>
              <a:off x="4323750" y="4951950"/>
              <a:ext cx="35450" cy="25925"/>
            </a:xfrm>
            <a:custGeom>
              <a:avLst/>
              <a:gdLst/>
              <a:ahLst/>
              <a:cxnLst/>
              <a:rect l="l" t="t" r="r" b="b"/>
              <a:pathLst>
                <a:path w="1418" h="1037" extrusionOk="0">
                  <a:moveTo>
                    <a:pt x="443" y="0"/>
                  </a:moveTo>
                  <a:cubicBezTo>
                    <a:pt x="458" y="15"/>
                    <a:pt x="465" y="31"/>
                    <a:pt x="473" y="46"/>
                  </a:cubicBezTo>
                  <a:cubicBezTo>
                    <a:pt x="519" y="137"/>
                    <a:pt x="549" y="229"/>
                    <a:pt x="565" y="328"/>
                  </a:cubicBezTo>
                  <a:cubicBezTo>
                    <a:pt x="595" y="495"/>
                    <a:pt x="572" y="694"/>
                    <a:pt x="443" y="816"/>
                  </a:cubicBezTo>
                  <a:cubicBezTo>
                    <a:pt x="433" y="826"/>
                    <a:pt x="421" y="830"/>
                    <a:pt x="410" y="830"/>
                  </a:cubicBezTo>
                  <a:cubicBezTo>
                    <a:pt x="370" y="830"/>
                    <a:pt x="332" y="777"/>
                    <a:pt x="374" y="747"/>
                  </a:cubicBezTo>
                  <a:cubicBezTo>
                    <a:pt x="496" y="625"/>
                    <a:pt x="488" y="427"/>
                    <a:pt x="450" y="267"/>
                  </a:cubicBezTo>
                  <a:lnTo>
                    <a:pt x="450" y="267"/>
                  </a:lnTo>
                  <a:cubicBezTo>
                    <a:pt x="443" y="320"/>
                    <a:pt x="427" y="374"/>
                    <a:pt x="404" y="419"/>
                  </a:cubicBezTo>
                  <a:cubicBezTo>
                    <a:pt x="374" y="480"/>
                    <a:pt x="351" y="541"/>
                    <a:pt x="336" y="610"/>
                  </a:cubicBezTo>
                  <a:cubicBezTo>
                    <a:pt x="336" y="641"/>
                    <a:pt x="319" y="654"/>
                    <a:pt x="299" y="654"/>
                  </a:cubicBezTo>
                  <a:cubicBezTo>
                    <a:pt x="271" y="654"/>
                    <a:pt x="237" y="627"/>
                    <a:pt x="237" y="587"/>
                  </a:cubicBezTo>
                  <a:cubicBezTo>
                    <a:pt x="260" y="503"/>
                    <a:pt x="290" y="419"/>
                    <a:pt x="336" y="343"/>
                  </a:cubicBezTo>
                  <a:cubicBezTo>
                    <a:pt x="366" y="244"/>
                    <a:pt x="359" y="137"/>
                    <a:pt x="313" y="46"/>
                  </a:cubicBezTo>
                  <a:lnTo>
                    <a:pt x="244" y="46"/>
                  </a:lnTo>
                  <a:cubicBezTo>
                    <a:pt x="252" y="61"/>
                    <a:pt x="244" y="76"/>
                    <a:pt x="237" y="92"/>
                  </a:cubicBezTo>
                  <a:cubicBezTo>
                    <a:pt x="191" y="213"/>
                    <a:pt x="115" y="343"/>
                    <a:pt x="69" y="473"/>
                  </a:cubicBezTo>
                  <a:cubicBezTo>
                    <a:pt x="100" y="518"/>
                    <a:pt x="84" y="587"/>
                    <a:pt x="31" y="602"/>
                  </a:cubicBezTo>
                  <a:cubicBezTo>
                    <a:pt x="31" y="625"/>
                    <a:pt x="23" y="648"/>
                    <a:pt x="23" y="671"/>
                  </a:cubicBezTo>
                  <a:cubicBezTo>
                    <a:pt x="1" y="1014"/>
                    <a:pt x="481" y="1037"/>
                    <a:pt x="625" y="1037"/>
                  </a:cubicBezTo>
                  <a:cubicBezTo>
                    <a:pt x="629" y="1037"/>
                    <a:pt x="632" y="1037"/>
                    <a:pt x="636" y="1037"/>
                  </a:cubicBezTo>
                  <a:cubicBezTo>
                    <a:pt x="830" y="1037"/>
                    <a:pt x="1417" y="831"/>
                    <a:pt x="938" y="396"/>
                  </a:cubicBezTo>
                  <a:cubicBezTo>
                    <a:pt x="793" y="252"/>
                    <a:pt x="625" y="153"/>
                    <a:pt x="473" y="23"/>
                  </a:cubicBezTo>
                  <a:cubicBezTo>
                    <a:pt x="458" y="15"/>
                    <a:pt x="450" y="8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7278;p46">
              <a:extLst>
                <a:ext uri="{FF2B5EF4-FFF2-40B4-BE49-F238E27FC236}">
                  <a16:creationId xmlns:a16="http://schemas.microsoft.com/office/drawing/2014/main" id="{6B480937-A8DD-2CDD-7D48-CDE2AA809E0D}"/>
                </a:ext>
              </a:extLst>
            </p:cNvPr>
            <p:cNvSpPr/>
            <p:nvPr/>
          </p:nvSpPr>
          <p:spPr>
            <a:xfrm>
              <a:off x="4110350" y="4846950"/>
              <a:ext cx="53000" cy="27850"/>
            </a:xfrm>
            <a:custGeom>
              <a:avLst/>
              <a:gdLst/>
              <a:ahLst/>
              <a:cxnLst/>
              <a:rect l="l" t="t" r="r" b="b"/>
              <a:pathLst>
                <a:path w="2120" h="1114" extrusionOk="0">
                  <a:moveTo>
                    <a:pt x="2075" y="0"/>
                  </a:moveTo>
                  <a:cubicBezTo>
                    <a:pt x="1678" y="0"/>
                    <a:pt x="1283" y="100"/>
                    <a:pt x="938" y="298"/>
                  </a:cubicBezTo>
                  <a:cubicBezTo>
                    <a:pt x="580" y="496"/>
                    <a:pt x="305" y="831"/>
                    <a:pt x="1" y="1113"/>
                  </a:cubicBezTo>
                  <a:lnTo>
                    <a:pt x="656" y="854"/>
                  </a:lnTo>
                  <a:cubicBezTo>
                    <a:pt x="748" y="732"/>
                    <a:pt x="831" y="603"/>
                    <a:pt x="930" y="488"/>
                  </a:cubicBezTo>
                  <a:cubicBezTo>
                    <a:pt x="1060" y="344"/>
                    <a:pt x="1273" y="290"/>
                    <a:pt x="1449" y="229"/>
                  </a:cubicBezTo>
                  <a:cubicBezTo>
                    <a:pt x="1639" y="146"/>
                    <a:pt x="1845" y="69"/>
                    <a:pt x="2051" y="8"/>
                  </a:cubicBezTo>
                  <a:cubicBezTo>
                    <a:pt x="2074" y="8"/>
                    <a:pt x="2096" y="1"/>
                    <a:pt x="2119" y="1"/>
                  </a:cubicBezTo>
                  <a:cubicBezTo>
                    <a:pt x="2105" y="0"/>
                    <a:pt x="2090" y="0"/>
                    <a:pt x="2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7279;p46">
              <a:extLst>
                <a:ext uri="{FF2B5EF4-FFF2-40B4-BE49-F238E27FC236}">
                  <a16:creationId xmlns:a16="http://schemas.microsoft.com/office/drawing/2014/main" id="{FCA3AAB1-4040-60C3-BFD5-7D32BF5D40F8}"/>
                </a:ext>
              </a:extLst>
            </p:cNvPr>
            <p:cNvSpPr/>
            <p:nvPr/>
          </p:nvSpPr>
          <p:spPr>
            <a:xfrm>
              <a:off x="3951825" y="5087975"/>
              <a:ext cx="47850" cy="49000"/>
            </a:xfrm>
            <a:custGeom>
              <a:avLst/>
              <a:gdLst/>
              <a:ahLst/>
              <a:cxnLst/>
              <a:rect l="l" t="t" r="r" b="b"/>
              <a:pathLst>
                <a:path w="1914" h="1960" extrusionOk="0">
                  <a:moveTo>
                    <a:pt x="481" y="1"/>
                  </a:moveTo>
                  <a:lnTo>
                    <a:pt x="481" y="1"/>
                  </a:lnTo>
                  <a:cubicBezTo>
                    <a:pt x="393" y="65"/>
                    <a:pt x="282" y="103"/>
                    <a:pt x="170" y="103"/>
                  </a:cubicBezTo>
                  <a:cubicBezTo>
                    <a:pt x="137" y="103"/>
                    <a:pt x="103" y="99"/>
                    <a:pt x="69" y="92"/>
                  </a:cubicBezTo>
                  <a:cubicBezTo>
                    <a:pt x="46" y="92"/>
                    <a:pt x="23" y="85"/>
                    <a:pt x="1" y="77"/>
                  </a:cubicBezTo>
                  <a:lnTo>
                    <a:pt x="1" y="77"/>
                  </a:lnTo>
                  <a:cubicBezTo>
                    <a:pt x="69" y="763"/>
                    <a:pt x="519" y="1289"/>
                    <a:pt x="1090" y="1639"/>
                  </a:cubicBezTo>
                  <a:cubicBezTo>
                    <a:pt x="1350" y="1784"/>
                    <a:pt x="1624" y="1891"/>
                    <a:pt x="1914" y="1959"/>
                  </a:cubicBezTo>
                  <a:cubicBezTo>
                    <a:pt x="1677" y="1807"/>
                    <a:pt x="1456" y="1609"/>
                    <a:pt x="1273" y="1388"/>
                  </a:cubicBezTo>
                  <a:cubicBezTo>
                    <a:pt x="1261" y="1389"/>
                    <a:pt x="1248" y="1390"/>
                    <a:pt x="1235" y="1390"/>
                  </a:cubicBezTo>
                  <a:cubicBezTo>
                    <a:pt x="990" y="1390"/>
                    <a:pt x="762" y="1187"/>
                    <a:pt x="610" y="984"/>
                  </a:cubicBezTo>
                  <a:cubicBezTo>
                    <a:pt x="496" y="824"/>
                    <a:pt x="420" y="641"/>
                    <a:pt x="405" y="450"/>
                  </a:cubicBezTo>
                  <a:cubicBezTo>
                    <a:pt x="389" y="298"/>
                    <a:pt x="420" y="138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7280;p46">
              <a:extLst>
                <a:ext uri="{FF2B5EF4-FFF2-40B4-BE49-F238E27FC236}">
                  <a16:creationId xmlns:a16="http://schemas.microsoft.com/office/drawing/2014/main" id="{1B893FDC-01EA-E38C-7B90-057CC559AFA2}"/>
                </a:ext>
              </a:extLst>
            </p:cNvPr>
            <p:cNvSpPr/>
            <p:nvPr/>
          </p:nvSpPr>
          <p:spPr>
            <a:xfrm>
              <a:off x="3667925" y="5135850"/>
              <a:ext cx="10500" cy="2450"/>
            </a:xfrm>
            <a:custGeom>
              <a:avLst/>
              <a:gdLst/>
              <a:ahLst/>
              <a:cxnLst/>
              <a:rect l="l" t="t" r="r" b="b"/>
              <a:pathLst>
                <a:path w="420" h="98" extrusionOk="0">
                  <a:moveTo>
                    <a:pt x="113" y="0"/>
                  </a:moveTo>
                  <a:cubicBezTo>
                    <a:pt x="93" y="0"/>
                    <a:pt x="73" y="2"/>
                    <a:pt x="54" y="6"/>
                  </a:cubicBezTo>
                  <a:cubicBezTo>
                    <a:pt x="1" y="14"/>
                    <a:pt x="1" y="52"/>
                    <a:pt x="16" y="98"/>
                  </a:cubicBezTo>
                  <a:cubicBezTo>
                    <a:pt x="98" y="83"/>
                    <a:pt x="183" y="78"/>
                    <a:pt x="270" y="78"/>
                  </a:cubicBezTo>
                  <a:cubicBezTo>
                    <a:pt x="320" y="78"/>
                    <a:pt x="370" y="80"/>
                    <a:pt x="420" y="83"/>
                  </a:cubicBezTo>
                  <a:cubicBezTo>
                    <a:pt x="367" y="67"/>
                    <a:pt x="321" y="44"/>
                    <a:pt x="268" y="29"/>
                  </a:cubicBezTo>
                  <a:cubicBezTo>
                    <a:pt x="218" y="13"/>
                    <a:pt x="16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7281;p46">
              <a:extLst>
                <a:ext uri="{FF2B5EF4-FFF2-40B4-BE49-F238E27FC236}">
                  <a16:creationId xmlns:a16="http://schemas.microsoft.com/office/drawing/2014/main" id="{81DA8E16-AE83-D086-F1DE-4E2AB9103F49}"/>
                </a:ext>
              </a:extLst>
            </p:cNvPr>
            <p:cNvSpPr/>
            <p:nvPr/>
          </p:nvSpPr>
          <p:spPr>
            <a:xfrm>
              <a:off x="3683375" y="5097050"/>
              <a:ext cx="116425" cy="43925"/>
            </a:xfrm>
            <a:custGeom>
              <a:avLst/>
              <a:gdLst/>
              <a:ahLst/>
              <a:cxnLst/>
              <a:rect l="l" t="t" r="r" b="b"/>
              <a:pathLst>
                <a:path w="4657" h="1757" extrusionOk="0">
                  <a:moveTo>
                    <a:pt x="4189" y="0"/>
                  </a:moveTo>
                  <a:cubicBezTo>
                    <a:pt x="3980" y="0"/>
                    <a:pt x="3752" y="70"/>
                    <a:pt x="3597" y="118"/>
                  </a:cubicBezTo>
                  <a:cubicBezTo>
                    <a:pt x="3209" y="255"/>
                    <a:pt x="2843" y="446"/>
                    <a:pt x="2515" y="697"/>
                  </a:cubicBezTo>
                  <a:cubicBezTo>
                    <a:pt x="2271" y="895"/>
                    <a:pt x="1997" y="1040"/>
                    <a:pt x="1692" y="1124"/>
                  </a:cubicBezTo>
                  <a:cubicBezTo>
                    <a:pt x="1662" y="1132"/>
                    <a:pt x="1631" y="1139"/>
                    <a:pt x="1601" y="1147"/>
                  </a:cubicBezTo>
                  <a:cubicBezTo>
                    <a:pt x="1105" y="1444"/>
                    <a:pt x="587" y="1436"/>
                    <a:pt x="0" y="1513"/>
                  </a:cubicBezTo>
                  <a:cubicBezTo>
                    <a:pt x="76" y="1566"/>
                    <a:pt x="137" y="1635"/>
                    <a:pt x="191" y="1711"/>
                  </a:cubicBezTo>
                  <a:cubicBezTo>
                    <a:pt x="229" y="1726"/>
                    <a:pt x="267" y="1741"/>
                    <a:pt x="297" y="1757"/>
                  </a:cubicBezTo>
                  <a:lnTo>
                    <a:pt x="4642" y="385"/>
                  </a:lnTo>
                  <a:cubicBezTo>
                    <a:pt x="4634" y="362"/>
                    <a:pt x="4634" y="339"/>
                    <a:pt x="4642" y="316"/>
                  </a:cubicBezTo>
                  <a:cubicBezTo>
                    <a:pt x="4649" y="301"/>
                    <a:pt x="4657" y="278"/>
                    <a:pt x="4657" y="263"/>
                  </a:cubicBezTo>
                  <a:cubicBezTo>
                    <a:pt x="4657" y="263"/>
                    <a:pt x="4657" y="255"/>
                    <a:pt x="4649" y="255"/>
                  </a:cubicBezTo>
                  <a:cubicBezTo>
                    <a:pt x="4561" y="61"/>
                    <a:pt x="4383" y="0"/>
                    <a:pt x="4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7282;p46">
              <a:extLst>
                <a:ext uri="{FF2B5EF4-FFF2-40B4-BE49-F238E27FC236}">
                  <a16:creationId xmlns:a16="http://schemas.microsoft.com/office/drawing/2014/main" id="{C9F72B69-937D-76C1-ADEB-974DA416C109}"/>
                </a:ext>
              </a:extLst>
            </p:cNvPr>
            <p:cNvSpPr/>
            <p:nvPr/>
          </p:nvSpPr>
          <p:spPr>
            <a:xfrm>
              <a:off x="3661650" y="5142925"/>
              <a:ext cx="22300" cy="9350"/>
            </a:xfrm>
            <a:custGeom>
              <a:avLst/>
              <a:gdLst/>
              <a:ahLst/>
              <a:cxnLst/>
              <a:rect l="l" t="t" r="r" b="b"/>
              <a:pathLst>
                <a:path w="892" h="374" extrusionOk="0">
                  <a:moveTo>
                    <a:pt x="548" y="1"/>
                  </a:moveTo>
                  <a:cubicBezTo>
                    <a:pt x="373" y="1"/>
                    <a:pt x="203" y="35"/>
                    <a:pt x="84" y="112"/>
                  </a:cubicBezTo>
                  <a:cubicBezTo>
                    <a:pt x="0" y="181"/>
                    <a:pt x="16" y="318"/>
                    <a:pt x="115" y="364"/>
                  </a:cubicBezTo>
                  <a:cubicBezTo>
                    <a:pt x="136" y="371"/>
                    <a:pt x="158" y="374"/>
                    <a:pt x="181" y="374"/>
                  </a:cubicBezTo>
                  <a:cubicBezTo>
                    <a:pt x="260" y="374"/>
                    <a:pt x="347" y="340"/>
                    <a:pt x="412" y="310"/>
                  </a:cubicBezTo>
                  <a:cubicBezTo>
                    <a:pt x="587" y="249"/>
                    <a:pt x="747" y="158"/>
                    <a:pt x="892" y="43"/>
                  </a:cubicBezTo>
                  <a:cubicBezTo>
                    <a:pt x="785" y="16"/>
                    <a:pt x="665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7283;p46">
              <a:extLst>
                <a:ext uri="{FF2B5EF4-FFF2-40B4-BE49-F238E27FC236}">
                  <a16:creationId xmlns:a16="http://schemas.microsoft.com/office/drawing/2014/main" id="{777B6D51-642B-3C67-85DF-C0BE534FDCD2}"/>
                </a:ext>
              </a:extLst>
            </p:cNvPr>
            <p:cNvSpPr/>
            <p:nvPr/>
          </p:nvSpPr>
          <p:spPr>
            <a:xfrm>
              <a:off x="3669825" y="5116750"/>
              <a:ext cx="25000" cy="14700"/>
            </a:xfrm>
            <a:custGeom>
              <a:avLst/>
              <a:gdLst/>
              <a:ahLst/>
              <a:cxnLst/>
              <a:rect l="l" t="t" r="r" b="b"/>
              <a:pathLst>
                <a:path w="1000" h="588" extrusionOk="0">
                  <a:moveTo>
                    <a:pt x="215" y="0"/>
                  </a:moveTo>
                  <a:cubicBezTo>
                    <a:pt x="174" y="0"/>
                    <a:pt x="135" y="21"/>
                    <a:pt x="100" y="77"/>
                  </a:cubicBezTo>
                  <a:cubicBezTo>
                    <a:pt x="1" y="222"/>
                    <a:pt x="47" y="397"/>
                    <a:pt x="85" y="549"/>
                  </a:cubicBezTo>
                  <a:cubicBezTo>
                    <a:pt x="92" y="549"/>
                    <a:pt x="92" y="557"/>
                    <a:pt x="85" y="557"/>
                  </a:cubicBezTo>
                  <a:lnTo>
                    <a:pt x="108" y="557"/>
                  </a:lnTo>
                  <a:cubicBezTo>
                    <a:pt x="146" y="565"/>
                    <a:pt x="184" y="572"/>
                    <a:pt x="222" y="587"/>
                  </a:cubicBezTo>
                  <a:cubicBezTo>
                    <a:pt x="237" y="565"/>
                    <a:pt x="260" y="549"/>
                    <a:pt x="291" y="549"/>
                  </a:cubicBezTo>
                  <a:cubicBezTo>
                    <a:pt x="527" y="519"/>
                    <a:pt x="763" y="504"/>
                    <a:pt x="999" y="504"/>
                  </a:cubicBezTo>
                  <a:cubicBezTo>
                    <a:pt x="938" y="481"/>
                    <a:pt x="885" y="465"/>
                    <a:pt x="832" y="435"/>
                  </a:cubicBezTo>
                  <a:cubicBezTo>
                    <a:pt x="710" y="374"/>
                    <a:pt x="595" y="298"/>
                    <a:pt x="496" y="206"/>
                  </a:cubicBezTo>
                  <a:cubicBezTo>
                    <a:pt x="441" y="156"/>
                    <a:pt x="32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7284;p46">
              <a:extLst>
                <a:ext uri="{FF2B5EF4-FFF2-40B4-BE49-F238E27FC236}">
                  <a16:creationId xmlns:a16="http://schemas.microsoft.com/office/drawing/2014/main" id="{5C9CB0E5-472C-2A6B-921E-63AE2BF4EC36}"/>
                </a:ext>
              </a:extLst>
            </p:cNvPr>
            <p:cNvSpPr/>
            <p:nvPr/>
          </p:nvSpPr>
          <p:spPr>
            <a:xfrm>
              <a:off x="3688900" y="5111600"/>
              <a:ext cx="117950" cy="42525"/>
            </a:xfrm>
            <a:custGeom>
              <a:avLst/>
              <a:gdLst/>
              <a:ahLst/>
              <a:cxnLst/>
              <a:rect l="l" t="t" r="r" b="b"/>
              <a:pathLst>
                <a:path w="4718" h="1701" extrusionOk="0">
                  <a:moveTo>
                    <a:pt x="4489" y="1"/>
                  </a:moveTo>
                  <a:lnTo>
                    <a:pt x="38" y="1403"/>
                  </a:lnTo>
                  <a:cubicBezTo>
                    <a:pt x="46" y="1502"/>
                    <a:pt x="31" y="1601"/>
                    <a:pt x="0" y="1700"/>
                  </a:cubicBezTo>
                  <a:cubicBezTo>
                    <a:pt x="511" y="1434"/>
                    <a:pt x="922" y="1136"/>
                    <a:pt x="1463" y="1083"/>
                  </a:cubicBezTo>
                  <a:cubicBezTo>
                    <a:pt x="1654" y="992"/>
                    <a:pt x="1852" y="923"/>
                    <a:pt x="2050" y="877"/>
                  </a:cubicBezTo>
                  <a:cubicBezTo>
                    <a:pt x="2352" y="833"/>
                    <a:pt x="2654" y="805"/>
                    <a:pt x="2957" y="805"/>
                  </a:cubicBezTo>
                  <a:cubicBezTo>
                    <a:pt x="3020" y="805"/>
                    <a:pt x="3084" y="806"/>
                    <a:pt x="3148" y="809"/>
                  </a:cubicBezTo>
                  <a:cubicBezTo>
                    <a:pt x="3354" y="809"/>
                    <a:pt x="4718" y="626"/>
                    <a:pt x="4565" y="161"/>
                  </a:cubicBezTo>
                  <a:cubicBezTo>
                    <a:pt x="4558" y="138"/>
                    <a:pt x="4565" y="115"/>
                    <a:pt x="4588" y="100"/>
                  </a:cubicBezTo>
                  <a:cubicBezTo>
                    <a:pt x="4565" y="69"/>
                    <a:pt x="4535" y="39"/>
                    <a:pt x="4504" y="16"/>
                  </a:cubicBezTo>
                  <a:cubicBezTo>
                    <a:pt x="4497" y="16"/>
                    <a:pt x="4489" y="8"/>
                    <a:pt x="4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7285;p46">
              <a:extLst>
                <a:ext uri="{FF2B5EF4-FFF2-40B4-BE49-F238E27FC236}">
                  <a16:creationId xmlns:a16="http://schemas.microsoft.com/office/drawing/2014/main" id="{AD207C56-DC71-B6EF-F814-5B6CA52C8FC1}"/>
                </a:ext>
              </a:extLst>
            </p:cNvPr>
            <p:cNvSpPr/>
            <p:nvPr/>
          </p:nvSpPr>
          <p:spPr>
            <a:xfrm>
              <a:off x="3731950" y="5134275"/>
              <a:ext cx="68050" cy="10500"/>
            </a:xfrm>
            <a:custGeom>
              <a:avLst/>
              <a:gdLst/>
              <a:ahLst/>
              <a:cxnLst/>
              <a:rect l="l" t="t" r="r" b="b"/>
              <a:pathLst>
                <a:path w="2722" h="420" extrusionOk="0">
                  <a:moveTo>
                    <a:pt x="2721" y="1"/>
                  </a:moveTo>
                  <a:cubicBezTo>
                    <a:pt x="2653" y="46"/>
                    <a:pt x="2584" y="85"/>
                    <a:pt x="2516" y="115"/>
                  </a:cubicBezTo>
                  <a:cubicBezTo>
                    <a:pt x="2401" y="168"/>
                    <a:pt x="2272" y="199"/>
                    <a:pt x="2142" y="199"/>
                  </a:cubicBezTo>
                  <a:cubicBezTo>
                    <a:pt x="1948" y="199"/>
                    <a:pt x="1762" y="39"/>
                    <a:pt x="1576" y="39"/>
                  </a:cubicBezTo>
                  <a:cubicBezTo>
                    <a:pt x="1571" y="39"/>
                    <a:pt x="1567" y="39"/>
                    <a:pt x="1563" y="39"/>
                  </a:cubicBezTo>
                  <a:cubicBezTo>
                    <a:pt x="1559" y="40"/>
                    <a:pt x="1555" y="41"/>
                    <a:pt x="1551" y="41"/>
                  </a:cubicBezTo>
                  <a:cubicBezTo>
                    <a:pt x="1533" y="41"/>
                    <a:pt x="1517" y="27"/>
                    <a:pt x="1517" y="8"/>
                  </a:cubicBezTo>
                  <a:cubicBezTo>
                    <a:pt x="1273" y="24"/>
                    <a:pt x="1037" y="16"/>
                    <a:pt x="801" y="24"/>
                  </a:cubicBezTo>
                  <a:cubicBezTo>
                    <a:pt x="534" y="31"/>
                    <a:pt x="283" y="77"/>
                    <a:pt x="31" y="161"/>
                  </a:cubicBezTo>
                  <a:lnTo>
                    <a:pt x="1" y="168"/>
                  </a:lnTo>
                  <a:cubicBezTo>
                    <a:pt x="77" y="168"/>
                    <a:pt x="153" y="176"/>
                    <a:pt x="229" y="191"/>
                  </a:cubicBezTo>
                  <a:cubicBezTo>
                    <a:pt x="732" y="268"/>
                    <a:pt x="1182" y="420"/>
                    <a:pt x="1700" y="420"/>
                  </a:cubicBezTo>
                  <a:cubicBezTo>
                    <a:pt x="2035" y="412"/>
                    <a:pt x="2417" y="336"/>
                    <a:pt x="2660" y="77"/>
                  </a:cubicBezTo>
                  <a:cubicBezTo>
                    <a:pt x="2683" y="54"/>
                    <a:pt x="2699" y="3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7286;p46">
              <a:extLst>
                <a:ext uri="{FF2B5EF4-FFF2-40B4-BE49-F238E27FC236}">
                  <a16:creationId xmlns:a16="http://schemas.microsoft.com/office/drawing/2014/main" id="{A2ED32D9-576A-8496-CFDB-D8A24A06ECB5}"/>
                </a:ext>
              </a:extLst>
            </p:cNvPr>
            <p:cNvSpPr/>
            <p:nvPr/>
          </p:nvSpPr>
          <p:spPr>
            <a:xfrm>
              <a:off x="3680700" y="5149900"/>
              <a:ext cx="24400" cy="22650"/>
            </a:xfrm>
            <a:custGeom>
              <a:avLst/>
              <a:gdLst/>
              <a:ahLst/>
              <a:cxnLst/>
              <a:rect l="l" t="t" r="r" b="b"/>
              <a:pathLst>
                <a:path w="976" h="906" extrusionOk="0">
                  <a:moveTo>
                    <a:pt x="976" y="1"/>
                  </a:moveTo>
                  <a:lnTo>
                    <a:pt x="976" y="1"/>
                  </a:lnTo>
                  <a:cubicBezTo>
                    <a:pt x="724" y="146"/>
                    <a:pt x="481" y="336"/>
                    <a:pt x="221" y="458"/>
                  </a:cubicBezTo>
                  <a:cubicBezTo>
                    <a:pt x="206" y="466"/>
                    <a:pt x="183" y="466"/>
                    <a:pt x="168" y="466"/>
                  </a:cubicBezTo>
                  <a:cubicBezTo>
                    <a:pt x="122" y="511"/>
                    <a:pt x="61" y="557"/>
                    <a:pt x="0" y="588"/>
                  </a:cubicBezTo>
                  <a:cubicBezTo>
                    <a:pt x="77" y="671"/>
                    <a:pt x="99" y="770"/>
                    <a:pt x="183" y="847"/>
                  </a:cubicBezTo>
                  <a:cubicBezTo>
                    <a:pt x="229" y="888"/>
                    <a:pt x="269" y="906"/>
                    <a:pt x="303" y="906"/>
                  </a:cubicBezTo>
                  <a:cubicBezTo>
                    <a:pt x="452" y="906"/>
                    <a:pt x="507" y="580"/>
                    <a:pt x="587" y="450"/>
                  </a:cubicBezTo>
                  <a:cubicBezTo>
                    <a:pt x="694" y="283"/>
                    <a:pt x="824" y="130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7287;p46">
              <a:extLst>
                <a:ext uri="{FF2B5EF4-FFF2-40B4-BE49-F238E27FC236}">
                  <a16:creationId xmlns:a16="http://schemas.microsoft.com/office/drawing/2014/main" id="{B9DFBC7A-98FF-043A-179B-F7B289E79917}"/>
                </a:ext>
              </a:extLst>
            </p:cNvPr>
            <p:cNvSpPr/>
            <p:nvPr/>
          </p:nvSpPr>
          <p:spPr>
            <a:xfrm>
              <a:off x="3766825" y="5089575"/>
              <a:ext cx="33350" cy="10050"/>
            </a:xfrm>
            <a:custGeom>
              <a:avLst/>
              <a:gdLst/>
              <a:ahLst/>
              <a:cxnLst/>
              <a:rect l="l" t="t" r="r" b="b"/>
              <a:pathLst>
                <a:path w="1334" h="402" extrusionOk="0">
                  <a:moveTo>
                    <a:pt x="692" y="0"/>
                  </a:moveTo>
                  <a:cubicBezTo>
                    <a:pt x="662" y="0"/>
                    <a:pt x="632" y="2"/>
                    <a:pt x="602" y="5"/>
                  </a:cubicBezTo>
                  <a:cubicBezTo>
                    <a:pt x="320" y="28"/>
                    <a:pt x="160" y="196"/>
                    <a:pt x="0" y="394"/>
                  </a:cubicBezTo>
                  <a:cubicBezTo>
                    <a:pt x="221" y="295"/>
                    <a:pt x="458" y="234"/>
                    <a:pt x="694" y="196"/>
                  </a:cubicBezTo>
                  <a:cubicBezTo>
                    <a:pt x="727" y="191"/>
                    <a:pt x="763" y="188"/>
                    <a:pt x="800" y="188"/>
                  </a:cubicBezTo>
                  <a:cubicBezTo>
                    <a:pt x="988" y="188"/>
                    <a:pt x="1206" y="255"/>
                    <a:pt x="1334" y="402"/>
                  </a:cubicBezTo>
                  <a:cubicBezTo>
                    <a:pt x="1326" y="364"/>
                    <a:pt x="1311" y="325"/>
                    <a:pt x="1296" y="287"/>
                  </a:cubicBezTo>
                  <a:cubicBezTo>
                    <a:pt x="1147" y="105"/>
                    <a:pt x="926" y="0"/>
                    <a:pt x="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7288;p46">
              <a:extLst>
                <a:ext uri="{FF2B5EF4-FFF2-40B4-BE49-F238E27FC236}">
                  <a16:creationId xmlns:a16="http://schemas.microsoft.com/office/drawing/2014/main" id="{F63E0E28-42C7-AD4C-5914-6CE694F3B9E9}"/>
                </a:ext>
              </a:extLst>
            </p:cNvPr>
            <p:cNvSpPr/>
            <p:nvPr/>
          </p:nvSpPr>
          <p:spPr>
            <a:xfrm>
              <a:off x="3887225" y="5034625"/>
              <a:ext cx="34900" cy="24800"/>
            </a:xfrm>
            <a:custGeom>
              <a:avLst/>
              <a:gdLst/>
              <a:ahLst/>
              <a:cxnLst/>
              <a:rect l="l" t="t" r="r" b="b"/>
              <a:pathLst>
                <a:path w="1396" h="992" extrusionOk="0">
                  <a:moveTo>
                    <a:pt x="954" y="1"/>
                  </a:moveTo>
                  <a:cubicBezTo>
                    <a:pt x="870" y="443"/>
                    <a:pt x="458" y="786"/>
                    <a:pt x="1" y="992"/>
                  </a:cubicBezTo>
                  <a:cubicBezTo>
                    <a:pt x="214" y="992"/>
                    <a:pt x="420" y="969"/>
                    <a:pt x="618" y="923"/>
                  </a:cubicBezTo>
                  <a:cubicBezTo>
                    <a:pt x="755" y="892"/>
                    <a:pt x="900" y="870"/>
                    <a:pt x="1045" y="824"/>
                  </a:cubicBezTo>
                  <a:cubicBezTo>
                    <a:pt x="1137" y="793"/>
                    <a:pt x="1350" y="740"/>
                    <a:pt x="1396" y="633"/>
                  </a:cubicBezTo>
                  <a:cubicBezTo>
                    <a:pt x="1281" y="504"/>
                    <a:pt x="1167" y="359"/>
                    <a:pt x="1068" y="214"/>
                  </a:cubicBezTo>
                  <a:cubicBezTo>
                    <a:pt x="1030" y="146"/>
                    <a:pt x="992" y="69"/>
                    <a:pt x="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7289;p46">
              <a:extLst>
                <a:ext uri="{FF2B5EF4-FFF2-40B4-BE49-F238E27FC236}">
                  <a16:creationId xmlns:a16="http://schemas.microsoft.com/office/drawing/2014/main" id="{970A6787-84CA-5A95-D0D1-1567C96D048E}"/>
                </a:ext>
              </a:extLst>
            </p:cNvPr>
            <p:cNvSpPr/>
            <p:nvPr/>
          </p:nvSpPr>
          <p:spPr>
            <a:xfrm>
              <a:off x="3907625" y="5007375"/>
              <a:ext cx="27075" cy="49575"/>
            </a:xfrm>
            <a:custGeom>
              <a:avLst/>
              <a:gdLst/>
              <a:ahLst/>
              <a:cxnLst/>
              <a:rect l="l" t="t" r="r" b="b"/>
              <a:pathLst>
                <a:path w="1083" h="1983" extrusionOk="0">
                  <a:moveTo>
                    <a:pt x="0" y="1"/>
                  </a:moveTo>
                  <a:cubicBezTo>
                    <a:pt x="31" y="321"/>
                    <a:pt x="122" y="626"/>
                    <a:pt x="260" y="923"/>
                  </a:cubicBezTo>
                  <a:cubicBezTo>
                    <a:pt x="435" y="1327"/>
                    <a:pt x="724" y="1609"/>
                    <a:pt x="938" y="1982"/>
                  </a:cubicBezTo>
                  <a:cubicBezTo>
                    <a:pt x="938" y="1975"/>
                    <a:pt x="938" y="1967"/>
                    <a:pt x="938" y="1960"/>
                  </a:cubicBezTo>
                  <a:cubicBezTo>
                    <a:pt x="1083" y="1358"/>
                    <a:pt x="412" y="855"/>
                    <a:pt x="145" y="367"/>
                  </a:cubicBezTo>
                  <a:cubicBezTo>
                    <a:pt x="84" y="252"/>
                    <a:pt x="31" y="13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7290;p46">
              <a:extLst>
                <a:ext uri="{FF2B5EF4-FFF2-40B4-BE49-F238E27FC236}">
                  <a16:creationId xmlns:a16="http://schemas.microsoft.com/office/drawing/2014/main" id="{95F8B380-FC7D-A98B-E02C-8B9D37CE5B09}"/>
                </a:ext>
              </a:extLst>
            </p:cNvPr>
            <p:cNvSpPr/>
            <p:nvPr/>
          </p:nvSpPr>
          <p:spPr>
            <a:xfrm>
              <a:off x="3822825" y="5065150"/>
              <a:ext cx="86725" cy="15075"/>
            </a:xfrm>
            <a:custGeom>
              <a:avLst/>
              <a:gdLst/>
              <a:ahLst/>
              <a:cxnLst/>
              <a:rect l="l" t="t" r="r" b="b"/>
              <a:pathLst>
                <a:path w="3469" h="603" extrusionOk="0">
                  <a:moveTo>
                    <a:pt x="827" y="0"/>
                  </a:moveTo>
                  <a:cubicBezTo>
                    <a:pt x="500" y="0"/>
                    <a:pt x="188" y="36"/>
                    <a:pt x="9" y="190"/>
                  </a:cubicBezTo>
                  <a:lnTo>
                    <a:pt x="1" y="205"/>
                  </a:lnTo>
                  <a:lnTo>
                    <a:pt x="31" y="190"/>
                  </a:lnTo>
                  <a:cubicBezTo>
                    <a:pt x="110" y="151"/>
                    <a:pt x="193" y="136"/>
                    <a:pt x="278" y="136"/>
                  </a:cubicBezTo>
                  <a:cubicBezTo>
                    <a:pt x="546" y="136"/>
                    <a:pt x="836" y="292"/>
                    <a:pt x="1091" y="373"/>
                  </a:cubicBezTo>
                  <a:cubicBezTo>
                    <a:pt x="1228" y="396"/>
                    <a:pt x="1373" y="441"/>
                    <a:pt x="1510" y="487"/>
                  </a:cubicBezTo>
                  <a:cubicBezTo>
                    <a:pt x="1736" y="556"/>
                    <a:pt x="1952" y="602"/>
                    <a:pt x="2171" y="602"/>
                  </a:cubicBezTo>
                  <a:cubicBezTo>
                    <a:pt x="2292" y="602"/>
                    <a:pt x="2414" y="588"/>
                    <a:pt x="2539" y="556"/>
                  </a:cubicBezTo>
                  <a:cubicBezTo>
                    <a:pt x="2546" y="552"/>
                    <a:pt x="2552" y="550"/>
                    <a:pt x="2558" y="550"/>
                  </a:cubicBezTo>
                  <a:cubicBezTo>
                    <a:pt x="2564" y="550"/>
                    <a:pt x="2569" y="552"/>
                    <a:pt x="2577" y="556"/>
                  </a:cubicBezTo>
                  <a:lnTo>
                    <a:pt x="3469" y="281"/>
                  </a:lnTo>
                  <a:lnTo>
                    <a:pt x="3469" y="281"/>
                  </a:lnTo>
                  <a:cubicBezTo>
                    <a:pt x="3320" y="300"/>
                    <a:pt x="3170" y="310"/>
                    <a:pt x="3019" y="310"/>
                  </a:cubicBezTo>
                  <a:cubicBezTo>
                    <a:pt x="2868" y="310"/>
                    <a:pt x="2718" y="300"/>
                    <a:pt x="2569" y="281"/>
                  </a:cubicBezTo>
                  <a:cubicBezTo>
                    <a:pt x="2127" y="213"/>
                    <a:pt x="1708" y="68"/>
                    <a:pt x="1258" y="14"/>
                  </a:cubicBezTo>
                  <a:cubicBezTo>
                    <a:pt x="1118" y="7"/>
                    <a:pt x="971" y="0"/>
                    <a:pt x="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7291;p46">
              <a:extLst>
                <a:ext uri="{FF2B5EF4-FFF2-40B4-BE49-F238E27FC236}">
                  <a16:creationId xmlns:a16="http://schemas.microsoft.com/office/drawing/2014/main" id="{5429349A-8AD5-CDEF-AFBE-8C8437C33BA0}"/>
                </a:ext>
              </a:extLst>
            </p:cNvPr>
            <p:cNvSpPr/>
            <p:nvPr/>
          </p:nvSpPr>
          <p:spPr>
            <a:xfrm>
              <a:off x="3818450" y="5072000"/>
              <a:ext cx="22325" cy="12775"/>
            </a:xfrm>
            <a:custGeom>
              <a:avLst/>
              <a:gdLst/>
              <a:ahLst/>
              <a:cxnLst/>
              <a:rect l="l" t="t" r="r" b="b"/>
              <a:pathLst>
                <a:path w="893" h="511" extrusionOk="0">
                  <a:moveTo>
                    <a:pt x="481" y="0"/>
                  </a:moveTo>
                  <a:cubicBezTo>
                    <a:pt x="297" y="0"/>
                    <a:pt x="119" y="45"/>
                    <a:pt x="24" y="167"/>
                  </a:cubicBezTo>
                  <a:cubicBezTo>
                    <a:pt x="1" y="282"/>
                    <a:pt x="1" y="396"/>
                    <a:pt x="31" y="510"/>
                  </a:cubicBezTo>
                  <a:cubicBezTo>
                    <a:pt x="222" y="266"/>
                    <a:pt x="595" y="122"/>
                    <a:pt x="839" y="76"/>
                  </a:cubicBezTo>
                  <a:lnTo>
                    <a:pt x="892" y="76"/>
                  </a:lnTo>
                  <a:cubicBezTo>
                    <a:pt x="839" y="53"/>
                    <a:pt x="778" y="38"/>
                    <a:pt x="717" y="22"/>
                  </a:cubicBezTo>
                  <a:cubicBezTo>
                    <a:pt x="641" y="9"/>
                    <a:pt x="561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7292;p46">
              <a:extLst>
                <a:ext uri="{FF2B5EF4-FFF2-40B4-BE49-F238E27FC236}">
                  <a16:creationId xmlns:a16="http://schemas.microsoft.com/office/drawing/2014/main" id="{443FE8B7-990F-3943-B151-576850B6F313}"/>
                </a:ext>
              </a:extLst>
            </p:cNvPr>
            <p:cNvSpPr/>
            <p:nvPr/>
          </p:nvSpPr>
          <p:spPr>
            <a:xfrm>
              <a:off x="3729475" y="5085900"/>
              <a:ext cx="55100" cy="35250"/>
            </a:xfrm>
            <a:custGeom>
              <a:avLst/>
              <a:gdLst/>
              <a:ahLst/>
              <a:cxnLst/>
              <a:rect l="l" t="t" r="r" b="b"/>
              <a:pathLst>
                <a:path w="2204" h="1410" extrusionOk="0">
                  <a:moveTo>
                    <a:pt x="1978" y="1"/>
                  </a:moveTo>
                  <a:cubicBezTo>
                    <a:pt x="1697" y="1"/>
                    <a:pt x="1419" y="141"/>
                    <a:pt x="1182" y="297"/>
                  </a:cubicBezTo>
                  <a:cubicBezTo>
                    <a:pt x="747" y="587"/>
                    <a:pt x="473" y="975"/>
                    <a:pt x="92" y="1326"/>
                  </a:cubicBezTo>
                  <a:cubicBezTo>
                    <a:pt x="61" y="1357"/>
                    <a:pt x="31" y="1379"/>
                    <a:pt x="0" y="1410"/>
                  </a:cubicBezTo>
                  <a:cubicBezTo>
                    <a:pt x="412" y="1273"/>
                    <a:pt x="755" y="922"/>
                    <a:pt x="1136" y="709"/>
                  </a:cubicBezTo>
                  <a:cubicBezTo>
                    <a:pt x="1189" y="678"/>
                    <a:pt x="1243" y="655"/>
                    <a:pt x="1304" y="625"/>
                  </a:cubicBezTo>
                  <a:cubicBezTo>
                    <a:pt x="1502" y="358"/>
                    <a:pt x="1677" y="107"/>
                    <a:pt x="2028" y="53"/>
                  </a:cubicBezTo>
                  <a:cubicBezTo>
                    <a:pt x="2081" y="46"/>
                    <a:pt x="2142" y="38"/>
                    <a:pt x="2203" y="38"/>
                  </a:cubicBezTo>
                  <a:lnTo>
                    <a:pt x="2165" y="23"/>
                  </a:lnTo>
                  <a:cubicBezTo>
                    <a:pt x="2103" y="8"/>
                    <a:pt x="2040" y="1"/>
                    <a:pt x="1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7293;p46">
              <a:extLst>
                <a:ext uri="{FF2B5EF4-FFF2-40B4-BE49-F238E27FC236}">
                  <a16:creationId xmlns:a16="http://schemas.microsoft.com/office/drawing/2014/main" id="{B050D8A3-2698-27CC-47B2-E980151DBB21}"/>
                </a:ext>
              </a:extLst>
            </p:cNvPr>
            <p:cNvSpPr/>
            <p:nvPr/>
          </p:nvSpPr>
          <p:spPr>
            <a:xfrm>
              <a:off x="3792800" y="5077800"/>
              <a:ext cx="18825" cy="26975"/>
            </a:xfrm>
            <a:custGeom>
              <a:avLst/>
              <a:gdLst/>
              <a:ahLst/>
              <a:cxnLst/>
              <a:rect l="l" t="t" r="r" b="b"/>
              <a:pathLst>
                <a:path w="753" h="1079" extrusionOk="0">
                  <a:moveTo>
                    <a:pt x="262" y="1"/>
                  </a:moveTo>
                  <a:cubicBezTo>
                    <a:pt x="150" y="1"/>
                    <a:pt x="0" y="46"/>
                    <a:pt x="165" y="171"/>
                  </a:cubicBezTo>
                  <a:cubicBezTo>
                    <a:pt x="242" y="232"/>
                    <a:pt x="333" y="278"/>
                    <a:pt x="409" y="347"/>
                  </a:cubicBezTo>
                  <a:cubicBezTo>
                    <a:pt x="470" y="400"/>
                    <a:pt x="486" y="537"/>
                    <a:pt x="501" y="606"/>
                  </a:cubicBezTo>
                  <a:cubicBezTo>
                    <a:pt x="562" y="758"/>
                    <a:pt x="562" y="926"/>
                    <a:pt x="501" y="1078"/>
                  </a:cubicBezTo>
                  <a:lnTo>
                    <a:pt x="600" y="1056"/>
                  </a:lnTo>
                  <a:cubicBezTo>
                    <a:pt x="592" y="1017"/>
                    <a:pt x="592" y="987"/>
                    <a:pt x="615" y="956"/>
                  </a:cubicBezTo>
                  <a:cubicBezTo>
                    <a:pt x="668" y="873"/>
                    <a:pt x="722" y="781"/>
                    <a:pt x="752" y="682"/>
                  </a:cubicBezTo>
                  <a:cubicBezTo>
                    <a:pt x="737" y="537"/>
                    <a:pt x="684" y="393"/>
                    <a:pt x="592" y="271"/>
                  </a:cubicBezTo>
                  <a:cubicBezTo>
                    <a:pt x="531" y="187"/>
                    <a:pt x="425" y="19"/>
                    <a:pt x="310" y="4"/>
                  </a:cubicBezTo>
                  <a:cubicBezTo>
                    <a:pt x="296" y="2"/>
                    <a:pt x="279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7294;p46">
              <a:extLst>
                <a:ext uri="{FF2B5EF4-FFF2-40B4-BE49-F238E27FC236}">
                  <a16:creationId xmlns:a16="http://schemas.microsoft.com/office/drawing/2014/main" id="{7F16AED5-F1F1-F0D9-279A-1BF831B48E95}"/>
                </a:ext>
              </a:extLst>
            </p:cNvPr>
            <p:cNvSpPr/>
            <p:nvPr/>
          </p:nvSpPr>
          <p:spPr>
            <a:xfrm>
              <a:off x="3671625" y="5149525"/>
              <a:ext cx="13475" cy="11400"/>
            </a:xfrm>
            <a:custGeom>
              <a:avLst/>
              <a:gdLst/>
              <a:ahLst/>
              <a:cxnLst/>
              <a:rect l="l" t="t" r="r" b="b"/>
              <a:pathLst>
                <a:path w="539" h="456" extrusionOk="0">
                  <a:moveTo>
                    <a:pt x="539" y="0"/>
                  </a:moveTo>
                  <a:lnTo>
                    <a:pt x="539" y="0"/>
                  </a:lnTo>
                  <a:cubicBezTo>
                    <a:pt x="402" y="100"/>
                    <a:pt x="249" y="183"/>
                    <a:pt x="97" y="244"/>
                  </a:cubicBezTo>
                  <a:cubicBezTo>
                    <a:pt x="1" y="313"/>
                    <a:pt x="59" y="456"/>
                    <a:pt x="166" y="456"/>
                  </a:cubicBezTo>
                  <a:cubicBezTo>
                    <a:pt x="178" y="456"/>
                    <a:pt x="190" y="454"/>
                    <a:pt x="203" y="450"/>
                  </a:cubicBezTo>
                  <a:cubicBezTo>
                    <a:pt x="394" y="382"/>
                    <a:pt x="523" y="206"/>
                    <a:pt x="5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7295;p46">
              <a:extLst>
                <a:ext uri="{FF2B5EF4-FFF2-40B4-BE49-F238E27FC236}">
                  <a16:creationId xmlns:a16="http://schemas.microsoft.com/office/drawing/2014/main" id="{0FC057BE-DAF1-497D-270A-44CB8D4ABEC8}"/>
                </a:ext>
              </a:extLst>
            </p:cNvPr>
            <p:cNvSpPr/>
            <p:nvPr/>
          </p:nvSpPr>
          <p:spPr>
            <a:xfrm>
              <a:off x="3940575" y="5049425"/>
              <a:ext cx="22700" cy="25050"/>
            </a:xfrm>
            <a:custGeom>
              <a:avLst/>
              <a:gdLst/>
              <a:ahLst/>
              <a:cxnLst/>
              <a:rect l="l" t="t" r="r" b="b"/>
              <a:pathLst>
                <a:path w="908" h="1002" extrusionOk="0">
                  <a:moveTo>
                    <a:pt x="570" y="0"/>
                  </a:moveTo>
                  <a:cubicBezTo>
                    <a:pt x="410" y="0"/>
                    <a:pt x="274" y="268"/>
                    <a:pt x="214" y="415"/>
                  </a:cubicBezTo>
                  <a:cubicBezTo>
                    <a:pt x="161" y="521"/>
                    <a:pt x="85" y="621"/>
                    <a:pt x="1" y="697"/>
                  </a:cubicBezTo>
                  <a:cubicBezTo>
                    <a:pt x="115" y="735"/>
                    <a:pt x="230" y="788"/>
                    <a:pt x="329" y="872"/>
                  </a:cubicBezTo>
                  <a:cubicBezTo>
                    <a:pt x="413" y="948"/>
                    <a:pt x="527" y="994"/>
                    <a:pt x="641" y="1002"/>
                  </a:cubicBezTo>
                  <a:cubicBezTo>
                    <a:pt x="740" y="1002"/>
                    <a:pt x="832" y="964"/>
                    <a:pt x="908" y="903"/>
                  </a:cubicBezTo>
                  <a:lnTo>
                    <a:pt x="847" y="704"/>
                  </a:lnTo>
                  <a:cubicBezTo>
                    <a:pt x="804" y="730"/>
                    <a:pt x="745" y="742"/>
                    <a:pt x="685" y="742"/>
                  </a:cubicBezTo>
                  <a:cubicBezTo>
                    <a:pt x="587" y="742"/>
                    <a:pt x="486" y="711"/>
                    <a:pt x="443" y="659"/>
                  </a:cubicBezTo>
                  <a:cubicBezTo>
                    <a:pt x="352" y="560"/>
                    <a:pt x="413" y="400"/>
                    <a:pt x="489" y="308"/>
                  </a:cubicBezTo>
                  <a:cubicBezTo>
                    <a:pt x="542" y="247"/>
                    <a:pt x="618" y="209"/>
                    <a:pt x="702" y="209"/>
                  </a:cubicBezTo>
                  <a:lnTo>
                    <a:pt x="641" y="18"/>
                  </a:lnTo>
                  <a:cubicBezTo>
                    <a:pt x="617" y="6"/>
                    <a:pt x="593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7296;p46">
              <a:extLst>
                <a:ext uri="{FF2B5EF4-FFF2-40B4-BE49-F238E27FC236}">
                  <a16:creationId xmlns:a16="http://schemas.microsoft.com/office/drawing/2014/main" id="{CC33FFF1-B980-59B0-554A-D23475396DF6}"/>
                </a:ext>
              </a:extLst>
            </p:cNvPr>
            <p:cNvSpPr/>
            <p:nvPr/>
          </p:nvSpPr>
          <p:spPr>
            <a:xfrm>
              <a:off x="3929350" y="5039375"/>
              <a:ext cx="36400" cy="46200"/>
            </a:xfrm>
            <a:custGeom>
              <a:avLst/>
              <a:gdLst/>
              <a:ahLst/>
              <a:cxnLst/>
              <a:rect l="l" t="t" r="r" b="b"/>
              <a:pathLst>
                <a:path w="1456" h="1848" extrusionOk="0">
                  <a:moveTo>
                    <a:pt x="897" y="0"/>
                  </a:moveTo>
                  <a:cubicBezTo>
                    <a:pt x="761" y="0"/>
                    <a:pt x="599" y="143"/>
                    <a:pt x="519" y="230"/>
                  </a:cubicBezTo>
                  <a:cubicBezTo>
                    <a:pt x="419" y="367"/>
                    <a:pt x="343" y="527"/>
                    <a:pt x="298" y="695"/>
                  </a:cubicBezTo>
                  <a:cubicBezTo>
                    <a:pt x="237" y="863"/>
                    <a:pt x="137" y="1023"/>
                    <a:pt x="0" y="1145"/>
                  </a:cubicBezTo>
                  <a:cubicBezTo>
                    <a:pt x="16" y="1175"/>
                    <a:pt x="16" y="1205"/>
                    <a:pt x="8" y="1236"/>
                  </a:cubicBezTo>
                  <a:cubicBezTo>
                    <a:pt x="54" y="1259"/>
                    <a:pt x="99" y="1282"/>
                    <a:pt x="145" y="1305"/>
                  </a:cubicBezTo>
                  <a:cubicBezTo>
                    <a:pt x="145" y="1312"/>
                    <a:pt x="153" y="1312"/>
                    <a:pt x="160" y="1312"/>
                  </a:cubicBezTo>
                  <a:lnTo>
                    <a:pt x="198" y="1335"/>
                  </a:lnTo>
                  <a:lnTo>
                    <a:pt x="198" y="1327"/>
                  </a:lnTo>
                  <a:lnTo>
                    <a:pt x="221" y="1327"/>
                  </a:lnTo>
                  <a:lnTo>
                    <a:pt x="252" y="1350"/>
                  </a:lnTo>
                  <a:lnTo>
                    <a:pt x="252" y="1366"/>
                  </a:lnTo>
                  <a:cubicBezTo>
                    <a:pt x="320" y="1404"/>
                    <a:pt x="381" y="1457"/>
                    <a:pt x="450" y="1503"/>
                  </a:cubicBezTo>
                  <a:lnTo>
                    <a:pt x="465" y="1495"/>
                  </a:lnTo>
                  <a:lnTo>
                    <a:pt x="541" y="1548"/>
                  </a:lnTo>
                  <a:cubicBezTo>
                    <a:pt x="557" y="1571"/>
                    <a:pt x="580" y="1594"/>
                    <a:pt x="602" y="1609"/>
                  </a:cubicBezTo>
                  <a:lnTo>
                    <a:pt x="694" y="1678"/>
                  </a:lnTo>
                  <a:cubicBezTo>
                    <a:pt x="820" y="1769"/>
                    <a:pt x="933" y="1847"/>
                    <a:pt x="1087" y="1847"/>
                  </a:cubicBezTo>
                  <a:cubicBezTo>
                    <a:pt x="1101" y="1847"/>
                    <a:pt x="1114" y="1847"/>
                    <a:pt x="1128" y="1846"/>
                  </a:cubicBezTo>
                  <a:cubicBezTo>
                    <a:pt x="1265" y="1846"/>
                    <a:pt x="1395" y="1762"/>
                    <a:pt x="1456" y="1632"/>
                  </a:cubicBezTo>
                  <a:lnTo>
                    <a:pt x="1395" y="1404"/>
                  </a:lnTo>
                  <a:cubicBezTo>
                    <a:pt x="1334" y="1449"/>
                    <a:pt x="1265" y="1480"/>
                    <a:pt x="1189" y="1487"/>
                  </a:cubicBezTo>
                  <a:cubicBezTo>
                    <a:pt x="1162" y="1492"/>
                    <a:pt x="1136" y="1494"/>
                    <a:pt x="1111" y="1494"/>
                  </a:cubicBezTo>
                  <a:cubicBezTo>
                    <a:pt x="817" y="1494"/>
                    <a:pt x="638" y="1190"/>
                    <a:pt x="336" y="1183"/>
                  </a:cubicBezTo>
                  <a:cubicBezTo>
                    <a:pt x="290" y="1175"/>
                    <a:pt x="267" y="1114"/>
                    <a:pt x="305" y="1084"/>
                  </a:cubicBezTo>
                  <a:cubicBezTo>
                    <a:pt x="450" y="969"/>
                    <a:pt x="557" y="817"/>
                    <a:pt x="625" y="642"/>
                  </a:cubicBezTo>
                  <a:cubicBezTo>
                    <a:pt x="671" y="527"/>
                    <a:pt x="747" y="420"/>
                    <a:pt x="846" y="352"/>
                  </a:cubicBezTo>
                  <a:cubicBezTo>
                    <a:pt x="904" y="314"/>
                    <a:pt x="967" y="297"/>
                    <a:pt x="1030" y="297"/>
                  </a:cubicBezTo>
                  <a:cubicBezTo>
                    <a:pt x="1043" y="297"/>
                    <a:pt x="1055" y="297"/>
                    <a:pt x="1067" y="299"/>
                  </a:cubicBezTo>
                  <a:lnTo>
                    <a:pt x="983" y="24"/>
                  </a:lnTo>
                  <a:cubicBezTo>
                    <a:pt x="957" y="7"/>
                    <a:pt x="928" y="0"/>
                    <a:pt x="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7297;p46">
              <a:extLst>
                <a:ext uri="{FF2B5EF4-FFF2-40B4-BE49-F238E27FC236}">
                  <a16:creationId xmlns:a16="http://schemas.microsoft.com/office/drawing/2014/main" id="{A0EAE90F-FE11-D11F-C4AF-1ED4312B76D9}"/>
                </a:ext>
              </a:extLst>
            </p:cNvPr>
            <p:cNvSpPr/>
            <p:nvPr/>
          </p:nvSpPr>
          <p:spPr>
            <a:xfrm>
              <a:off x="3868175" y="5052725"/>
              <a:ext cx="61375" cy="17850"/>
            </a:xfrm>
            <a:custGeom>
              <a:avLst/>
              <a:gdLst/>
              <a:ahLst/>
              <a:cxnLst/>
              <a:rect l="l" t="t" r="r" b="b"/>
              <a:pathLst>
                <a:path w="2455" h="714" extrusionOk="0">
                  <a:moveTo>
                    <a:pt x="2226" y="1"/>
                  </a:moveTo>
                  <a:cubicBezTo>
                    <a:pt x="2104" y="168"/>
                    <a:pt x="1746" y="229"/>
                    <a:pt x="1586" y="268"/>
                  </a:cubicBezTo>
                  <a:cubicBezTo>
                    <a:pt x="1337" y="319"/>
                    <a:pt x="1088" y="374"/>
                    <a:pt x="836" y="374"/>
                  </a:cubicBezTo>
                  <a:cubicBezTo>
                    <a:pt x="748" y="374"/>
                    <a:pt x="661" y="367"/>
                    <a:pt x="572" y="351"/>
                  </a:cubicBezTo>
                  <a:cubicBezTo>
                    <a:pt x="390" y="428"/>
                    <a:pt x="199" y="473"/>
                    <a:pt x="1" y="504"/>
                  </a:cubicBezTo>
                  <a:lnTo>
                    <a:pt x="16" y="504"/>
                  </a:lnTo>
                  <a:cubicBezTo>
                    <a:pt x="378" y="601"/>
                    <a:pt x="772" y="714"/>
                    <a:pt x="1153" y="714"/>
                  </a:cubicBezTo>
                  <a:cubicBezTo>
                    <a:pt x="1221" y="714"/>
                    <a:pt x="1290" y="710"/>
                    <a:pt x="1357" y="702"/>
                  </a:cubicBezTo>
                  <a:cubicBezTo>
                    <a:pt x="1708" y="664"/>
                    <a:pt x="2242" y="687"/>
                    <a:pt x="2455" y="336"/>
                  </a:cubicBezTo>
                  <a:cubicBezTo>
                    <a:pt x="2447" y="329"/>
                    <a:pt x="2447" y="329"/>
                    <a:pt x="2440" y="321"/>
                  </a:cubicBezTo>
                  <a:cubicBezTo>
                    <a:pt x="2379" y="207"/>
                    <a:pt x="2310" y="100"/>
                    <a:pt x="2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7298;p46">
              <a:extLst>
                <a:ext uri="{FF2B5EF4-FFF2-40B4-BE49-F238E27FC236}">
                  <a16:creationId xmlns:a16="http://schemas.microsoft.com/office/drawing/2014/main" id="{95BAF075-F45B-DA1A-1654-D86A0793D40C}"/>
                </a:ext>
              </a:extLst>
            </p:cNvPr>
            <p:cNvSpPr/>
            <p:nvPr/>
          </p:nvSpPr>
          <p:spPr>
            <a:xfrm>
              <a:off x="3951725" y="5057275"/>
              <a:ext cx="9275" cy="8100"/>
            </a:xfrm>
            <a:custGeom>
              <a:avLst/>
              <a:gdLst/>
              <a:ahLst/>
              <a:cxnLst/>
              <a:rect l="l" t="t" r="r" b="b"/>
              <a:pathLst>
                <a:path w="371" h="324" extrusionOk="0">
                  <a:moveTo>
                    <a:pt x="267" y="1"/>
                  </a:moveTo>
                  <a:cubicBezTo>
                    <a:pt x="142" y="1"/>
                    <a:pt x="0" y="138"/>
                    <a:pt x="66" y="268"/>
                  </a:cubicBezTo>
                  <a:cubicBezTo>
                    <a:pt x="87" y="306"/>
                    <a:pt x="168" y="323"/>
                    <a:pt x="241" y="323"/>
                  </a:cubicBezTo>
                  <a:cubicBezTo>
                    <a:pt x="301" y="323"/>
                    <a:pt x="357" y="312"/>
                    <a:pt x="370" y="291"/>
                  </a:cubicBezTo>
                  <a:lnTo>
                    <a:pt x="287" y="2"/>
                  </a:lnTo>
                  <a:cubicBezTo>
                    <a:pt x="280" y="1"/>
                    <a:pt x="274" y="1"/>
                    <a:pt x="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7299;p46">
              <a:extLst>
                <a:ext uri="{FF2B5EF4-FFF2-40B4-BE49-F238E27FC236}">
                  <a16:creationId xmlns:a16="http://schemas.microsoft.com/office/drawing/2014/main" id="{C5A3CD3A-7BE0-32E2-71B0-BEE6C3E70BFA}"/>
                </a:ext>
              </a:extLst>
            </p:cNvPr>
            <p:cNvSpPr/>
            <p:nvPr/>
          </p:nvSpPr>
          <p:spPr>
            <a:xfrm>
              <a:off x="3776150" y="5118850"/>
              <a:ext cx="29950" cy="17825"/>
            </a:xfrm>
            <a:custGeom>
              <a:avLst/>
              <a:gdLst/>
              <a:ahLst/>
              <a:cxnLst/>
              <a:rect l="l" t="t" r="r" b="b"/>
              <a:pathLst>
                <a:path w="1198" h="713" extrusionOk="0">
                  <a:moveTo>
                    <a:pt x="1190" y="0"/>
                  </a:moveTo>
                  <a:lnTo>
                    <a:pt x="1190" y="0"/>
                  </a:lnTo>
                  <a:cubicBezTo>
                    <a:pt x="1121" y="328"/>
                    <a:pt x="473" y="481"/>
                    <a:pt x="245" y="549"/>
                  </a:cubicBezTo>
                  <a:cubicBezTo>
                    <a:pt x="161" y="572"/>
                    <a:pt x="77" y="587"/>
                    <a:pt x="1" y="603"/>
                  </a:cubicBezTo>
                  <a:cubicBezTo>
                    <a:pt x="39" y="618"/>
                    <a:pt x="77" y="633"/>
                    <a:pt x="115" y="656"/>
                  </a:cubicBezTo>
                  <a:cubicBezTo>
                    <a:pt x="208" y="694"/>
                    <a:pt x="305" y="713"/>
                    <a:pt x="401" y="713"/>
                  </a:cubicBezTo>
                  <a:cubicBezTo>
                    <a:pt x="519" y="713"/>
                    <a:pt x="635" y="684"/>
                    <a:pt x="740" y="625"/>
                  </a:cubicBezTo>
                  <a:cubicBezTo>
                    <a:pt x="885" y="557"/>
                    <a:pt x="1007" y="465"/>
                    <a:pt x="1113" y="359"/>
                  </a:cubicBezTo>
                  <a:cubicBezTo>
                    <a:pt x="1121" y="351"/>
                    <a:pt x="1121" y="343"/>
                    <a:pt x="1129" y="343"/>
                  </a:cubicBezTo>
                  <a:cubicBezTo>
                    <a:pt x="1182" y="237"/>
                    <a:pt x="1197" y="115"/>
                    <a:pt x="1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7300;p46">
              <a:extLst>
                <a:ext uri="{FF2B5EF4-FFF2-40B4-BE49-F238E27FC236}">
                  <a16:creationId xmlns:a16="http://schemas.microsoft.com/office/drawing/2014/main" id="{43B96B9B-6848-2D97-3825-DEF9321834F4}"/>
                </a:ext>
              </a:extLst>
            </p:cNvPr>
            <p:cNvSpPr/>
            <p:nvPr/>
          </p:nvSpPr>
          <p:spPr>
            <a:xfrm>
              <a:off x="3936400" y="5079975"/>
              <a:ext cx="10700" cy="52625"/>
            </a:xfrm>
            <a:custGeom>
              <a:avLst/>
              <a:gdLst/>
              <a:ahLst/>
              <a:cxnLst/>
              <a:rect l="l" t="t" r="r" b="b"/>
              <a:pathLst>
                <a:path w="428" h="2105" extrusionOk="0">
                  <a:moveTo>
                    <a:pt x="61" y="1"/>
                  </a:moveTo>
                  <a:lnTo>
                    <a:pt x="61" y="1"/>
                  </a:lnTo>
                  <a:cubicBezTo>
                    <a:pt x="84" y="420"/>
                    <a:pt x="0" y="816"/>
                    <a:pt x="77" y="1251"/>
                  </a:cubicBezTo>
                  <a:cubicBezTo>
                    <a:pt x="114" y="1538"/>
                    <a:pt x="205" y="1825"/>
                    <a:pt x="333" y="2098"/>
                  </a:cubicBezTo>
                  <a:lnTo>
                    <a:pt x="333" y="2098"/>
                  </a:lnTo>
                  <a:cubicBezTo>
                    <a:pt x="326" y="2083"/>
                    <a:pt x="319" y="2063"/>
                    <a:pt x="313" y="2043"/>
                  </a:cubicBezTo>
                  <a:cubicBezTo>
                    <a:pt x="252" y="1830"/>
                    <a:pt x="252" y="1601"/>
                    <a:pt x="305" y="1388"/>
                  </a:cubicBezTo>
                  <a:cubicBezTo>
                    <a:pt x="366" y="1121"/>
                    <a:pt x="404" y="847"/>
                    <a:pt x="419" y="580"/>
                  </a:cubicBezTo>
                  <a:cubicBezTo>
                    <a:pt x="427" y="481"/>
                    <a:pt x="419" y="382"/>
                    <a:pt x="404" y="290"/>
                  </a:cubicBezTo>
                  <a:cubicBezTo>
                    <a:pt x="282" y="199"/>
                    <a:pt x="168" y="107"/>
                    <a:pt x="61" y="1"/>
                  </a:cubicBezTo>
                  <a:close/>
                  <a:moveTo>
                    <a:pt x="333" y="2098"/>
                  </a:moveTo>
                  <a:lnTo>
                    <a:pt x="333" y="2098"/>
                  </a:lnTo>
                  <a:cubicBezTo>
                    <a:pt x="334" y="2100"/>
                    <a:pt x="335" y="2102"/>
                    <a:pt x="336" y="2104"/>
                  </a:cubicBezTo>
                  <a:cubicBezTo>
                    <a:pt x="335" y="2102"/>
                    <a:pt x="334" y="2100"/>
                    <a:pt x="333" y="20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7301;p46">
              <a:extLst>
                <a:ext uri="{FF2B5EF4-FFF2-40B4-BE49-F238E27FC236}">
                  <a16:creationId xmlns:a16="http://schemas.microsoft.com/office/drawing/2014/main" id="{52AB7C32-E53B-0A03-8C8A-F2F79F77E142}"/>
                </a:ext>
              </a:extLst>
            </p:cNvPr>
            <p:cNvSpPr/>
            <p:nvPr/>
          </p:nvSpPr>
          <p:spPr>
            <a:xfrm>
              <a:off x="3945350" y="5097700"/>
              <a:ext cx="27650" cy="47950"/>
            </a:xfrm>
            <a:custGeom>
              <a:avLst/>
              <a:gdLst/>
              <a:ahLst/>
              <a:cxnLst/>
              <a:rect l="l" t="t" r="r" b="b"/>
              <a:pathLst>
                <a:path w="1106" h="1918" extrusionOk="0">
                  <a:moveTo>
                    <a:pt x="161" y="0"/>
                  </a:moveTo>
                  <a:cubicBezTo>
                    <a:pt x="153" y="46"/>
                    <a:pt x="153" y="92"/>
                    <a:pt x="153" y="145"/>
                  </a:cubicBezTo>
                  <a:cubicBezTo>
                    <a:pt x="122" y="359"/>
                    <a:pt x="84" y="572"/>
                    <a:pt x="31" y="778"/>
                  </a:cubicBezTo>
                  <a:cubicBezTo>
                    <a:pt x="0" y="946"/>
                    <a:pt x="0" y="1121"/>
                    <a:pt x="46" y="1281"/>
                  </a:cubicBezTo>
                  <a:cubicBezTo>
                    <a:pt x="31" y="1615"/>
                    <a:pt x="372" y="1906"/>
                    <a:pt x="693" y="1906"/>
                  </a:cubicBezTo>
                  <a:cubicBezTo>
                    <a:pt x="701" y="1906"/>
                    <a:pt x="709" y="1906"/>
                    <a:pt x="717" y="1906"/>
                  </a:cubicBezTo>
                  <a:lnTo>
                    <a:pt x="732" y="1906"/>
                  </a:lnTo>
                  <a:cubicBezTo>
                    <a:pt x="736" y="1913"/>
                    <a:pt x="744" y="1917"/>
                    <a:pt x="753" y="1917"/>
                  </a:cubicBezTo>
                  <a:cubicBezTo>
                    <a:pt x="763" y="1917"/>
                    <a:pt x="774" y="1913"/>
                    <a:pt x="785" y="1906"/>
                  </a:cubicBezTo>
                  <a:lnTo>
                    <a:pt x="793" y="1898"/>
                  </a:lnTo>
                  <a:lnTo>
                    <a:pt x="824" y="1898"/>
                  </a:lnTo>
                  <a:cubicBezTo>
                    <a:pt x="833" y="1908"/>
                    <a:pt x="845" y="1914"/>
                    <a:pt x="857" y="1914"/>
                  </a:cubicBezTo>
                  <a:cubicBezTo>
                    <a:pt x="864" y="1914"/>
                    <a:pt x="871" y="1912"/>
                    <a:pt x="877" y="1906"/>
                  </a:cubicBezTo>
                  <a:cubicBezTo>
                    <a:pt x="976" y="1852"/>
                    <a:pt x="1045" y="1769"/>
                    <a:pt x="1075" y="1670"/>
                  </a:cubicBezTo>
                  <a:lnTo>
                    <a:pt x="1090" y="1654"/>
                  </a:lnTo>
                  <a:lnTo>
                    <a:pt x="1083" y="1631"/>
                  </a:lnTo>
                  <a:cubicBezTo>
                    <a:pt x="1098" y="1586"/>
                    <a:pt x="1098" y="1540"/>
                    <a:pt x="1090" y="1494"/>
                  </a:cubicBezTo>
                  <a:cubicBezTo>
                    <a:pt x="1106" y="1479"/>
                    <a:pt x="1106" y="1464"/>
                    <a:pt x="1106" y="1449"/>
                  </a:cubicBezTo>
                  <a:cubicBezTo>
                    <a:pt x="1090" y="1410"/>
                    <a:pt x="1075" y="1380"/>
                    <a:pt x="1052" y="1349"/>
                  </a:cubicBezTo>
                  <a:cubicBezTo>
                    <a:pt x="1052" y="1342"/>
                    <a:pt x="1045" y="1327"/>
                    <a:pt x="1037" y="1311"/>
                  </a:cubicBezTo>
                  <a:cubicBezTo>
                    <a:pt x="1037" y="1311"/>
                    <a:pt x="1037" y="1304"/>
                    <a:pt x="1037" y="1304"/>
                  </a:cubicBezTo>
                  <a:cubicBezTo>
                    <a:pt x="1029" y="1288"/>
                    <a:pt x="1022" y="1281"/>
                    <a:pt x="1007" y="1273"/>
                  </a:cubicBezTo>
                  <a:cubicBezTo>
                    <a:pt x="991" y="1258"/>
                    <a:pt x="976" y="1243"/>
                    <a:pt x="961" y="1220"/>
                  </a:cubicBezTo>
                  <a:cubicBezTo>
                    <a:pt x="952" y="1211"/>
                    <a:pt x="940" y="1207"/>
                    <a:pt x="929" y="1207"/>
                  </a:cubicBezTo>
                  <a:cubicBezTo>
                    <a:pt x="909" y="1207"/>
                    <a:pt x="889" y="1219"/>
                    <a:pt x="885" y="1243"/>
                  </a:cubicBezTo>
                  <a:cubicBezTo>
                    <a:pt x="854" y="1189"/>
                    <a:pt x="808" y="1151"/>
                    <a:pt x="755" y="1128"/>
                  </a:cubicBezTo>
                  <a:lnTo>
                    <a:pt x="755" y="1128"/>
                  </a:lnTo>
                  <a:cubicBezTo>
                    <a:pt x="808" y="1159"/>
                    <a:pt x="854" y="1197"/>
                    <a:pt x="877" y="1250"/>
                  </a:cubicBezTo>
                  <a:cubicBezTo>
                    <a:pt x="877" y="1266"/>
                    <a:pt x="885" y="1281"/>
                    <a:pt x="892" y="1296"/>
                  </a:cubicBezTo>
                  <a:cubicBezTo>
                    <a:pt x="900" y="1304"/>
                    <a:pt x="900" y="1311"/>
                    <a:pt x="907" y="1311"/>
                  </a:cubicBezTo>
                  <a:cubicBezTo>
                    <a:pt x="930" y="1388"/>
                    <a:pt x="923" y="1471"/>
                    <a:pt x="885" y="1540"/>
                  </a:cubicBezTo>
                  <a:cubicBezTo>
                    <a:pt x="845" y="1637"/>
                    <a:pt x="767" y="1677"/>
                    <a:pt x="681" y="1677"/>
                  </a:cubicBezTo>
                  <a:cubicBezTo>
                    <a:pt x="471" y="1677"/>
                    <a:pt x="212" y="1437"/>
                    <a:pt x="359" y="1220"/>
                  </a:cubicBezTo>
                  <a:cubicBezTo>
                    <a:pt x="443" y="1090"/>
                    <a:pt x="580" y="999"/>
                    <a:pt x="732" y="976"/>
                  </a:cubicBezTo>
                  <a:cubicBezTo>
                    <a:pt x="458" y="709"/>
                    <a:pt x="260" y="366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7302;p46">
              <a:extLst>
                <a:ext uri="{FF2B5EF4-FFF2-40B4-BE49-F238E27FC236}">
                  <a16:creationId xmlns:a16="http://schemas.microsoft.com/office/drawing/2014/main" id="{CE863088-83A9-4F13-D81A-4C688C30A4B7}"/>
                </a:ext>
              </a:extLst>
            </p:cNvPr>
            <p:cNvSpPr/>
            <p:nvPr/>
          </p:nvSpPr>
          <p:spPr>
            <a:xfrm>
              <a:off x="3843025" y="5078075"/>
              <a:ext cx="65000" cy="49375"/>
            </a:xfrm>
            <a:custGeom>
              <a:avLst/>
              <a:gdLst/>
              <a:ahLst/>
              <a:cxnLst/>
              <a:rect l="l" t="t" r="r" b="b"/>
              <a:pathLst>
                <a:path w="2600" h="1975" extrusionOk="0">
                  <a:moveTo>
                    <a:pt x="2600" y="0"/>
                  </a:moveTo>
                  <a:lnTo>
                    <a:pt x="2051" y="168"/>
                  </a:lnTo>
                  <a:cubicBezTo>
                    <a:pt x="2043" y="183"/>
                    <a:pt x="2036" y="191"/>
                    <a:pt x="2020" y="199"/>
                  </a:cubicBezTo>
                  <a:cubicBezTo>
                    <a:pt x="1502" y="389"/>
                    <a:pt x="1152" y="877"/>
                    <a:pt x="717" y="1227"/>
                  </a:cubicBezTo>
                  <a:cubicBezTo>
                    <a:pt x="717" y="1243"/>
                    <a:pt x="717" y="1258"/>
                    <a:pt x="702" y="1266"/>
                  </a:cubicBezTo>
                  <a:cubicBezTo>
                    <a:pt x="489" y="1555"/>
                    <a:pt x="321" y="1837"/>
                    <a:pt x="1" y="1974"/>
                  </a:cubicBezTo>
                  <a:cubicBezTo>
                    <a:pt x="458" y="1921"/>
                    <a:pt x="1045" y="1342"/>
                    <a:pt x="1418" y="1128"/>
                  </a:cubicBezTo>
                  <a:cubicBezTo>
                    <a:pt x="1495" y="1060"/>
                    <a:pt x="1571" y="984"/>
                    <a:pt x="1647" y="907"/>
                  </a:cubicBezTo>
                  <a:cubicBezTo>
                    <a:pt x="1799" y="755"/>
                    <a:pt x="1921" y="564"/>
                    <a:pt x="2089" y="427"/>
                  </a:cubicBezTo>
                  <a:cubicBezTo>
                    <a:pt x="2257" y="282"/>
                    <a:pt x="2424" y="130"/>
                    <a:pt x="2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7303;p46">
              <a:extLst>
                <a:ext uri="{FF2B5EF4-FFF2-40B4-BE49-F238E27FC236}">
                  <a16:creationId xmlns:a16="http://schemas.microsoft.com/office/drawing/2014/main" id="{24738230-EC1B-59B6-C3D9-209A4CC0626A}"/>
                </a:ext>
              </a:extLst>
            </p:cNvPr>
            <p:cNvSpPr/>
            <p:nvPr/>
          </p:nvSpPr>
          <p:spPr>
            <a:xfrm>
              <a:off x="3827225" y="5112175"/>
              <a:ext cx="28600" cy="13525"/>
            </a:xfrm>
            <a:custGeom>
              <a:avLst/>
              <a:gdLst/>
              <a:ahLst/>
              <a:cxnLst/>
              <a:rect l="l" t="t" r="r" b="b"/>
              <a:pathLst>
                <a:path w="1144" h="541" extrusionOk="0">
                  <a:moveTo>
                    <a:pt x="1143" y="1"/>
                  </a:moveTo>
                  <a:cubicBezTo>
                    <a:pt x="1105" y="24"/>
                    <a:pt x="1075" y="46"/>
                    <a:pt x="1037" y="69"/>
                  </a:cubicBezTo>
                  <a:cubicBezTo>
                    <a:pt x="867" y="157"/>
                    <a:pt x="679" y="204"/>
                    <a:pt x="491" y="204"/>
                  </a:cubicBezTo>
                  <a:cubicBezTo>
                    <a:pt x="434" y="204"/>
                    <a:pt x="377" y="200"/>
                    <a:pt x="320" y="191"/>
                  </a:cubicBezTo>
                  <a:cubicBezTo>
                    <a:pt x="206" y="168"/>
                    <a:pt x="99" y="123"/>
                    <a:pt x="0" y="69"/>
                  </a:cubicBezTo>
                  <a:lnTo>
                    <a:pt x="0" y="69"/>
                  </a:lnTo>
                  <a:cubicBezTo>
                    <a:pt x="99" y="237"/>
                    <a:pt x="137" y="435"/>
                    <a:pt x="305" y="534"/>
                  </a:cubicBezTo>
                  <a:cubicBezTo>
                    <a:pt x="333" y="538"/>
                    <a:pt x="361" y="540"/>
                    <a:pt x="389" y="540"/>
                  </a:cubicBezTo>
                  <a:cubicBezTo>
                    <a:pt x="523" y="540"/>
                    <a:pt x="658" y="497"/>
                    <a:pt x="778" y="427"/>
                  </a:cubicBezTo>
                  <a:cubicBezTo>
                    <a:pt x="922" y="313"/>
                    <a:pt x="1052" y="168"/>
                    <a:pt x="1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7304;p46">
              <a:extLst>
                <a:ext uri="{FF2B5EF4-FFF2-40B4-BE49-F238E27FC236}">
                  <a16:creationId xmlns:a16="http://schemas.microsoft.com/office/drawing/2014/main" id="{6807146E-3849-2C8B-F0C1-D7E64F5F1E04}"/>
                </a:ext>
              </a:extLst>
            </p:cNvPr>
            <p:cNvSpPr/>
            <p:nvPr/>
          </p:nvSpPr>
          <p:spPr>
            <a:xfrm>
              <a:off x="3815775" y="5076575"/>
              <a:ext cx="59875" cy="24950"/>
            </a:xfrm>
            <a:custGeom>
              <a:avLst/>
              <a:gdLst/>
              <a:ahLst/>
              <a:cxnLst/>
              <a:rect l="l" t="t" r="r" b="b"/>
              <a:pathLst>
                <a:path w="2395" h="998" extrusionOk="0">
                  <a:moveTo>
                    <a:pt x="1150" y="0"/>
                  </a:moveTo>
                  <a:cubicBezTo>
                    <a:pt x="1009" y="0"/>
                    <a:pt x="868" y="26"/>
                    <a:pt x="733" y="76"/>
                  </a:cubicBezTo>
                  <a:cubicBezTo>
                    <a:pt x="542" y="144"/>
                    <a:pt x="252" y="274"/>
                    <a:pt x="161" y="487"/>
                  </a:cubicBezTo>
                  <a:cubicBezTo>
                    <a:pt x="161" y="556"/>
                    <a:pt x="153" y="617"/>
                    <a:pt x="131" y="678"/>
                  </a:cubicBezTo>
                  <a:cubicBezTo>
                    <a:pt x="108" y="754"/>
                    <a:pt x="77" y="823"/>
                    <a:pt x="31" y="884"/>
                  </a:cubicBezTo>
                  <a:cubicBezTo>
                    <a:pt x="31" y="922"/>
                    <a:pt x="16" y="960"/>
                    <a:pt x="1" y="998"/>
                  </a:cubicBezTo>
                  <a:lnTo>
                    <a:pt x="2394" y="251"/>
                  </a:lnTo>
                  <a:cubicBezTo>
                    <a:pt x="2135" y="228"/>
                    <a:pt x="1876" y="175"/>
                    <a:pt x="1632" y="91"/>
                  </a:cubicBezTo>
                  <a:cubicBezTo>
                    <a:pt x="1571" y="76"/>
                    <a:pt x="1518" y="60"/>
                    <a:pt x="1464" y="45"/>
                  </a:cubicBezTo>
                  <a:lnTo>
                    <a:pt x="1441" y="38"/>
                  </a:lnTo>
                  <a:cubicBezTo>
                    <a:pt x="1345" y="13"/>
                    <a:pt x="1247" y="0"/>
                    <a:pt x="1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7305;p46">
              <a:extLst>
                <a:ext uri="{FF2B5EF4-FFF2-40B4-BE49-F238E27FC236}">
                  <a16:creationId xmlns:a16="http://schemas.microsoft.com/office/drawing/2014/main" id="{AC5E4C5B-E04B-B2CC-49F5-C35D10036575}"/>
                </a:ext>
              </a:extLst>
            </p:cNvPr>
            <p:cNvSpPr/>
            <p:nvPr/>
          </p:nvSpPr>
          <p:spPr>
            <a:xfrm>
              <a:off x="3807775" y="5108950"/>
              <a:ext cx="12025" cy="26975"/>
            </a:xfrm>
            <a:custGeom>
              <a:avLst/>
              <a:gdLst/>
              <a:ahLst/>
              <a:cxnLst/>
              <a:rect l="l" t="t" r="r" b="b"/>
              <a:pathLst>
                <a:path w="481" h="1079" extrusionOk="0">
                  <a:moveTo>
                    <a:pt x="69" y="0"/>
                  </a:moveTo>
                  <a:lnTo>
                    <a:pt x="1" y="23"/>
                  </a:lnTo>
                  <a:cubicBezTo>
                    <a:pt x="108" y="114"/>
                    <a:pt x="184" y="244"/>
                    <a:pt x="214" y="381"/>
                  </a:cubicBezTo>
                  <a:cubicBezTo>
                    <a:pt x="237" y="450"/>
                    <a:pt x="298" y="572"/>
                    <a:pt x="283" y="648"/>
                  </a:cubicBezTo>
                  <a:cubicBezTo>
                    <a:pt x="252" y="747"/>
                    <a:pt x="207" y="838"/>
                    <a:pt x="176" y="938"/>
                  </a:cubicBezTo>
                  <a:cubicBezTo>
                    <a:pt x="138" y="1043"/>
                    <a:pt x="162" y="1078"/>
                    <a:pt x="207" y="1078"/>
                  </a:cubicBezTo>
                  <a:cubicBezTo>
                    <a:pt x="261" y="1078"/>
                    <a:pt x="344" y="1029"/>
                    <a:pt x="390" y="983"/>
                  </a:cubicBezTo>
                  <a:cubicBezTo>
                    <a:pt x="473" y="907"/>
                    <a:pt x="473" y="709"/>
                    <a:pt x="481" y="602"/>
                  </a:cubicBezTo>
                  <a:cubicBezTo>
                    <a:pt x="481" y="457"/>
                    <a:pt x="451" y="305"/>
                    <a:pt x="382" y="168"/>
                  </a:cubicBezTo>
                  <a:cubicBezTo>
                    <a:pt x="298" y="107"/>
                    <a:pt x="207" y="61"/>
                    <a:pt x="108" y="31"/>
                  </a:cubicBezTo>
                  <a:cubicBezTo>
                    <a:pt x="92" y="23"/>
                    <a:pt x="85" y="15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7306;p46">
              <a:extLst>
                <a:ext uri="{FF2B5EF4-FFF2-40B4-BE49-F238E27FC236}">
                  <a16:creationId xmlns:a16="http://schemas.microsoft.com/office/drawing/2014/main" id="{10D45587-E239-29FB-9D09-1E1F03987FBF}"/>
                </a:ext>
              </a:extLst>
            </p:cNvPr>
            <p:cNvSpPr/>
            <p:nvPr/>
          </p:nvSpPr>
          <p:spPr>
            <a:xfrm>
              <a:off x="3818275" y="5085875"/>
              <a:ext cx="64800" cy="28650"/>
            </a:xfrm>
            <a:custGeom>
              <a:avLst/>
              <a:gdLst/>
              <a:ahLst/>
              <a:cxnLst/>
              <a:rect l="l" t="t" r="r" b="b"/>
              <a:pathLst>
                <a:path w="2592" h="1146" extrusionOk="0">
                  <a:moveTo>
                    <a:pt x="2591" y="1"/>
                  </a:moveTo>
                  <a:lnTo>
                    <a:pt x="0" y="816"/>
                  </a:lnTo>
                  <a:cubicBezTo>
                    <a:pt x="15" y="832"/>
                    <a:pt x="31" y="839"/>
                    <a:pt x="46" y="855"/>
                  </a:cubicBezTo>
                  <a:cubicBezTo>
                    <a:pt x="84" y="877"/>
                    <a:pt x="130" y="900"/>
                    <a:pt x="168" y="923"/>
                  </a:cubicBezTo>
                  <a:cubicBezTo>
                    <a:pt x="236" y="954"/>
                    <a:pt x="305" y="992"/>
                    <a:pt x="373" y="1030"/>
                  </a:cubicBezTo>
                  <a:cubicBezTo>
                    <a:pt x="519" y="1110"/>
                    <a:pt x="674" y="1146"/>
                    <a:pt x="829" y="1146"/>
                  </a:cubicBezTo>
                  <a:cubicBezTo>
                    <a:pt x="1054" y="1146"/>
                    <a:pt x="1280" y="1071"/>
                    <a:pt x="1479" y="954"/>
                  </a:cubicBezTo>
                  <a:cubicBezTo>
                    <a:pt x="1890" y="702"/>
                    <a:pt x="2195" y="291"/>
                    <a:pt x="25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7307;p46">
              <a:extLst>
                <a:ext uri="{FF2B5EF4-FFF2-40B4-BE49-F238E27FC236}">
                  <a16:creationId xmlns:a16="http://schemas.microsoft.com/office/drawing/2014/main" id="{0A27C328-2DB4-04A5-EB48-6C0111069C17}"/>
                </a:ext>
              </a:extLst>
            </p:cNvPr>
            <p:cNvSpPr/>
            <p:nvPr/>
          </p:nvSpPr>
          <p:spPr>
            <a:xfrm>
              <a:off x="3885325" y="5072350"/>
              <a:ext cx="49375" cy="30700"/>
            </a:xfrm>
            <a:custGeom>
              <a:avLst/>
              <a:gdLst/>
              <a:ahLst/>
              <a:cxnLst/>
              <a:rect l="l" t="t" r="r" b="b"/>
              <a:pathLst>
                <a:path w="1975" h="1228" extrusionOk="0">
                  <a:moveTo>
                    <a:pt x="1609" y="1"/>
                  </a:moveTo>
                  <a:lnTo>
                    <a:pt x="1251" y="115"/>
                  </a:lnTo>
                  <a:cubicBezTo>
                    <a:pt x="1113" y="199"/>
                    <a:pt x="992" y="298"/>
                    <a:pt x="870" y="405"/>
                  </a:cubicBezTo>
                  <a:cubicBezTo>
                    <a:pt x="694" y="557"/>
                    <a:pt x="504" y="679"/>
                    <a:pt x="344" y="847"/>
                  </a:cubicBezTo>
                  <a:cubicBezTo>
                    <a:pt x="229" y="976"/>
                    <a:pt x="115" y="1098"/>
                    <a:pt x="1" y="1228"/>
                  </a:cubicBezTo>
                  <a:cubicBezTo>
                    <a:pt x="107" y="1182"/>
                    <a:pt x="214" y="1152"/>
                    <a:pt x="321" y="1121"/>
                  </a:cubicBezTo>
                  <a:cubicBezTo>
                    <a:pt x="420" y="931"/>
                    <a:pt x="679" y="847"/>
                    <a:pt x="870" y="793"/>
                  </a:cubicBezTo>
                  <a:cubicBezTo>
                    <a:pt x="1045" y="740"/>
                    <a:pt x="1220" y="687"/>
                    <a:pt x="1403" y="618"/>
                  </a:cubicBezTo>
                  <a:cubicBezTo>
                    <a:pt x="1549" y="569"/>
                    <a:pt x="1701" y="545"/>
                    <a:pt x="1849" y="545"/>
                  </a:cubicBezTo>
                  <a:cubicBezTo>
                    <a:pt x="1886" y="545"/>
                    <a:pt x="1923" y="546"/>
                    <a:pt x="1959" y="550"/>
                  </a:cubicBezTo>
                  <a:cubicBezTo>
                    <a:pt x="1975" y="435"/>
                    <a:pt x="1975" y="313"/>
                    <a:pt x="1959" y="199"/>
                  </a:cubicBezTo>
                  <a:lnTo>
                    <a:pt x="1959" y="176"/>
                  </a:lnTo>
                  <a:cubicBezTo>
                    <a:pt x="1944" y="191"/>
                    <a:pt x="1929" y="199"/>
                    <a:pt x="1906" y="199"/>
                  </a:cubicBezTo>
                  <a:cubicBezTo>
                    <a:pt x="1891" y="176"/>
                    <a:pt x="1876" y="153"/>
                    <a:pt x="1853" y="138"/>
                  </a:cubicBezTo>
                  <a:cubicBezTo>
                    <a:pt x="1792" y="62"/>
                    <a:pt x="1708" y="8"/>
                    <a:pt x="1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7308;p46">
              <a:extLst>
                <a:ext uri="{FF2B5EF4-FFF2-40B4-BE49-F238E27FC236}">
                  <a16:creationId xmlns:a16="http://schemas.microsoft.com/office/drawing/2014/main" id="{1328C4D0-791D-14CB-0F93-3341ABADE3B3}"/>
                </a:ext>
              </a:extLst>
            </p:cNvPr>
            <p:cNvSpPr/>
            <p:nvPr/>
          </p:nvSpPr>
          <p:spPr>
            <a:xfrm>
              <a:off x="3897150" y="5088550"/>
              <a:ext cx="36975" cy="17950"/>
            </a:xfrm>
            <a:custGeom>
              <a:avLst/>
              <a:gdLst/>
              <a:ahLst/>
              <a:cxnLst/>
              <a:rect l="l" t="t" r="r" b="b"/>
              <a:pathLst>
                <a:path w="1479" h="718" extrusionOk="0">
                  <a:moveTo>
                    <a:pt x="1479" y="1"/>
                  </a:moveTo>
                  <a:cubicBezTo>
                    <a:pt x="1372" y="1"/>
                    <a:pt x="1265" y="8"/>
                    <a:pt x="1166" y="23"/>
                  </a:cubicBezTo>
                  <a:cubicBezTo>
                    <a:pt x="968" y="54"/>
                    <a:pt x="793" y="138"/>
                    <a:pt x="602" y="199"/>
                  </a:cubicBezTo>
                  <a:cubicBezTo>
                    <a:pt x="435" y="245"/>
                    <a:pt x="145" y="290"/>
                    <a:pt x="0" y="435"/>
                  </a:cubicBezTo>
                  <a:cubicBezTo>
                    <a:pt x="165" y="401"/>
                    <a:pt x="338" y="381"/>
                    <a:pt x="508" y="381"/>
                  </a:cubicBezTo>
                  <a:cubicBezTo>
                    <a:pt x="870" y="381"/>
                    <a:pt x="1217" y="473"/>
                    <a:pt x="1441" y="717"/>
                  </a:cubicBezTo>
                  <a:cubicBezTo>
                    <a:pt x="1441" y="671"/>
                    <a:pt x="1425" y="626"/>
                    <a:pt x="1425" y="587"/>
                  </a:cubicBezTo>
                  <a:cubicBezTo>
                    <a:pt x="1433" y="389"/>
                    <a:pt x="1448" y="191"/>
                    <a:pt x="1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7309;p46">
              <a:extLst>
                <a:ext uri="{FF2B5EF4-FFF2-40B4-BE49-F238E27FC236}">
                  <a16:creationId xmlns:a16="http://schemas.microsoft.com/office/drawing/2014/main" id="{0FDF50A3-3B6D-1878-6CC6-D2260C7B56B3}"/>
                </a:ext>
              </a:extLst>
            </p:cNvPr>
            <p:cNvSpPr/>
            <p:nvPr/>
          </p:nvSpPr>
          <p:spPr>
            <a:xfrm>
              <a:off x="3906475" y="4985050"/>
              <a:ext cx="30125" cy="66375"/>
            </a:xfrm>
            <a:custGeom>
              <a:avLst/>
              <a:gdLst/>
              <a:ahLst/>
              <a:cxnLst/>
              <a:rect l="l" t="t" r="r" b="b"/>
              <a:pathLst>
                <a:path w="1205" h="2655" extrusionOk="0">
                  <a:moveTo>
                    <a:pt x="548" y="0"/>
                  </a:moveTo>
                  <a:cubicBezTo>
                    <a:pt x="536" y="0"/>
                    <a:pt x="524" y="1"/>
                    <a:pt x="511" y="2"/>
                  </a:cubicBezTo>
                  <a:cubicBezTo>
                    <a:pt x="489" y="2"/>
                    <a:pt x="473" y="17"/>
                    <a:pt x="473" y="40"/>
                  </a:cubicBezTo>
                  <a:lnTo>
                    <a:pt x="450" y="56"/>
                  </a:lnTo>
                  <a:lnTo>
                    <a:pt x="435" y="56"/>
                  </a:lnTo>
                  <a:cubicBezTo>
                    <a:pt x="405" y="56"/>
                    <a:pt x="389" y="78"/>
                    <a:pt x="389" y="101"/>
                  </a:cubicBezTo>
                  <a:cubicBezTo>
                    <a:pt x="321" y="155"/>
                    <a:pt x="260" y="216"/>
                    <a:pt x="207" y="292"/>
                  </a:cubicBezTo>
                  <a:cubicBezTo>
                    <a:pt x="176" y="338"/>
                    <a:pt x="153" y="383"/>
                    <a:pt x="130" y="429"/>
                  </a:cubicBezTo>
                  <a:cubicBezTo>
                    <a:pt x="1" y="810"/>
                    <a:pt x="313" y="1283"/>
                    <a:pt x="519" y="1587"/>
                  </a:cubicBezTo>
                  <a:cubicBezTo>
                    <a:pt x="755" y="1923"/>
                    <a:pt x="1091" y="2243"/>
                    <a:pt x="1106" y="2654"/>
                  </a:cubicBezTo>
                  <a:cubicBezTo>
                    <a:pt x="1136" y="2578"/>
                    <a:pt x="1167" y="2502"/>
                    <a:pt x="1205" y="2433"/>
                  </a:cubicBezTo>
                  <a:cubicBezTo>
                    <a:pt x="1174" y="2433"/>
                    <a:pt x="1152" y="2418"/>
                    <a:pt x="1144" y="2395"/>
                  </a:cubicBezTo>
                  <a:cubicBezTo>
                    <a:pt x="877" y="1930"/>
                    <a:pt x="786" y="1389"/>
                    <a:pt x="892" y="863"/>
                  </a:cubicBezTo>
                  <a:lnTo>
                    <a:pt x="892" y="863"/>
                  </a:lnTo>
                  <a:cubicBezTo>
                    <a:pt x="818" y="901"/>
                    <a:pt x="736" y="920"/>
                    <a:pt x="656" y="920"/>
                  </a:cubicBezTo>
                  <a:cubicBezTo>
                    <a:pt x="588" y="920"/>
                    <a:pt x="521" y="906"/>
                    <a:pt x="458" y="879"/>
                  </a:cubicBezTo>
                  <a:cubicBezTo>
                    <a:pt x="159" y="766"/>
                    <a:pt x="352" y="272"/>
                    <a:pt x="603" y="272"/>
                  </a:cubicBezTo>
                  <a:cubicBezTo>
                    <a:pt x="640" y="272"/>
                    <a:pt x="679" y="282"/>
                    <a:pt x="717" y="307"/>
                  </a:cubicBezTo>
                  <a:cubicBezTo>
                    <a:pt x="786" y="345"/>
                    <a:pt x="831" y="414"/>
                    <a:pt x="854" y="482"/>
                  </a:cubicBezTo>
                  <a:lnTo>
                    <a:pt x="854" y="513"/>
                  </a:lnTo>
                  <a:cubicBezTo>
                    <a:pt x="854" y="528"/>
                    <a:pt x="862" y="543"/>
                    <a:pt x="870" y="551"/>
                  </a:cubicBezTo>
                  <a:cubicBezTo>
                    <a:pt x="877" y="612"/>
                    <a:pt x="862" y="673"/>
                    <a:pt x="839" y="719"/>
                  </a:cubicBezTo>
                  <a:cubicBezTo>
                    <a:pt x="870" y="673"/>
                    <a:pt x="885" y="620"/>
                    <a:pt x="877" y="559"/>
                  </a:cubicBezTo>
                  <a:lnTo>
                    <a:pt x="877" y="559"/>
                  </a:lnTo>
                  <a:cubicBezTo>
                    <a:pt x="887" y="566"/>
                    <a:pt x="898" y="569"/>
                    <a:pt x="909" y="569"/>
                  </a:cubicBezTo>
                  <a:cubicBezTo>
                    <a:pt x="932" y="569"/>
                    <a:pt x="953" y="554"/>
                    <a:pt x="953" y="528"/>
                  </a:cubicBezTo>
                  <a:cubicBezTo>
                    <a:pt x="961" y="505"/>
                    <a:pt x="961" y="482"/>
                    <a:pt x="961" y="459"/>
                  </a:cubicBezTo>
                  <a:cubicBezTo>
                    <a:pt x="961" y="452"/>
                    <a:pt x="969" y="444"/>
                    <a:pt x="969" y="444"/>
                  </a:cubicBezTo>
                  <a:cubicBezTo>
                    <a:pt x="984" y="437"/>
                    <a:pt x="992" y="421"/>
                    <a:pt x="992" y="399"/>
                  </a:cubicBezTo>
                  <a:cubicBezTo>
                    <a:pt x="976" y="223"/>
                    <a:pt x="877" y="56"/>
                    <a:pt x="710" y="33"/>
                  </a:cubicBezTo>
                  <a:cubicBezTo>
                    <a:pt x="659" y="14"/>
                    <a:pt x="604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7310;p46">
              <a:extLst>
                <a:ext uri="{FF2B5EF4-FFF2-40B4-BE49-F238E27FC236}">
                  <a16:creationId xmlns:a16="http://schemas.microsoft.com/office/drawing/2014/main" id="{09A5BD5A-8675-4A49-BBCE-BE3559A1B8A4}"/>
                </a:ext>
              </a:extLst>
            </p:cNvPr>
            <p:cNvSpPr/>
            <p:nvPr/>
          </p:nvSpPr>
          <p:spPr>
            <a:xfrm>
              <a:off x="3928775" y="4979375"/>
              <a:ext cx="18500" cy="63475"/>
            </a:xfrm>
            <a:custGeom>
              <a:avLst/>
              <a:gdLst/>
              <a:ahLst/>
              <a:cxnLst/>
              <a:rect l="l" t="t" r="r" b="b"/>
              <a:pathLst>
                <a:path w="740" h="2539" extrusionOk="0">
                  <a:moveTo>
                    <a:pt x="694" y="1"/>
                  </a:moveTo>
                  <a:lnTo>
                    <a:pt x="694" y="1"/>
                  </a:lnTo>
                  <a:cubicBezTo>
                    <a:pt x="564" y="161"/>
                    <a:pt x="458" y="328"/>
                    <a:pt x="374" y="511"/>
                  </a:cubicBezTo>
                  <a:cubicBezTo>
                    <a:pt x="77" y="1159"/>
                    <a:pt x="0" y="1898"/>
                    <a:pt x="382" y="2531"/>
                  </a:cubicBezTo>
                  <a:cubicBezTo>
                    <a:pt x="382" y="2531"/>
                    <a:pt x="382" y="2538"/>
                    <a:pt x="382" y="2538"/>
                  </a:cubicBezTo>
                  <a:cubicBezTo>
                    <a:pt x="404" y="2508"/>
                    <a:pt x="427" y="2470"/>
                    <a:pt x="458" y="2447"/>
                  </a:cubicBezTo>
                  <a:cubicBezTo>
                    <a:pt x="542" y="2371"/>
                    <a:pt x="633" y="2317"/>
                    <a:pt x="740" y="2279"/>
                  </a:cubicBezTo>
                  <a:cubicBezTo>
                    <a:pt x="549" y="2180"/>
                    <a:pt x="404" y="2020"/>
                    <a:pt x="328" y="1822"/>
                  </a:cubicBezTo>
                  <a:cubicBezTo>
                    <a:pt x="168" y="1471"/>
                    <a:pt x="389" y="1075"/>
                    <a:pt x="595" y="801"/>
                  </a:cubicBezTo>
                  <a:cubicBezTo>
                    <a:pt x="580" y="534"/>
                    <a:pt x="618" y="260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7311;p46">
              <a:extLst>
                <a:ext uri="{FF2B5EF4-FFF2-40B4-BE49-F238E27FC236}">
                  <a16:creationId xmlns:a16="http://schemas.microsoft.com/office/drawing/2014/main" id="{6B2098C9-99CC-FC3D-B35E-C56EFF5BBE89}"/>
                </a:ext>
              </a:extLst>
            </p:cNvPr>
            <p:cNvSpPr/>
            <p:nvPr/>
          </p:nvSpPr>
          <p:spPr>
            <a:xfrm>
              <a:off x="3939450" y="4852825"/>
              <a:ext cx="358600" cy="291975"/>
            </a:xfrm>
            <a:custGeom>
              <a:avLst/>
              <a:gdLst/>
              <a:ahLst/>
              <a:cxnLst/>
              <a:rect l="l" t="t" r="r" b="b"/>
              <a:pathLst>
                <a:path w="14344" h="11679" extrusionOk="0">
                  <a:moveTo>
                    <a:pt x="10084" y="525"/>
                  </a:moveTo>
                  <a:cubicBezTo>
                    <a:pt x="10755" y="525"/>
                    <a:pt x="11419" y="855"/>
                    <a:pt x="11646" y="1610"/>
                  </a:cubicBezTo>
                  <a:cubicBezTo>
                    <a:pt x="11653" y="1639"/>
                    <a:pt x="12627" y="4329"/>
                    <a:pt x="13673" y="4329"/>
                  </a:cubicBezTo>
                  <a:cubicBezTo>
                    <a:pt x="13734" y="4329"/>
                    <a:pt x="13795" y="4320"/>
                    <a:pt x="13856" y="4300"/>
                  </a:cubicBezTo>
                  <a:lnTo>
                    <a:pt x="13886" y="4392"/>
                  </a:lnTo>
                  <a:cubicBezTo>
                    <a:pt x="12774" y="4742"/>
                    <a:pt x="13521" y="7852"/>
                    <a:pt x="13528" y="7882"/>
                  </a:cubicBezTo>
                  <a:cubicBezTo>
                    <a:pt x="13787" y="8767"/>
                    <a:pt x="13315" y="9590"/>
                    <a:pt x="12370" y="9887"/>
                  </a:cubicBezTo>
                  <a:lnTo>
                    <a:pt x="6364" y="11122"/>
                  </a:lnTo>
                  <a:cubicBezTo>
                    <a:pt x="5839" y="11213"/>
                    <a:pt x="5353" y="11258"/>
                    <a:pt x="4911" y="11258"/>
                  </a:cubicBezTo>
                  <a:cubicBezTo>
                    <a:pt x="3319" y="11258"/>
                    <a:pt x="2285" y="10675"/>
                    <a:pt x="1951" y="9559"/>
                  </a:cubicBezTo>
                  <a:lnTo>
                    <a:pt x="1044" y="6518"/>
                  </a:lnTo>
                  <a:cubicBezTo>
                    <a:pt x="458" y="4560"/>
                    <a:pt x="2378" y="3630"/>
                    <a:pt x="3925" y="2890"/>
                  </a:cubicBezTo>
                  <a:lnTo>
                    <a:pt x="4024" y="2845"/>
                  </a:lnTo>
                  <a:lnTo>
                    <a:pt x="9466" y="619"/>
                  </a:lnTo>
                  <a:cubicBezTo>
                    <a:pt x="9664" y="558"/>
                    <a:pt x="9874" y="525"/>
                    <a:pt x="10084" y="525"/>
                  </a:cubicBezTo>
                  <a:close/>
                  <a:moveTo>
                    <a:pt x="10190" y="0"/>
                  </a:moveTo>
                  <a:cubicBezTo>
                    <a:pt x="10036" y="0"/>
                    <a:pt x="9880" y="23"/>
                    <a:pt x="9725" y="71"/>
                  </a:cubicBezTo>
                  <a:lnTo>
                    <a:pt x="3605" y="2502"/>
                  </a:lnTo>
                  <a:cubicBezTo>
                    <a:pt x="1692" y="3424"/>
                    <a:pt x="0" y="4552"/>
                    <a:pt x="579" y="6480"/>
                  </a:cubicBezTo>
                  <a:lnTo>
                    <a:pt x="1578" y="9803"/>
                  </a:lnTo>
                  <a:cubicBezTo>
                    <a:pt x="1939" y="11009"/>
                    <a:pt x="3165" y="11679"/>
                    <a:pt x="4889" y="11679"/>
                  </a:cubicBezTo>
                  <a:cubicBezTo>
                    <a:pt x="5312" y="11679"/>
                    <a:pt x="5765" y="11639"/>
                    <a:pt x="6242" y="11556"/>
                  </a:cubicBezTo>
                  <a:lnTo>
                    <a:pt x="12766" y="10237"/>
                  </a:lnTo>
                  <a:cubicBezTo>
                    <a:pt x="13635" y="9963"/>
                    <a:pt x="14115" y="9003"/>
                    <a:pt x="13841" y="8081"/>
                  </a:cubicBezTo>
                  <a:cubicBezTo>
                    <a:pt x="13810" y="7951"/>
                    <a:pt x="13200" y="5261"/>
                    <a:pt x="14344" y="4178"/>
                  </a:cubicBezTo>
                  <a:cubicBezTo>
                    <a:pt x="12804" y="3935"/>
                    <a:pt x="11836" y="1359"/>
                    <a:pt x="11783" y="1221"/>
                  </a:cubicBezTo>
                  <a:cubicBezTo>
                    <a:pt x="11564" y="482"/>
                    <a:pt x="10902" y="0"/>
                    <a:pt x="10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7312;p46">
              <a:extLst>
                <a:ext uri="{FF2B5EF4-FFF2-40B4-BE49-F238E27FC236}">
                  <a16:creationId xmlns:a16="http://schemas.microsoft.com/office/drawing/2014/main" id="{184C3FB4-F247-5BD9-6A73-FB3C5D2AF915}"/>
                </a:ext>
              </a:extLst>
            </p:cNvPr>
            <p:cNvSpPr/>
            <p:nvPr/>
          </p:nvSpPr>
          <p:spPr>
            <a:xfrm>
              <a:off x="4126350" y="4822000"/>
              <a:ext cx="70150" cy="24875"/>
            </a:xfrm>
            <a:custGeom>
              <a:avLst/>
              <a:gdLst/>
              <a:ahLst/>
              <a:cxnLst/>
              <a:rect l="l" t="t" r="r" b="b"/>
              <a:pathLst>
                <a:path w="2806" h="995" extrusionOk="0">
                  <a:moveTo>
                    <a:pt x="824" y="0"/>
                  </a:moveTo>
                  <a:cubicBezTo>
                    <a:pt x="618" y="0"/>
                    <a:pt x="428" y="77"/>
                    <a:pt x="275" y="206"/>
                  </a:cubicBezTo>
                  <a:cubicBezTo>
                    <a:pt x="207" y="259"/>
                    <a:pt x="153" y="328"/>
                    <a:pt x="108" y="404"/>
                  </a:cubicBezTo>
                  <a:cubicBezTo>
                    <a:pt x="77" y="404"/>
                    <a:pt x="62" y="427"/>
                    <a:pt x="62" y="450"/>
                  </a:cubicBezTo>
                  <a:lnTo>
                    <a:pt x="62" y="465"/>
                  </a:lnTo>
                  <a:lnTo>
                    <a:pt x="47" y="488"/>
                  </a:lnTo>
                  <a:cubicBezTo>
                    <a:pt x="24" y="488"/>
                    <a:pt x="8" y="511"/>
                    <a:pt x="8" y="534"/>
                  </a:cubicBezTo>
                  <a:cubicBezTo>
                    <a:pt x="1" y="641"/>
                    <a:pt x="39" y="747"/>
                    <a:pt x="108" y="839"/>
                  </a:cubicBezTo>
                  <a:lnTo>
                    <a:pt x="108" y="862"/>
                  </a:lnTo>
                  <a:lnTo>
                    <a:pt x="123" y="862"/>
                  </a:lnTo>
                  <a:cubicBezTo>
                    <a:pt x="153" y="892"/>
                    <a:pt x="191" y="922"/>
                    <a:pt x="237" y="945"/>
                  </a:cubicBezTo>
                  <a:cubicBezTo>
                    <a:pt x="237" y="961"/>
                    <a:pt x="252" y="968"/>
                    <a:pt x="268" y="976"/>
                  </a:cubicBezTo>
                  <a:cubicBezTo>
                    <a:pt x="289" y="981"/>
                    <a:pt x="314" y="987"/>
                    <a:pt x="341" y="987"/>
                  </a:cubicBezTo>
                  <a:cubicBezTo>
                    <a:pt x="352" y="987"/>
                    <a:pt x="363" y="986"/>
                    <a:pt x="374" y="983"/>
                  </a:cubicBezTo>
                  <a:lnTo>
                    <a:pt x="412" y="991"/>
                  </a:lnTo>
                  <a:lnTo>
                    <a:pt x="420" y="991"/>
                  </a:lnTo>
                  <a:cubicBezTo>
                    <a:pt x="424" y="993"/>
                    <a:pt x="429" y="994"/>
                    <a:pt x="433" y="994"/>
                  </a:cubicBezTo>
                  <a:cubicBezTo>
                    <a:pt x="443" y="994"/>
                    <a:pt x="453" y="989"/>
                    <a:pt x="458" y="983"/>
                  </a:cubicBezTo>
                  <a:cubicBezTo>
                    <a:pt x="481" y="983"/>
                    <a:pt x="504" y="976"/>
                    <a:pt x="527" y="976"/>
                  </a:cubicBezTo>
                  <a:cubicBezTo>
                    <a:pt x="557" y="968"/>
                    <a:pt x="572" y="922"/>
                    <a:pt x="550" y="892"/>
                  </a:cubicBezTo>
                  <a:cubicBezTo>
                    <a:pt x="611" y="892"/>
                    <a:pt x="664" y="877"/>
                    <a:pt x="702" y="839"/>
                  </a:cubicBezTo>
                  <a:lnTo>
                    <a:pt x="702" y="839"/>
                  </a:lnTo>
                  <a:cubicBezTo>
                    <a:pt x="656" y="869"/>
                    <a:pt x="603" y="884"/>
                    <a:pt x="542" y="884"/>
                  </a:cubicBezTo>
                  <a:cubicBezTo>
                    <a:pt x="534" y="877"/>
                    <a:pt x="519" y="869"/>
                    <a:pt x="504" y="869"/>
                  </a:cubicBezTo>
                  <a:lnTo>
                    <a:pt x="481" y="869"/>
                  </a:lnTo>
                  <a:cubicBezTo>
                    <a:pt x="405" y="846"/>
                    <a:pt x="344" y="801"/>
                    <a:pt x="306" y="732"/>
                  </a:cubicBezTo>
                  <a:cubicBezTo>
                    <a:pt x="168" y="526"/>
                    <a:pt x="405" y="298"/>
                    <a:pt x="611" y="290"/>
                  </a:cubicBezTo>
                  <a:cubicBezTo>
                    <a:pt x="732" y="229"/>
                    <a:pt x="862" y="198"/>
                    <a:pt x="999" y="183"/>
                  </a:cubicBezTo>
                  <a:cubicBezTo>
                    <a:pt x="1027" y="180"/>
                    <a:pt x="1054" y="179"/>
                    <a:pt x="1081" y="179"/>
                  </a:cubicBezTo>
                  <a:cubicBezTo>
                    <a:pt x="1590" y="179"/>
                    <a:pt x="1851" y="715"/>
                    <a:pt x="2249" y="983"/>
                  </a:cubicBezTo>
                  <a:cubicBezTo>
                    <a:pt x="2397" y="939"/>
                    <a:pt x="2555" y="921"/>
                    <a:pt x="2715" y="921"/>
                  </a:cubicBezTo>
                  <a:cubicBezTo>
                    <a:pt x="2745" y="921"/>
                    <a:pt x="2775" y="921"/>
                    <a:pt x="2805" y="922"/>
                  </a:cubicBezTo>
                  <a:cubicBezTo>
                    <a:pt x="2424" y="717"/>
                    <a:pt x="2135" y="404"/>
                    <a:pt x="1723" y="237"/>
                  </a:cubicBezTo>
                  <a:cubicBezTo>
                    <a:pt x="1441" y="99"/>
                    <a:pt x="1136" y="23"/>
                    <a:pt x="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7313;p46">
              <a:extLst>
                <a:ext uri="{FF2B5EF4-FFF2-40B4-BE49-F238E27FC236}">
                  <a16:creationId xmlns:a16="http://schemas.microsoft.com/office/drawing/2014/main" id="{AFDE8984-CC5F-EB9E-C80E-4921CBAFC111}"/>
                </a:ext>
              </a:extLst>
            </p:cNvPr>
            <p:cNvSpPr/>
            <p:nvPr/>
          </p:nvSpPr>
          <p:spPr>
            <a:xfrm>
              <a:off x="3953925" y="4868625"/>
              <a:ext cx="327550" cy="263175"/>
            </a:xfrm>
            <a:custGeom>
              <a:avLst/>
              <a:gdLst/>
              <a:ahLst/>
              <a:cxnLst/>
              <a:rect l="l" t="t" r="r" b="b"/>
              <a:pathLst>
                <a:path w="13102" h="10527" extrusionOk="0">
                  <a:moveTo>
                    <a:pt x="10134" y="4441"/>
                  </a:moveTo>
                  <a:cubicBezTo>
                    <a:pt x="10162" y="4441"/>
                    <a:pt x="10194" y="4464"/>
                    <a:pt x="10183" y="4492"/>
                  </a:cubicBezTo>
                  <a:lnTo>
                    <a:pt x="9596" y="5703"/>
                  </a:lnTo>
                  <a:cubicBezTo>
                    <a:pt x="9592" y="5711"/>
                    <a:pt x="9584" y="5715"/>
                    <a:pt x="9576" y="5715"/>
                  </a:cubicBezTo>
                  <a:cubicBezTo>
                    <a:pt x="9551" y="5715"/>
                    <a:pt x="9516" y="5688"/>
                    <a:pt x="9527" y="5665"/>
                  </a:cubicBezTo>
                  <a:lnTo>
                    <a:pt x="10106" y="4453"/>
                  </a:lnTo>
                  <a:cubicBezTo>
                    <a:pt x="10113" y="4445"/>
                    <a:pt x="10123" y="4441"/>
                    <a:pt x="10134" y="4441"/>
                  </a:cubicBezTo>
                  <a:close/>
                  <a:moveTo>
                    <a:pt x="4993" y="4514"/>
                  </a:moveTo>
                  <a:cubicBezTo>
                    <a:pt x="5018" y="4514"/>
                    <a:pt x="5049" y="4541"/>
                    <a:pt x="5038" y="4568"/>
                  </a:cubicBezTo>
                  <a:lnTo>
                    <a:pt x="4482" y="5719"/>
                  </a:lnTo>
                  <a:cubicBezTo>
                    <a:pt x="4477" y="5730"/>
                    <a:pt x="4468" y="5734"/>
                    <a:pt x="4458" y="5734"/>
                  </a:cubicBezTo>
                  <a:cubicBezTo>
                    <a:pt x="4434" y="5734"/>
                    <a:pt x="4402" y="5707"/>
                    <a:pt x="4413" y="5680"/>
                  </a:cubicBezTo>
                  <a:lnTo>
                    <a:pt x="4970" y="4530"/>
                  </a:lnTo>
                  <a:cubicBezTo>
                    <a:pt x="4974" y="4518"/>
                    <a:pt x="4983" y="4514"/>
                    <a:pt x="4993" y="4514"/>
                  </a:cubicBezTo>
                  <a:close/>
                  <a:moveTo>
                    <a:pt x="10969" y="3991"/>
                  </a:moveTo>
                  <a:cubicBezTo>
                    <a:pt x="10995" y="3991"/>
                    <a:pt x="11030" y="4015"/>
                    <a:pt x="11013" y="4042"/>
                  </a:cubicBezTo>
                  <a:lnTo>
                    <a:pt x="10160" y="5825"/>
                  </a:lnTo>
                  <a:cubicBezTo>
                    <a:pt x="10155" y="5836"/>
                    <a:pt x="10146" y="5841"/>
                    <a:pt x="10135" y="5841"/>
                  </a:cubicBezTo>
                  <a:cubicBezTo>
                    <a:pt x="10108" y="5841"/>
                    <a:pt x="10075" y="5814"/>
                    <a:pt x="10091" y="5787"/>
                  </a:cubicBezTo>
                  <a:lnTo>
                    <a:pt x="10945" y="4004"/>
                  </a:lnTo>
                  <a:cubicBezTo>
                    <a:pt x="10949" y="3995"/>
                    <a:pt x="10958" y="3991"/>
                    <a:pt x="10969" y="3991"/>
                  </a:cubicBezTo>
                  <a:close/>
                  <a:moveTo>
                    <a:pt x="4460" y="4056"/>
                  </a:moveTo>
                  <a:cubicBezTo>
                    <a:pt x="4485" y="4056"/>
                    <a:pt x="4515" y="4081"/>
                    <a:pt x="4505" y="4103"/>
                  </a:cubicBezTo>
                  <a:lnTo>
                    <a:pt x="4505" y="4110"/>
                  </a:lnTo>
                  <a:lnTo>
                    <a:pt x="3575" y="6031"/>
                  </a:lnTo>
                  <a:cubicBezTo>
                    <a:pt x="3571" y="6040"/>
                    <a:pt x="3562" y="6044"/>
                    <a:pt x="3552" y="6044"/>
                  </a:cubicBezTo>
                  <a:cubicBezTo>
                    <a:pt x="3527" y="6044"/>
                    <a:pt x="3495" y="6020"/>
                    <a:pt x="3506" y="5993"/>
                  </a:cubicBezTo>
                  <a:lnTo>
                    <a:pt x="4436" y="4072"/>
                  </a:lnTo>
                  <a:cubicBezTo>
                    <a:pt x="4441" y="4061"/>
                    <a:pt x="4450" y="4056"/>
                    <a:pt x="4460" y="4056"/>
                  </a:cubicBezTo>
                  <a:close/>
                  <a:moveTo>
                    <a:pt x="8794" y="2342"/>
                  </a:moveTo>
                  <a:cubicBezTo>
                    <a:pt x="8821" y="2342"/>
                    <a:pt x="8852" y="2369"/>
                    <a:pt x="8841" y="2396"/>
                  </a:cubicBezTo>
                  <a:lnTo>
                    <a:pt x="6921" y="6366"/>
                  </a:lnTo>
                  <a:cubicBezTo>
                    <a:pt x="6916" y="6378"/>
                    <a:pt x="6907" y="6382"/>
                    <a:pt x="6896" y="6382"/>
                  </a:cubicBezTo>
                  <a:cubicBezTo>
                    <a:pt x="6869" y="6382"/>
                    <a:pt x="6836" y="6355"/>
                    <a:pt x="6852" y="6328"/>
                  </a:cubicBezTo>
                  <a:lnTo>
                    <a:pt x="8765" y="2358"/>
                  </a:lnTo>
                  <a:cubicBezTo>
                    <a:pt x="8772" y="2346"/>
                    <a:pt x="8782" y="2342"/>
                    <a:pt x="8794" y="2342"/>
                  </a:cubicBezTo>
                  <a:close/>
                  <a:moveTo>
                    <a:pt x="10969" y="3366"/>
                  </a:moveTo>
                  <a:cubicBezTo>
                    <a:pt x="10995" y="3366"/>
                    <a:pt x="11030" y="3390"/>
                    <a:pt x="11013" y="3417"/>
                  </a:cubicBezTo>
                  <a:lnTo>
                    <a:pt x="9489" y="6572"/>
                  </a:lnTo>
                  <a:cubicBezTo>
                    <a:pt x="9485" y="6584"/>
                    <a:pt x="9474" y="6588"/>
                    <a:pt x="9463" y="6588"/>
                  </a:cubicBezTo>
                  <a:cubicBezTo>
                    <a:pt x="9437" y="6588"/>
                    <a:pt x="9404" y="6563"/>
                    <a:pt x="9420" y="6542"/>
                  </a:cubicBezTo>
                  <a:lnTo>
                    <a:pt x="9420" y="6534"/>
                  </a:lnTo>
                  <a:lnTo>
                    <a:pt x="10945" y="3379"/>
                  </a:lnTo>
                  <a:cubicBezTo>
                    <a:pt x="10949" y="3370"/>
                    <a:pt x="10958" y="3366"/>
                    <a:pt x="10969" y="3366"/>
                  </a:cubicBezTo>
                  <a:close/>
                  <a:moveTo>
                    <a:pt x="5093" y="3465"/>
                  </a:moveTo>
                  <a:cubicBezTo>
                    <a:pt x="5119" y="3465"/>
                    <a:pt x="5154" y="3489"/>
                    <a:pt x="5137" y="3516"/>
                  </a:cubicBezTo>
                  <a:lnTo>
                    <a:pt x="5145" y="3516"/>
                  </a:lnTo>
                  <a:lnTo>
                    <a:pt x="3499" y="6923"/>
                  </a:lnTo>
                  <a:cubicBezTo>
                    <a:pt x="3494" y="6931"/>
                    <a:pt x="3486" y="6935"/>
                    <a:pt x="3476" y="6935"/>
                  </a:cubicBezTo>
                  <a:cubicBezTo>
                    <a:pt x="3451" y="6935"/>
                    <a:pt x="3419" y="6912"/>
                    <a:pt x="3430" y="6885"/>
                  </a:cubicBezTo>
                  <a:lnTo>
                    <a:pt x="5069" y="3478"/>
                  </a:lnTo>
                  <a:cubicBezTo>
                    <a:pt x="5073" y="3469"/>
                    <a:pt x="5082" y="3465"/>
                    <a:pt x="5093" y="3465"/>
                  </a:cubicBezTo>
                  <a:close/>
                  <a:moveTo>
                    <a:pt x="7379" y="3892"/>
                  </a:moveTo>
                  <a:cubicBezTo>
                    <a:pt x="7406" y="3892"/>
                    <a:pt x="7440" y="3916"/>
                    <a:pt x="7424" y="3943"/>
                  </a:cubicBezTo>
                  <a:lnTo>
                    <a:pt x="5358" y="8226"/>
                  </a:lnTo>
                  <a:cubicBezTo>
                    <a:pt x="5354" y="8237"/>
                    <a:pt x="5345" y="8242"/>
                    <a:pt x="5335" y="8242"/>
                  </a:cubicBezTo>
                  <a:cubicBezTo>
                    <a:pt x="5310" y="8242"/>
                    <a:pt x="5279" y="8215"/>
                    <a:pt x="5290" y="8188"/>
                  </a:cubicBezTo>
                  <a:lnTo>
                    <a:pt x="7355" y="3905"/>
                  </a:lnTo>
                  <a:cubicBezTo>
                    <a:pt x="7359" y="3896"/>
                    <a:pt x="7369" y="3892"/>
                    <a:pt x="7379" y="3892"/>
                  </a:cubicBezTo>
                  <a:close/>
                  <a:moveTo>
                    <a:pt x="8744" y="1798"/>
                  </a:moveTo>
                  <a:cubicBezTo>
                    <a:pt x="8767" y="1798"/>
                    <a:pt x="8805" y="1824"/>
                    <a:pt x="8788" y="1847"/>
                  </a:cubicBezTo>
                  <a:lnTo>
                    <a:pt x="8796" y="1847"/>
                  </a:lnTo>
                  <a:lnTo>
                    <a:pt x="5396" y="8897"/>
                  </a:lnTo>
                  <a:cubicBezTo>
                    <a:pt x="5390" y="8908"/>
                    <a:pt x="5379" y="8912"/>
                    <a:pt x="5368" y="8912"/>
                  </a:cubicBezTo>
                  <a:cubicBezTo>
                    <a:pt x="5341" y="8912"/>
                    <a:pt x="5309" y="8886"/>
                    <a:pt x="5320" y="8859"/>
                  </a:cubicBezTo>
                  <a:lnTo>
                    <a:pt x="8727" y="1809"/>
                  </a:lnTo>
                  <a:cubicBezTo>
                    <a:pt x="8729" y="1801"/>
                    <a:pt x="8736" y="1798"/>
                    <a:pt x="8744" y="1798"/>
                  </a:cubicBezTo>
                  <a:close/>
                  <a:moveTo>
                    <a:pt x="9518" y="0"/>
                  </a:moveTo>
                  <a:cubicBezTo>
                    <a:pt x="9315" y="0"/>
                    <a:pt x="9110" y="32"/>
                    <a:pt x="8917" y="94"/>
                  </a:cubicBezTo>
                  <a:lnTo>
                    <a:pt x="3483" y="2312"/>
                  </a:lnTo>
                  <a:lnTo>
                    <a:pt x="3392" y="2358"/>
                  </a:lnTo>
                  <a:cubicBezTo>
                    <a:pt x="1807" y="3120"/>
                    <a:pt x="0" y="3989"/>
                    <a:pt x="564" y="5863"/>
                  </a:cubicBezTo>
                  <a:lnTo>
                    <a:pt x="1471" y="8897"/>
                  </a:lnTo>
                  <a:cubicBezTo>
                    <a:pt x="1792" y="9966"/>
                    <a:pt x="2789" y="10526"/>
                    <a:pt x="4329" y="10526"/>
                  </a:cubicBezTo>
                  <a:cubicBezTo>
                    <a:pt x="4764" y="10526"/>
                    <a:pt x="5243" y="10481"/>
                    <a:pt x="5762" y="10390"/>
                  </a:cubicBezTo>
                  <a:lnTo>
                    <a:pt x="11768" y="9156"/>
                  </a:lnTo>
                  <a:cubicBezTo>
                    <a:pt x="12667" y="8866"/>
                    <a:pt x="13102" y="8119"/>
                    <a:pt x="12850" y="7281"/>
                  </a:cubicBezTo>
                  <a:cubicBezTo>
                    <a:pt x="12820" y="7159"/>
                    <a:pt x="12187" y="4492"/>
                    <a:pt x="13033" y="3790"/>
                  </a:cubicBezTo>
                  <a:cubicBezTo>
                    <a:pt x="11943" y="3699"/>
                    <a:pt x="11013" y="1123"/>
                    <a:pt x="10975" y="1009"/>
                  </a:cubicBezTo>
                  <a:cubicBezTo>
                    <a:pt x="10762" y="307"/>
                    <a:pt x="10146" y="0"/>
                    <a:pt x="9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7314;p46">
              <a:extLst>
                <a:ext uri="{FF2B5EF4-FFF2-40B4-BE49-F238E27FC236}">
                  <a16:creationId xmlns:a16="http://schemas.microsoft.com/office/drawing/2014/main" id="{64EBCD1D-4A1D-91E9-D9AB-156F62A3D932}"/>
                </a:ext>
              </a:extLst>
            </p:cNvPr>
            <p:cNvSpPr/>
            <p:nvPr/>
          </p:nvSpPr>
          <p:spPr>
            <a:xfrm>
              <a:off x="3656425" y="4812450"/>
              <a:ext cx="709650" cy="366600"/>
            </a:xfrm>
            <a:custGeom>
              <a:avLst/>
              <a:gdLst/>
              <a:ahLst/>
              <a:cxnLst/>
              <a:rect l="l" t="t" r="r" b="b"/>
              <a:pathLst>
                <a:path w="28386" h="14664" extrusionOk="0">
                  <a:moveTo>
                    <a:pt x="19835" y="664"/>
                  </a:moveTo>
                  <a:cubicBezTo>
                    <a:pt x="20008" y="664"/>
                    <a:pt x="20185" y="724"/>
                    <a:pt x="20322" y="832"/>
                  </a:cubicBezTo>
                  <a:cubicBezTo>
                    <a:pt x="20520" y="977"/>
                    <a:pt x="20680" y="1183"/>
                    <a:pt x="20863" y="1343"/>
                  </a:cubicBezTo>
                  <a:cubicBezTo>
                    <a:pt x="20635" y="1253"/>
                    <a:pt x="20393" y="1208"/>
                    <a:pt x="20150" y="1208"/>
                  </a:cubicBezTo>
                  <a:cubicBezTo>
                    <a:pt x="19980" y="1208"/>
                    <a:pt x="19810" y="1230"/>
                    <a:pt x="19644" y="1274"/>
                  </a:cubicBezTo>
                  <a:cubicBezTo>
                    <a:pt x="19705" y="1129"/>
                    <a:pt x="19697" y="962"/>
                    <a:pt x="19636" y="817"/>
                  </a:cubicBezTo>
                  <a:lnTo>
                    <a:pt x="19644" y="817"/>
                  </a:lnTo>
                  <a:cubicBezTo>
                    <a:pt x="19621" y="771"/>
                    <a:pt x="19598" y="733"/>
                    <a:pt x="19560" y="710"/>
                  </a:cubicBezTo>
                  <a:cubicBezTo>
                    <a:pt x="19636" y="680"/>
                    <a:pt x="19720" y="672"/>
                    <a:pt x="19804" y="664"/>
                  </a:cubicBezTo>
                  <a:cubicBezTo>
                    <a:pt x="19814" y="664"/>
                    <a:pt x="19824" y="664"/>
                    <a:pt x="19835" y="664"/>
                  </a:cubicBezTo>
                  <a:close/>
                  <a:moveTo>
                    <a:pt x="19636" y="390"/>
                  </a:moveTo>
                  <a:cubicBezTo>
                    <a:pt x="19949" y="413"/>
                    <a:pt x="20253" y="497"/>
                    <a:pt x="20535" y="626"/>
                  </a:cubicBezTo>
                  <a:cubicBezTo>
                    <a:pt x="20932" y="786"/>
                    <a:pt x="21221" y="1099"/>
                    <a:pt x="21602" y="1304"/>
                  </a:cubicBezTo>
                  <a:cubicBezTo>
                    <a:pt x="21564" y="1301"/>
                    <a:pt x="21526" y="1300"/>
                    <a:pt x="21487" y="1300"/>
                  </a:cubicBezTo>
                  <a:cubicBezTo>
                    <a:pt x="21340" y="1300"/>
                    <a:pt x="21191" y="1322"/>
                    <a:pt x="21046" y="1358"/>
                  </a:cubicBezTo>
                  <a:cubicBezTo>
                    <a:pt x="20655" y="1097"/>
                    <a:pt x="20395" y="561"/>
                    <a:pt x="19885" y="561"/>
                  </a:cubicBezTo>
                  <a:cubicBezTo>
                    <a:pt x="19859" y="561"/>
                    <a:pt x="19832" y="562"/>
                    <a:pt x="19804" y="565"/>
                  </a:cubicBezTo>
                  <a:cubicBezTo>
                    <a:pt x="19667" y="573"/>
                    <a:pt x="19537" y="611"/>
                    <a:pt x="19415" y="664"/>
                  </a:cubicBezTo>
                  <a:cubicBezTo>
                    <a:pt x="19209" y="672"/>
                    <a:pt x="18965" y="901"/>
                    <a:pt x="19103" y="1106"/>
                  </a:cubicBezTo>
                  <a:cubicBezTo>
                    <a:pt x="19148" y="1175"/>
                    <a:pt x="19209" y="1228"/>
                    <a:pt x="19278" y="1251"/>
                  </a:cubicBezTo>
                  <a:lnTo>
                    <a:pt x="19301" y="1251"/>
                  </a:lnTo>
                  <a:cubicBezTo>
                    <a:pt x="19305" y="1249"/>
                    <a:pt x="19310" y="1248"/>
                    <a:pt x="19314" y="1248"/>
                  </a:cubicBezTo>
                  <a:cubicBezTo>
                    <a:pt x="19327" y="1248"/>
                    <a:pt x="19341" y="1255"/>
                    <a:pt x="19347" y="1266"/>
                  </a:cubicBezTo>
                  <a:cubicBezTo>
                    <a:pt x="19407" y="1266"/>
                    <a:pt x="19461" y="1251"/>
                    <a:pt x="19506" y="1221"/>
                  </a:cubicBezTo>
                  <a:lnTo>
                    <a:pt x="19506" y="1221"/>
                  </a:lnTo>
                  <a:cubicBezTo>
                    <a:pt x="19461" y="1251"/>
                    <a:pt x="19407" y="1274"/>
                    <a:pt x="19354" y="1274"/>
                  </a:cubicBezTo>
                  <a:cubicBezTo>
                    <a:pt x="19377" y="1304"/>
                    <a:pt x="19362" y="1343"/>
                    <a:pt x="19324" y="1350"/>
                  </a:cubicBezTo>
                  <a:cubicBezTo>
                    <a:pt x="19301" y="1358"/>
                    <a:pt x="19278" y="1358"/>
                    <a:pt x="19263" y="1358"/>
                  </a:cubicBezTo>
                  <a:cubicBezTo>
                    <a:pt x="19247" y="1373"/>
                    <a:pt x="19240" y="1373"/>
                    <a:pt x="19225" y="1373"/>
                  </a:cubicBezTo>
                  <a:lnTo>
                    <a:pt x="19209" y="1373"/>
                  </a:lnTo>
                  <a:lnTo>
                    <a:pt x="19179" y="1365"/>
                  </a:lnTo>
                  <a:cubicBezTo>
                    <a:pt x="19141" y="1365"/>
                    <a:pt x="19103" y="1365"/>
                    <a:pt x="19072" y="1358"/>
                  </a:cubicBezTo>
                  <a:cubicBezTo>
                    <a:pt x="19049" y="1350"/>
                    <a:pt x="19042" y="1335"/>
                    <a:pt x="19034" y="1320"/>
                  </a:cubicBezTo>
                  <a:cubicBezTo>
                    <a:pt x="18996" y="1297"/>
                    <a:pt x="18958" y="1274"/>
                    <a:pt x="18927" y="1236"/>
                  </a:cubicBezTo>
                  <a:lnTo>
                    <a:pt x="18905" y="1236"/>
                  </a:lnTo>
                  <a:lnTo>
                    <a:pt x="18905" y="1213"/>
                  </a:lnTo>
                  <a:cubicBezTo>
                    <a:pt x="18844" y="1129"/>
                    <a:pt x="18805" y="1023"/>
                    <a:pt x="18813" y="916"/>
                  </a:cubicBezTo>
                  <a:cubicBezTo>
                    <a:pt x="18813" y="885"/>
                    <a:pt x="18828" y="870"/>
                    <a:pt x="18851" y="870"/>
                  </a:cubicBezTo>
                  <a:lnTo>
                    <a:pt x="18866" y="840"/>
                  </a:lnTo>
                  <a:lnTo>
                    <a:pt x="18866" y="824"/>
                  </a:lnTo>
                  <a:cubicBezTo>
                    <a:pt x="18866" y="801"/>
                    <a:pt x="18882" y="779"/>
                    <a:pt x="18905" y="779"/>
                  </a:cubicBezTo>
                  <a:cubicBezTo>
                    <a:pt x="18950" y="702"/>
                    <a:pt x="19011" y="641"/>
                    <a:pt x="19080" y="580"/>
                  </a:cubicBezTo>
                  <a:cubicBezTo>
                    <a:pt x="19232" y="451"/>
                    <a:pt x="19430" y="390"/>
                    <a:pt x="19636" y="390"/>
                  </a:cubicBezTo>
                  <a:close/>
                  <a:moveTo>
                    <a:pt x="22669" y="1122"/>
                  </a:moveTo>
                  <a:cubicBezTo>
                    <a:pt x="22677" y="1160"/>
                    <a:pt x="22685" y="1190"/>
                    <a:pt x="22692" y="1228"/>
                  </a:cubicBezTo>
                  <a:cubicBezTo>
                    <a:pt x="22737" y="1392"/>
                    <a:pt x="22745" y="1563"/>
                    <a:pt x="22724" y="1734"/>
                  </a:cubicBezTo>
                  <a:lnTo>
                    <a:pt x="22724" y="1734"/>
                  </a:lnTo>
                  <a:cubicBezTo>
                    <a:pt x="22574" y="1614"/>
                    <a:pt x="22408" y="1517"/>
                    <a:pt x="22227" y="1442"/>
                  </a:cubicBezTo>
                  <a:cubicBezTo>
                    <a:pt x="22380" y="1411"/>
                    <a:pt x="22509" y="1327"/>
                    <a:pt x="22608" y="1205"/>
                  </a:cubicBezTo>
                  <a:cubicBezTo>
                    <a:pt x="22631" y="1183"/>
                    <a:pt x="22647" y="1152"/>
                    <a:pt x="22669" y="1122"/>
                  </a:cubicBezTo>
                  <a:close/>
                  <a:moveTo>
                    <a:pt x="20385" y="1486"/>
                  </a:moveTo>
                  <a:cubicBezTo>
                    <a:pt x="20471" y="1486"/>
                    <a:pt x="20556" y="1494"/>
                    <a:pt x="20642" y="1510"/>
                  </a:cubicBezTo>
                  <a:lnTo>
                    <a:pt x="18988" y="2166"/>
                  </a:lnTo>
                  <a:cubicBezTo>
                    <a:pt x="19026" y="2105"/>
                    <a:pt x="19065" y="2051"/>
                    <a:pt x="19110" y="1998"/>
                  </a:cubicBezTo>
                  <a:cubicBezTo>
                    <a:pt x="19263" y="1830"/>
                    <a:pt x="19446" y="1785"/>
                    <a:pt x="19636" y="1708"/>
                  </a:cubicBezTo>
                  <a:cubicBezTo>
                    <a:pt x="19804" y="1625"/>
                    <a:pt x="19979" y="1556"/>
                    <a:pt x="20162" y="1503"/>
                  </a:cubicBezTo>
                  <a:cubicBezTo>
                    <a:pt x="20236" y="1492"/>
                    <a:pt x="20311" y="1486"/>
                    <a:pt x="20385" y="1486"/>
                  </a:cubicBezTo>
                  <a:close/>
                  <a:moveTo>
                    <a:pt x="22525" y="489"/>
                  </a:moveTo>
                  <a:lnTo>
                    <a:pt x="22525" y="489"/>
                  </a:lnTo>
                  <a:cubicBezTo>
                    <a:pt x="22616" y="519"/>
                    <a:pt x="22700" y="580"/>
                    <a:pt x="22761" y="657"/>
                  </a:cubicBezTo>
                  <a:cubicBezTo>
                    <a:pt x="22951" y="885"/>
                    <a:pt x="23020" y="1167"/>
                    <a:pt x="23104" y="1449"/>
                  </a:cubicBezTo>
                  <a:cubicBezTo>
                    <a:pt x="23172" y="1708"/>
                    <a:pt x="23218" y="1975"/>
                    <a:pt x="23241" y="2250"/>
                  </a:cubicBezTo>
                  <a:cubicBezTo>
                    <a:pt x="23241" y="2288"/>
                    <a:pt x="23249" y="2333"/>
                    <a:pt x="23249" y="2379"/>
                  </a:cubicBezTo>
                  <a:cubicBezTo>
                    <a:pt x="23142" y="2173"/>
                    <a:pt x="22997" y="1983"/>
                    <a:pt x="22822" y="1823"/>
                  </a:cubicBezTo>
                  <a:cubicBezTo>
                    <a:pt x="22822" y="1815"/>
                    <a:pt x="22822" y="1808"/>
                    <a:pt x="22822" y="1808"/>
                  </a:cubicBezTo>
                  <a:cubicBezTo>
                    <a:pt x="22852" y="1617"/>
                    <a:pt x="22837" y="1434"/>
                    <a:pt x="22791" y="1251"/>
                  </a:cubicBezTo>
                  <a:lnTo>
                    <a:pt x="22799" y="1251"/>
                  </a:lnTo>
                  <a:cubicBezTo>
                    <a:pt x="22776" y="1152"/>
                    <a:pt x="22753" y="1068"/>
                    <a:pt x="22715" y="977"/>
                  </a:cubicBezTo>
                  <a:cubicBezTo>
                    <a:pt x="22738" y="794"/>
                    <a:pt x="22669" y="611"/>
                    <a:pt x="22525" y="489"/>
                  </a:cubicBezTo>
                  <a:close/>
                  <a:moveTo>
                    <a:pt x="20235" y="1373"/>
                  </a:moveTo>
                  <a:cubicBezTo>
                    <a:pt x="20249" y="1373"/>
                    <a:pt x="20263" y="1373"/>
                    <a:pt x="20276" y="1373"/>
                  </a:cubicBezTo>
                  <a:cubicBezTo>
                    <a:pt x="20253" y="1373"/>
                    <a:pt x="20238" y="1381"/>
                    <a:pt x="20215" y="1388"/>
                  </a:cubicBezTo>
                  <a:cubicBezTo>
                    <a:pt x="20010" y="1442"/>
                    <a:pt x="19804" y="1518"/>
                    <a:pt x="19606" y="1602"/>
                  </a:cubicBezTo>
                  <a:cubicBezTo>
                    <a:pt x="19430" y="1670"/>
                    <a:pt x="19225" y="1724"/>
                    <a:pt x="19095" y="1868"/>
                  </a:cubicBezTo>
                  <a:cubicBezTo>
                    <a:pt x="18988" y="1983"/>
                    <a:pt x="18912" y="2112"/>
                    <a:pt x="18813" y="2234"/>
                  </a:cubicBezTo>
                  <a:lnTo>
                    <a:pt x="18165" y="2493"/>
                  </a:lnTo>
                  <a:cubicBezTo>
                    <a:pt x="18462" y="2204"/>
                    <a:pt x="18737" y="1884"/>
                    <a:pt x="19095" y="1686"/>
                  </a:cubicBezTo>
                  <a:lnTo>
                    <a:pt x="19103" y="1678"/>
                  </a:lnTo>
                  <a:cubicBezTo>
                    <a:pt x="19449" y="1479"/>
                    <a:pt x="19838" y="1373"/>
                    <a:pt x="20235" y="1373"/>
                  </a:cubicBezTo>
                  <a:close/>
                  <a:moveTo>
                    <a:pt x="24904" y="2892"/>
                  </a:moveTo>
                  <a:cubicBezTo>
                    <a:pt x="25144" y="2892"/>
                    <a:pt x="25386" y="3018"/>
                    <a:pt x="25505" y="3286"/>
                  </a:cubicBezTo>
                  <a:cubicBezTo>
                    <a:pt x="25604" y="3469"/>
                    <a:pt x="25611" y="3698"/>
                    <a:pt x="25512" y="3881"/>
                  </a:cubicBezTo>
                  <a:cubicBezTo>
                    <a:pt x="25429" y="4029"/>
                    <a:pt x="25262" y="4210"/>
                    <a:pt x="25077" y="4210"/>
                  </a:cubicBezTo>
                  <a:cubicBezTo>
                    <a:pt x="25025" y="4210"/>
                    <a:pt x="24971" y="4196"/>
                    <a:pt x="24918" y="4163"/>
                  </a:cubicBezTo>
                  <a:cubicBezTo>
                    <a:pt x="24941" y="4163"/>
                    <a:pt x="24956" y="4163"/>
                    <a:pt x="24971" y="4155"/>
                  </a:cubicBezTo>
                  <a:cubicBezTo>
                    <a:pt x="24991" y="4166"/>
                    <a:pt x="25011" y="4171"/>
                    <a:pt x="25032" y="4171"/>
                  </a:cubicBezTo>
                  <a:cubicBezTo>
                    <a:pt x="25158" y="4171"/>
                    <a:pt x="25302" y="3997"/>
                    <a:pt x="25367" y="3919"/>
                  </a:cubicBezTo>
                  <a:cubicBezTo>
                    <a:pt x="25520" y="3713"/>
                    <a:pt x="25512" y="3347"/>
                    <a:pt x="25291" y="3179"/>
                  </a:cubicBezTo>
                  <a:cubicBezTo>
                    <a:pt x="25176" y="3089"/>
                    <a:pt x="25051" y="3050"/>
                    <a:pt x="24926" y="3050"/>
                  </a:cubicBezTo>
                  <a:cubicBezTo>
                    <a:pt x="24669" y="3050"/>
                    <a:pt x="24414" y="3215"/>
                    <a:pt x="24255" y="3446"/>
                  </a:cubicBezTo>
                  <a:cubicBezTo>
                    <a:pt x="24310" y="3087"/>
                    <a:pt x="24606" y="2892"/>
                    <a:pt x="24904" y="2892"/>
                  </a:cubicBezTo>
                  <a:close/>
                  <a:moveTo>
                    <a:pt x="22225" y="146"/>
                  </a:moveTo>
                  <a:cubicBezTo>
                    <a:pt x="22231" y="146"/>
                    <a:pt x="22237" y="146"/>
                    <a:pt x="22243" y="146"/>
                  </a:cubicBezTo>
                  <a:cubicBezTo>
                    <a:pt x="22845" y="177"/>
                    <a:pt x="23188" y="725"/>
                    <a:pt x="23348" y="1266"/>
                  </a:cubicBezTo>
                  <a:cubicBezTo>
                    <a:pt x="23500" y="1808"/>
                    <a:pt x="23508" y="2394"/>
                    <a:pt x="23653" y="2935"/>
                  </a:cubicBezTo>
                  <a:cubicBezTo>
                    <a:pt x="23729" y="3217"/>
                    <a:pt x="23843" y="3629"/>
                    <a:pt x="24087" y="3812"/>
                  </a:cubicBezTo>
                  <a:cubicBezTo>
                    <a:pt x="24102" y="3919"/>
                    <a:pt x="24125" y="4025"/>
                    <a:pt x="24163" y="4132"/>
                  </a:cubicBezTo>
                  <a:cubicBezTo>
                    <a:pt x="24198" y="4215"/>
                    <a:pt x="24232" y="4297"/>
                    <a:pt x="24272" y="4380"/>
                  </a:cubicBezTo>
                  <a:lnTo>
                    <a:pt x="24272" y="4380"/>
                  </a:lnTo>
                  <a:cubicBezTo>
                    <a:pt x="23920" y="3867"/>
                    <a:pt x="23619" y="3317"/>
                    <a:pt x="23393" y="2737"/>
                  </a:cubicBezTo>
                  <a:cubicBezTo>
                    <a:pt x="23378" y="2699"/>
                    <a:pt x="23371" y="2661"/>
                    <a:pt x="23355" y="2623"/>
                  </a:cubicBezTo>
                  <a:cubicBezTo>
                    <a:pt x="23333" y="2364"/>
                    <a:pt x="23348" y="2089"/>
                    <a:pt x="23294" y="1830"/>
                  </a:cubicBezTo>
                  <a:cubicBezTo>
                    <a:pt x="23233" y="1503"/>
                    <a:pt x="23142" y="1175"/>
                    <a:pt x="23012" y="870"/>
                  </a:cubicBezTo>
                  <a:cubicBezTo>
                    <a:pt x="22921" y="664"/>
                    <a:pt x="22753" y="443"/>
                    <a:pt x="22540" y="382"/>
                  </a:cubicBezTo>
                  <a:cubicBezTo>
                    <a:pt x="22494" y="372"/>
                    <a:pt x="22446" y="366"/>
                    <a:pt x="22399" y="366"/>
                  </a:cubicBezTo>
                  <a:cubicBezTo>
                    <a:pt x="22345" y="366"/>
                    <a:pt x="22292" y="374"/>
                    <a:pt x="22243" y="390"/>
                  </a:cubicBezTo>
                  <a:cubicBezTo>
                    <a:pt x="22151" y="390"/>
                    <a:pt x="22067" y="420"/>
                    <a:pt x="21999" y="481"/>
                  </a:cubicBezTo>
                  <a:lnTo>
                    <a:pt x="21945" y="497"/>
                  </a:lnTo>
                  <a:cubicBezTo>
                    <a:pt x="21923" y="504"/>
                    <a:pt x="21907" y="527"/>
                    <a:pt x="21915" y="550"/>
                  </a:cubicBezTo>
                  <a:cubicBezTo>
                    <a:pt x="21690" y="812"/>
                    <a:pt x="22012" y="1135"/>
                    <a:pt x="22299" y="1135"/>
                  </a:cubicBezTo>
                  <a:cubicBezTo>
                    <a:pt x="22363" y="1135"/>
                    <a:pt x="22425" y="1119"/>
                    <a:pt x="22479" y="1083"/>
                  </a:cubicBezTo>
                  <a:lnTo>
                    <a:pt x="22479" y="1083"/>
                  </a:lnTo>
                  <a:cubicBezTo>
                    <a:pt x="22433" y="1152"/>
                    <a:pt x="22372" y="1205"/>
                    <a:pt x="22296" y="1244"/>
                  </a:cubicBezTo>
                  <a:cubicBezTo>
                    <a:pt x="22215" y="1274"/>
                    <a:pt x="22116" y="1299"/>
                    <a:pt x="22019" y="1299"/>
                  </a:cubicBezTo>
                  <a:cubicBezTo>
                    <a:pt x="21943" y="1299"/>
                    <a:pt x="21867" y="1284"/>
                    <a:pt x="21801" y="1244"/>
                  </a:cubicBezTo>
                  <a:cubicBezTo>
                    <a:pt x="21747" y="1213"/>
                    <a:pt x="21702" y="1167"/>
                    <a:pt x="21671" y="1114"/>
                  </a:cubicBezTo>
                  <a:cubicBezTo>
                    <a:pt x="21453" y="708"/>
                    <a:pt x="21784" y="146"/>
                    <a:pt x="22225" y="146"/>
                  </a:cubicBezTo>
                  <a:close/>
                  <a:moveTo>
                    <a:pt x="26964" y="4096"/>
                  </a:moveTo>
                  <a:cubicBezTo>
                    <a:pt x="27144" y="4096"/>
                    <a:pt x="27302" y="4196"/>
                    <a:pt x="27212" y="4559"/>
                  </a:cubicBezTo>
                  <a:lnTo>
                    <a:pt x="27219" y="4551"/>
                  </a:lnTo>
                  <a:lnTo>
                    <a:pt x="27219" y="4551"/>
                  </a:lnTo>
                  <a:cubicBezTo>
                    <a:pt x="27166" y="4749"/>
                    <a:pt x="27090" y="4932"/>
                    <a:pt x="27029" y="5123"/>
                  </a:cubicBezTo>
                  <a:cubicBezTo>
                    <a:pt x="27037" y="4841"/>
                    <a:pt x="26953" y="4566"/>
                    <a:pt x="26785" y="4338"/>
                  </a:cubicBezTo>
                  <a:cubicBezTo>
                    <a:pt x="26774" y="4322"/>
                    <a:pt x="26759" y="4316"/>
                    <a:pt x="26744" y="4316"/>
                  </a:cubicBezTo>
                  <a:cubicBezTo>
                    <a:pt x="26708" y="4316"/>
                    <a:pt x="26674" y="4353"/>
                    <a:pt x="26701" y="4391"/>
                  </a:cubicBezTo>
                  <a:cubicBezTo>
                    <a:pt x="26823" y="4544"/>
                    <a:pt x="26892" y="4726"/>
                    <a:pt x="26915" y="4917"/>
                  </a:cubicBezTo>
                  <a:cubicBezTo>
                    <a:pt x="26915" y="4993"/>
                    <a:pt x="26915" y="5069"/>
                    <a:pt x="26915" y="5146"/>
                  </a:cubicBezTo>
                  <a:cubicBezTo>
                    <a:pt x="26899" y="5031"/>
                    <a:pt x="26861" y="4925"/>
                    <a:pt x="26815" y="4818"/>
                  </a:cubicBezTo>
                  <a:cubicBezTo>
                    <a:pt x="26747" y="4696"/>
                    <a:pt x="26663" y="4589"/>
                    <a:pt x="26556" y="4498"/>
                  </a:cubicBezTo>
                  <a:cubicBezTo>
                    <a:pt x="26546" y="4488"/>
                    <a:pt x="26535" y="4484"/>
                    <a:pt x="26525" y="4484"/>
                  </a:cubicBezTo>
                  <a:cubicBezTo>
                    <a:pt x="26487" y="4484"/>
                    <a:pt x="26454" y="4538"/>
                    <a:pt x="26495" y="4574"/>
                  </a:cubicBezTo>
                  <a:cubicBezTo>
                    <a:pt x="26617" y="4681"/>
                    <a:pt x="26709" y="4818"/>
                    <a:pt x="26770" y="4963"/>
                  </a:cubicBezTo>
                  <a:cubicBezTo>
                    <a:pt x="26793" y="5039"/>
                    <a:pt x="26815" y="5123"/>
                    <a:pt x="26823" y="5199"/>
                  </a:cubicBezTo>
                  <a:cubicBezTo>
                    <a:pt x="26815" y="5207"/>
                    <a:pt x="26815" y="5214"/>
                    <a:pt x="26808" y="5214"/>
                  </a:cubicBezTo>
                  <a:cubicBezTo>
                    <a:pt x="26800" y="5214"/>
                    <a:pt x="26800" y="5207"/>
                    <a:pt x="26793" y="5199"/>
                  </a:cubicBezTo>
                  <a:cubicBezTo>
                    <a:pt x="26678" y="5130"/>
                    <a:pt x="26541" y="5062"/>
                    <a:pt x="26427" y="4970"/>
                  </a:cubicBezTo>
                  <a:cubicBezTo>
                    <a:pt x="26452" y="4921"/>
                    <a:pt x="26406" y="4851"/>
                    <a:pt x="26351" y="4851"/>
                  </a:cubicBezTo>
                  <a:cubicBezTo>
                    <a:pt x="26339" y="4851"/>
                    <a:pt x="26325" y="4855"/>
                    <a:pt x="26312" y="4864"/>
                  </a:cubicBezTo>
                  <a:lnTo>
                    <a:pt x="26297" y="4848"/>
                  </a:lnTo>
                  <a:cubicBezTo>
                    <a:pt x="26091" y="4582"/>
                    <a:pt x="26488" y="4292"/>
                    <a:pt x="26602" y="4201"/>
                  </a:cubicBezTo>
                  <a:cubicBezTo>
                    <a:pt x="26666" y="4157"/>
                    <a:pt x="26822" y="4096"/>
                    <a:pt x="26964" y="4096"/>
                  </a:cubicBezTo>
                  <a:close/>
                  <a:moveTo>
                    <a:pt x="24727" y="4917"/>
                  </a:moveTo>
                  <a:cubicBezTo>
                    <a:pt x="24887" y="5024"/>
                    <a:pt x="25063" y="5092"/>
                    <a:pt x="25245" y="5123"/>
                  </a:cubicBezTo>
                  <a:cubicBezTo>
                    <a:pt x="25395" y="5157"/>
                    <a:pt x="25556" y="5177"/>
                    <a:pt x="25716" y="5177"/>
                  </a:cubicBezTo>
                  <a:cubicBezTo>
                    <a:pt x="25914" y="5177"/>
                    <a:pt x="26110" y="5146"/>
                    <a:pt x="26274" y="5069"/>
                  </a:cubicBezTo>
                  <a:lnTo>
                    <a:pt x="26282" y="5069"/>
                  </a:lnTo>
                  <a:cubicBezTo>
                    <a:pt x="26297" y="5085"/>
                    <a:pt x="26320" y="5100"/>
                    <a:pt x="26335" y="5115"/>
                  </a:cubicBezTo>
                  <a:cubicBezTo>
                    <a:pt x="26221" y="5191"/>
                    <a:pt x="25931" y="5329"/>
                    <a:pt x="25901" y="5344"/>
                  </a:cubicBezTo>
                  <a:cubicBezTo>
                    <a:pt x="25802" y="5390"/>
                    <a:pt x="25703" y="5428"/>
                    <a:pt x="25596" y="5451"/>
                  </a:cubicBezTo>
                  <a:cubicBezTo>
                    <a:pt x="25268" y="5351"/>
                    <a:pt x="24971" y="5169"/>
                    <a:pt x="24727" y="4917"/>
                  </a:cubicBezTo>
                  <a:close/>
                  <a:moveTo>
                    <a:pt x="26412" y="5176"/>
                  </a:moveTo>
                  <a:lnTo>
                    <a:pt x="26473" y="5214"/>
                  </a:lnTo>
                  <a:cubicBezTo>
                    <a:pt x="26419" y="5290"/>
                    <a:pt x="26351" y="5367"/>
                    <a:pt x="26282" y="5435"/>
                  </a:cubicBezTo>
                  <a:lnTo>
                    <a:pt x="26282" y="5428"/>
                  </a:lnTo>
                  <a:lnTo>
                    <a:pt x="26274" y="5435"/>
                  </a:lnTo>
                  <a:cubicBezTo>
                    <a:pt x="26166" y="5474"/>
                    <a:pt x="26047" y="5491"/>
                    <a:pt x="25930" y="5491"/>
                  </a:cubicBezTo>
                  <a:cubicBezTo>
                    <a:pt x="25908" y="5491"/>
                    <a:pt x="25885" y="5490"/>
                    <a:pt x="25863" y="5489"/>
                  </a:cubicBezTo>
                  <a:cubicBezTo>
                    <a:pt x="26061" y="5412"/>
                    <a:pt x="26244" y="5306"/>
                    <a:pt x="26412" y="5176"/>
                  </a:cubicBezTo>
                  <a:close/>
                  <a:moveTo>
                    <a:pt x="26549" y="5260"/>
                  </a:moveTo>
                  <a:cubicBezTo>
                    <a:pt x="26617" y="5298"/>
                    <a:pt x="26678" y="5336"/>
                    <a:pt x="26732" y="5367"/>
                  </a:cubicBezTo>
                  <a:cubicBezTo>
                    <a:pt x="26732" y="5374"/>
                    <a:pt x="26739" y="5374"/>
                    <a:pt x="26739" y="5374"/>
                  </a:cubicBezTo>
                  <a:cubicBezTo>
                    <a:pt x="26739" y="5390"/>
                    <a:pt x="26739" y="5397"/>
                    <a:pt x="26739" y="5412"/>
                  </a:cubicBezTo>
                  <a:cubicBezTo>
                    <a:pt x="26671" y="5428"/>
                    <a:pt x="26610" y="5451"/>
                    <a:pt x="26541" y="5481"/>
                  </a:cubicBezTo>
                  <a:cubicBezTo>
                    <a:pt x="26465" y="5511"/>
                    <a:pt x="26389" y="5534"/>
                    <a:pt x="26312" y="5557"/>
                  </a:cubicBezTo>
                  <a:cubicBezTo>
                    <a:pt x="26343" y="5511"/>
                    <a:pt x="26381" y="5473"/>
                    <a:pt x="26427" y="5435"/>
                  </a:cubicBezTo>
                  <a:lnTo>
                    <a:pt x="26427" y="5428"/>
                  </a:lnTo>
                  <a:cubicBezTo>
                    <a:pt x="26480" y="5382"/>
                    <a:pt x="26518" y="5321"/>
                    <a:pt x="26549" y="5260"/>
                  </a:cubicBezTo>
                  <a:close/>
                  <a:moveTo>
                    <a:pt x="27843" y="4686"/>
                  </a:moveTo>
                  <a:cubicBezTo>
                    <a:pt x="27967" y="4686"/>
                    <a:pt x="28085" y="4756"/>
                    <a:pt x="28172" y="4940"/>
                  </a:cubicBezTo>
                  <a:cubicBezTo>
                    <a:pt x="28180" y="4963"/>
                    <a:pt x="28187" y="4978"/>
                    <a:pt x="28195" y="5001"/>
                  </a:cubicBezTo>
                  <a:cubicBezTo>
                    <a:pt x="28195" y="5008"/>
                    <a:pt x="28195" y="5008"/>
                    <a:pt x="28195" y="5016"/>
                  </a:cubicBezTo>
                  <a:cubicBezTo>
                    <a:pt x="28195" y="5024"/>
                    <a:pt x="28195" y="5031"/>
                    <a:pt x="28195" y="5031"/>
                  </a:cubicBezTo>
                  <a:cubicBezTo>
                    <a:pt x="28203" y="5054"/>
                    <a:pt x="28210" y="5077"/>
                    <a:pt x="28210" y="5092"/>
                  </a:cubicBezTo>
                  <a:cubicBezTo>
                    <a:pt x="28262" y="5462"/>
                    <a:pt x="28032" y="5581"/>
                    <a:pt x="27770" y="5581"/>
                  </a:cubicBezTo>
                  <a:cubicBezTo>
                    <a:pt x="27573" y="5581"/>
                    <a:pt x="27359" y="5514"/>
                    <a:pt x="27235" y="5435"/>
                  </a:cubicBezTo>
                  <a:cubicBezTo>
                    <a:pt x="27227" y="5428"/>
                    <a:pt x="27227" y="5428"/>
                    <a:pt x="27219" y="5428"/>
                  </a:cubicBezTo>
                  <a:lnTo>
                    <a:pt x="27265" y="5405"/>
                  </a:lnTo>
                  <a:cubicBezTo>
                    <a:pt x="27341" y="5367"/>
                    <a:pt x="27418" y="5329"/>
                    <a:pt x="27494" y="5298"/>
                  </a:cubicBezTo>
                  <a:cubicBezTo>
                    <a:pt x="27532" y="5283"/>
                    <a:pt x="27570" y="5268"/>
                    <a:pt x="27608" y="5260"/>
                  </a:cubicBezTo>
                  <a:cubicBezTo>
                    <a:pt x="27620" y="5260"/>
                    <a:pt x="27648" y="5264"/>
                    <a:pt x="27672" y="5264"/>
                  </a:cubicBezTo>
                  <a:cubicBezTo>
                    <a:pt x="27694" y="5264"/>
                    <a:pt x="27712" y="5260"/>
                    <a:pt x="27708" y="5248"/>
                  </a:cubicBezTo>
                  <a:lnTo>
                    <a:pt x="27708" y="5248"/>
                  </a:lnTo>
                  <a:cubicBezTo>
                    <a:pt x="27717" y="5268"/>
                    <a:pt x="27736" y="5278"/>
                    <a:pt x="27754" y="5278"/>
                  </a:cubicBezTo>
                  <a:cubicBezTo>
                    <a:pt x="27787" y="5278"/>
                    <a:pt x="27821" y="5250"/>
                    <a:pt x="27806" y="5207"/>
                  </a:cubicBezTo>
                  <a:lnTo>
                    <a:pt x="27791" y="5169"/>
                  </a:lnTo>
                  <a:cubicBezTo>
                    <a:pt x="27786" y="5148"/>
                    <a:pt x="27767" y="5135"/>
                    <a:pt x="27746" y="5135"/>
                  </a:cubicBezTo>
                  <a:cubicBezTo>
                    <a:pt x="27736" y="5135"/>
                    <a:pt x="27725" y="5138"/>
                    <a:pt x="27715" y="5146"/>
                  </a:cubicBezTo>
                  <a:cubicBezTo>
                    <a:pt x="27631" y="5146"/>
                    <a:pt x="27547" y="5161"/>
                    <a:pt x="27463" y="5199"/>
                  </a:cubicBezTo>
                  <a:cubicBezTo>
                    <a:pt x="27387" y="5230"/>
                    <a:pt x="27303" y="5283"/>
                    <a:pt x="27212" y="5321"/>
                  </a:cubicBezTo>
                  <a:lnTo>
                    <a:pt x="27212" y="5313"/>
                  </a:lnTo>
                  <a:cubicBezTo>
                    <a:pt x="27197" y="5283"/>
                    <a:pt x="27189" y="5260"/>
                    <a:pt x="27174" y="5237"/>
                  </a:cubicBezTo>
                  <a:cubicBezTo>
                    <a:pt x="27174" y="5237"/>
                    <a:pt x="27174" y="5230"/>
                    <a:pt x="27181" y="5230"/>
                  </a:cubicBezTo>
                  <a:cubicBezTo>
                    <a:pt x="27275" y="5011"/>
                    <a:pt x="27575" y="4686"/>
                    <a:pt x="27843" y="4686"/>
                  </a:cubicBezTo>
                  <a:close/>
                  <a:moveTo>
                    <a:pt x="26777" y="5504"/>
                  </a:moveTo>
                  <a:cubicBezTo>
                    <a:pt x="26785" y="5519"/>
                    <a:pt x="26793" y="5534"/>
                    <a:pt x="26800" y="5550"/>
                  </a:cubicBezTo>
                  <a:cubicBezTo>
                    <a:pt x="26800" y="5550"/>
                    <a:pt x="26793" y="5557"/>
                    <a:pt x="26785" y="5565"/>
                  </a:cubicBezTo>
                  <a:cubicBezTo>
                    <a:pt x="26770" y="5618"/>
                    <a:pt x="26747" y="5672"/>
                    <a:pt x="26716" y="5725"/>
                  </a:cubicBezTo>
                  <a:cubicBezTo>
                    <a:pt x="26713" y="5721"/>
                    <a:pt x="26707" y="5719"/>
                    <a:pt x="26700" y="5719"/>
                  </a:cubicBezTo>
                  <a:cubicBezTo>
                    <a:pt x="26694" y="5719"/>
                    <a:pt x="26686" y="5721"/>
                    <a:pt x="26678" y="5725"/>
                  </a:cubicBezTo>
                  <a:lnTo>
                    <a:pt x="26678" y="5717"/>
                  </a:lnTo>
                  <a:cubicBezTo>
                    <a:pt x="26666" y="5719"/>
                    <a:pt x="26653" y="5719"/>
                    <a:pt x="26640" y="5719"/>
                  </a:cubicBezTo>
                  <a:cubicBezTo>
                    <a:pt x="26575" y="5719"/>
                    <a:pt x="26507" y="5703"/>
                    <a:pt x="26450" y="5672"/>
                  </a:cubicBezTo>
                  <a:cubicBezTo>
                    <a:pt x="26427" y="5664"/>
                    <a:pt x="26404" y="5656"/>
                    <a:pt x="26381" y="5641"/>
                  </a:cubicBezTo>
                  <a:cubicBezTo>
                    <a:pt x="26427" y="5626"/>
                    <a:pt x="26465" y="5618"/>
                    <a:pt x="26503" y="5603"/>
                  </a:cubicBezTo>
                  <a:cubicBezTo>
                    <a:pt x="26594" y="5565"/>
                    <a:pt x="26686" y="5534"/>
                    <a:pt x="26777" y="5504"/>
                  </a:cubicBezTo>
                  <a:close/>
                  <a:moveTo>
                    <a:pt x="26343" y="5740"/>
                  </a:moveTo>
                  <a:cubicBezTo>
                    <a:pt x="26404" y="5771"/>
                    <a:pt x="26465" y="5793"/>
                    <a:pt x="26526" y="5801"/>
                  </a:cubicBezTo>
                  <a:cubicBezTo>
                    <a:pt x="26572" y="5816"/>
                    <a:pt x="26625" y="5824"/>
                    <a:pt x="26671" y="5824"/>
                  </a:cubicBezTo>
                  <a:cubicBezTo>
                    <a:pt x="26655" y="5862"/>
                    <a:pt x="26640" y="5893"/>
                    <a:pt x="26625" y="5931"/>
                  </a:cubicBezTo>
                  <a:cubicBezTo>
                    <a:pt x="26480" y="5870"/>
                    <a:pt x="26328" y="5824"/>
                    <a:pt x="26168" y="5816"/>
                  </a:cubicBezTo>
                  <a:lnTo>
                    <a:pt x="26175" y="5816"/>
                  </a:lnTo>
                  <a:cubicBezTo>
                    <a:pt x="26229" y="5786"/>
                    <a:pt x="26282" y="5763"/>
                    <a:pt x="26343" y="5740"/>
                  </a:cubicBezTo>
                  <a:close/>
                  <a:moveTo>
                    <a:pt x="27143" y="5572"/>
                  </a:moveTo>
                  <a:lnTo>
                    <a:pt x="27143" y="5572"/>
                  </a:lnTo>
                  <a:cubicBezTo>
                    <a:pt x="27151" y="5580"/>
                    <a:pt x="27158" y="5595"/>
                    <a:pt x="27166" y="5603"/>
                  </a:cubicBezTo>
                  <a:cubicBezTo>
                    <a:pt x="27326" y="5725"/>
                    <a:pt x="27486" y="5832"/>
                    <a:pt x="27639" y="5969"/>
                  </a:cubicBezTo>
                  <a:cubicBezTo>
                    <a:pt x="28110" y="6403"/>
                    <a:pt x="27523" y="6609"/>
                    <a:pt x="27336" y="6609"/>
                  </a:cubicBezTo>
                  <a:cubicBezTo>
                    <a:pt x="27333" y="6609"/>
                    <a:pt x="27329" y="6609"/>
                    <a:pt x="27326" y="6609"/>
                  </a:cubicBezTo>
                  <a:cubicBezTo>
                    <a:pt x="27181" y="6609"/>
                    <a:pt x="26694" y="6594"/>
                    <a:pt x="26716" y="6251"/>
                  </a:cubicBezTo>
                  <a:lnTo>
                    <a:pt x="26724" y="6251"/>
                  </a:lnTo>
                  <a:cubicBezTo>
                    <a:pt x="26724" y="6228"/>
                    <a:pt x="26724" y="6197"/>
                    <a:pt x="26732" y="6175"/>
                  </a:cubicBezTo>
                  <a:cubicBezTo>
                    <a:pt x="26785" y="6159"/>
                    <a:pt x="26800" y="6091"/>
                    <a:pt x="26770" y="6053"/>
                  </a:cubicBezTo>
                  <a:cubicBezTo>
                    <a:pt x="26815" y="5915"/>
                    <a:pt x="26884" y="5786"/>
                    <a:pt x="26937" y="5672"/>
                  </a:cubicBezTo>
                  <a:cubicBezTo>
                    <a:pt x="26945" y="5649"/>
                    <a:pt x="26945" y="5633"/>
                    <a:pt x="26945" y="5618"/>
                  </a:cubicBezTo>
                  <a:lnTo>
                    <a:pt x="27014" y="5618"/>
                  </a:lnTo>
                  <a:cubicBezTo>
                    <a:pt x="27059" y="5710"/>
                    <a:pt x="27067" y="5816"/>
                    <a:pt x="27029" y="5915"/>
                  </a:cubicBezTo>
                  <a:cubicBezTo>
                    <a:pt x="26991" y="5992"/>
                    <a:pt x="26953" y="6075"/>
                    <a:pt x="26937" y="6159"/>
                  </a:cubicBezTo>
                  <a:cubicBezTo>
                    <a:pt x="26933" y="6200"/>
                    <a:pt x="26965" y="6227"/>
                    <a:pt x="26993" y="6227"/>
                  </a:cubicBezTo>
                  <a:cubicBezTo>
                    <a:pt x="27012" y="6227"/>
                    <a:pt x="27029" y="6214"/>
                    <a:pt x="27029" y="6182"/>
                  </a:cubicBezTo>
                  <a:cubicBezTo>
                    <a:pt x="27044" y="6114"/>
                    <a:pt x="27067" y="6053"/>
                    <a:pt x="27105" y="5992"/>
                  </a:cubicBezTo>
                  <a:cubicBezTo>
                    <a:pt x="27120" y="5946"/>
                    <a:pt x="27136" y="5893"/>
                    <a:pt x="27143" y="5839"/>
                  </a:cubicBezTo>
                  <a:lnTo>
                    <a:pt x="27143" y="5839"/>
                  </a:lnTo>
                  <a:cubicBezTo>
                    <a:pt x="27181" y="5999"/>
                    <a:pt x="27197" y="6197"/>
                    <a:pt x="27067" y="6319"/>
                  </a:cubicBezTo>
                  <a:cubicBezTo>
                    <a:pt x="27031" y="6349"/>
                    <a:pt x="27070" y="6402"/>
                    <a:pt x="27110" y="6402"/>
                  </a:cubicBezTo>
                  <a:cubicBezTo>
                    <a:pt x="27122" y="6402"/>
                    <a:pt x="27133" y="6398"/>
                    <a:pt x="27143" y="6388"/>
                  </a:cubicBezTo>
                  <a:cubicBezTo>
                    <a:pt x="27273" y="6266"/>
                    <a:pt x="27288" y="6068"/>
                    <a:pt x="27258" y="5900"/>
                  </a:cubicBezTo>
                  <a:cubicBezTo>
                    <a:pt x="27242" y="5801"/>
                    <a:pt x="27212" y="5710"/>
                    <a:pt x="27174" y="5618"/>
                  </a:cubicBezTo>
                  <a:cubicBezTo>
                    <a:pt x="27166" y="5603"/>
                    <a:pt x="27151" y="5588"/>
                    <a:pt x="27143" y="5572"/>
                  </a:cubicBezTo>
                  <a:close/>
                  <a:moveTo>
                    <a:pt x="26147" y="5918"/>
                  </a:moveTo>
                  <a:cubicBezTo>
                    <a:pt x="26187" y="5918"/>
                    <a:pt x="26227" y="5922"/>
                    <a:pt x="26267" y="5931"/>
                  </a:cubicBezTo>
                  <a:cubicBezTo>
                    <a:pt x="26373" y="5954"/>
                    <a:pt x="26488" y="5992"/>
                    <a:pt x="26594" y="6030"/>
                  </a:cubicBezTo>
                  <a:cubicBezTo>
                    <a:pt x="26267" y="6083"/>
                    <a:pt x="25931" y="6327"/>
                    <a:pt x="25680" y="6578"/>
                  </a:cubicBezTo>
                  <a:cubicBezTo>
                    <a:pt x="25543" y="6716"/>
                    <a:pt x="25436" y="6876"/>
                    <a:pt x="25367" y="7051"/>
                  </a:cubicBezTo>
                  <a:lnTo>
                    <a:pt x="25367" y="7043"/>
                  </a:lnTo>
                  <a:cubicBezTo>
                    <a:pt x="25467" y="6609"/>
                    <a:pt x="25634" y="6213"/>
                    <a:pt x="25947" y="5954"/>
                  </a:cubicBezTo>
                  <a:cubicBezTo>
                    <a:pt x="26013" y="5930"/>
                    <a:pt x="26080" y="5918"/>
                    <a:pt x="26147" y="5918"/>
                  </a:cubicBezTo>
                  <a:close/>
                  <a:moveTo>
                    <a:pt x="26259" y="7384"/>
                  </a:moveTo>
                  <a:cubicBezTo>
                    <a:pt x="26372" y="7384"/>
                    <a:pt x="26493" y="7419"/>
                    <a:pt x="26587" y="7463"/>
                  </a:cubicBezTo>
                  <a:cubicBezTo>
                    <a:pt x="26770" y="7569"/>
                    <a:pt x="26892" y="7752"/>
                    <a:pt x="26907" y="7966"/>
                  </a:cubicBezTo>
                  <a:cubicBezTo>
                    <a:pt x="26976" y="8362"/>
                    <a:pt x="26694" y="8728"/>
                    <a:pt x="26290" y="8751"/>
                  </a:cubicBezTo>
                  <a:cubicBezTo>
                    <a:pt x="26272" y="8752"/>
                    <a:pt x="26254" y="8753"/>
                    <a:pt x="26237" y="8753"/>
                  </a:cubicBezTo>
                  <a:cubicBezTo>
                    <a:pt x="25907" y="8753"/>
                    <a:pt x="25681" y="8483"/>
                    <a:pt x="25550" y="8187"/>
                  </a:cubicBezTo>
                  <a:lnTo>
                    <a:pt x="25550" y="8187"/>
                  </a:lnTo>
                  <a:cubicBezTo>
                    <a:pt x="25627" y="8293"/>
                    <a:pt x="25733" y="8377"/>
                    <a:pt x="25855" y="8423"/>
                  </a:cubicBezTo>
                  <a:cubicBezTo>
                    <a:pt x="25949" y="8456"/>
                    <a:pt x="26052" y="8476"/>
                    <a:pt x="26154" y="8476"/>
                  </a:cubicBezTo>
                  <a:cubicBezTo>
                    <a:pt x="26335" y="8476"/>
                    <a:pt x="26510" y="8413"/>
                    <a:pt x="26617" y="8248"/>
                  </a:cubicBezTo>
                  <a:cubicBezTo>
                    <a:pt x="26732" y="8057"/>
                    <a:pt x="26732" y="7752"/>
                    <a:pt x="26541" y="7592"/>
                  </a:cubicBezTo>
                  <a:cubicBezTo>
                    <a:pt x="26434" y="7493"/>
                    <a:pt x="26297" y="7440"/>
                    <a:pt x="26160" y="7440"/>
                  </a:cubicBezTo>
                  <a:cubicBezTo>
                    <a:pt x="26099" y="7455"/>
                    <a:pt x="26038" y="7478"/>
                    <a:pt x="25985" y="7501"/>
                  </a:cubicBezTo>
                  <a:cubicBezTo>
                    <a:pt x="26051" y="7416"/>
                    <a:pt x="26152" y="7384"/>
                    <a:pt x="26259" y="7384"/>
                  </a:cubicBezTo>
                  <a:close/>
                  <a:moveTo>
                    <a:pt x="11512" y="7630"/>
                  </a:moveTo>
                  <a:cubicBezTo>
                    <a:pt x="11527" y="7813"/>
                    <a:pt x="11565" y="8004"/>
                    <a:pt x="11618" y="8179"/>
                  </a:cubicBezTo>
                  <a:lnTo>
                    <a:pt x="11832" y="8888"/>
                  </a:lnTo>
                  <a:cubicBezTo>
                    <a:pt x="11827" y="8888"/>
                    <a:pt x="11821" y="8888"/>
                    <a:pt x="11816" y="8888"/>
                  </a:cubicBezTo>
                  <a:cubicBezTo>
                    <a:pt x="11554" y="8888"/>
                    <a:pt x="11276" y="8524"/>
                    <a:pt x="11276" y="8270"/>
                  </a:cubicBezTo>
                  <a:cubicBezTo>
                    <a:pt x="11291" y="8042"/>
                    <a:pt x="11367" y="7813"/>
                    <a:pt x="11512" y="7630"/>
                  </a:cubicBezTo>
                  <a:close/>
                  <a:moveTo>
                    <a:pt x="11585" y="6681"/>
                  </a:moveTo>
                  <a:cubicBezTo>
                    <a:pt x="11511" y="6944"/>
                    <a:pt x="11481" y="7207"/>
                    <a:pt x="11497" y="7478"/>
                  </a:cubicBezTo>
                  <a:cubicBezTo>
                    <a:pt x="11291" y="7745"/>
                    <a:pt x="11062" y="8141"/>
                    <a:pt x="11222" y="8491"/>
                  </a:cubicBezTo>
                  <a:cubicBezTo>
                    <a:pt x="11306" y="8690"/>
                    <a:pt x="11451" y="8850"/>
                    <a:pt x="11634" y="8949"/>
                  </a:cubicBezTo>
                  <a:cubicBezTo>
                    <a:pt x="11527" y="8979"/>
                    <a:pt x="11436" y="9040"/>
                    <a:pt x="11352" y="9109"/>
                  </a:cubicBezTo>
                  <a:cubicBezTo>
                    <a:pt x="11329" y="9139"/>
                    <a:pt x="11298" y="9170"/>
                    <a:pt x="11276" y="9208"/>
                  </a:cubicBezTo>
                  <a:cubicBezTo>
                    <a:pt x="11276" y="9208"/>
                    <a:pt x="11276" y="9200"/>
                    <a:pt x="11276" y="9200"/>
                  </a:cubicBezTo>
                  <a:cubicBezTo>
                    <a:pt x="10894" y="8568"/>
                    <a:pt x="10971" y="7828"/>
                    <a:pt x="11268" y="7181"/>
                  </a:cubicBezTo>
                  <a:cubicBezTo>
                    <a:pt x="11351" y="6999"/>
                    <a:pt x="11457" y="6833"/>
                    <a:pt x="11585" y="6681"/>
                  </a:cubicBezTo>
                  <a:close/>
                  <a:moveTo>
                    <a:pt x="10521" y="6899"/>
                  </a:moveTo>
                  <a:cubicBezTo>
                    <a:pt x="10590" y="6899"/>
                    <a:pt x="10658" y="6906"/>
                    <a:pt x="10719" y="6937"/>
                  </a:cubicBezTo>
                  <a:cubicBezTo>
                    <a:pt x="10879" y="6960"/>
                    <a:pt x="10971" y="7135"/>
                    <a:pt x="10994" y="7303"/>
                  </a:cubicBezTo>
                  <a:cubicBezTo>
                    <a:pt x="11001" y="7318"/>
                    <a:pt x="10994" y="7333"/>
                    <a:pt x="10978" y="7341"/>
                  </a:cubicBezTo>
                  <a:cubicBezTo>
                    <a:pt x="10971" y="7348"/>
                    <a:pt x="10971" y="7356"/>
                    <a:pt x="10971" y="7356"/>
                  </a:cubicBezTo>
                  <a:cubicBezTo>
                    <a:pt x="10971" y="7379"/>
                    <a:pt x="10963" y="7402"/>
                    <a:pt x="10963" y="7424"/>
                  </a:cubicBezTo>
                  <a:cubicBezTo>
                    <a:pt x="10958" y="7452"/>
                    <a:pt x="10936" y="7472"/>
                    <a:pt x="10913" y="7472"/>
                  </a:cubicBezTo>
                  <a:cubicBezTo>
                    <a:pt x="10904" y="7472"/>
                    <a:pt x="10895" y="7469"/>
                    <a:pt x="10887" y="7463"/>
                  </a:cubicBezTo>
                  <a:lnTo>
                    <a:pt x="10887" y="7463"/>
                  </a:lnTo>
                  <a:cubicBezTo>
                    <a:pt x="10894" y="7516"/>
                    <a:pt x="10872" y="7577"/>
                    <a:pt x="10841" y="7623"/>
                  </a:cubicBezTo>
                  <a:cubicBezTo>
                    <a:pt x="10872" y="7569"/>
                    <a:pt x="10887" y="7508"/>
                    <a:pt x="10879" y="7455"/>
                  </a:cubicBezTo>
                  <a:cubicBezTo>
                    <a:pt x="10864" y="7440"/>
                    <a:pt x="10864" y="7424"/>
                    <a:pt x="10864" y="7409"/>
                  </a:cubicBezTo>
                  <a:lnTo>
                    <a:pt x="10864" y="7386"/>
                  </a:lnTo>
                  <a:cubicBezTo>
                    <a:pt x="10841" y="7310"/>
                    <a:pt x="10788" y="7249"/>
                    <a:pt x="10727" y="7211"/>
                  </a:cubicBezTo>
                  <a:cubicBezTo>
                    <a:pt x="10687" y="7186"/>
                    <a:pt x="10647" y="7175"/>
                    <a:pt x="10609" y="7175"/>
                  </a:cubicBezTo>
                  <a:cubicBezTo>
                    <a:pt x="10355" y="7175"/>
                    <a:pt x="10168" y="7663"/>
                    <a:pt x="10460" y="7783"/>
                  </a:cubicBezTo>
                  <a:cubicBezTo>
                    <a:pt x="10524" y="7810"/>
                    <a:pt x="10592" y="7823"/>
                    <a:pt x="10659" y="7823"/>
                  </a:cubicBezTo>
                  <a:cubicBezTo>
                    <a:pt x="10743" y="7823"/>
                    <a:pt x="10826" y="7802"/>
                    <a:pt x="10902" y="7760"/>
                  </a:cubicBezTo>
                  <a:lnTo>
                    <a:pt x="10902" y="7760"/>
                  </a:lnTo>
                  <a:cubicBezTo>
                    <a:pt x="10795" y="8286"/>
                    <a:pt x="10879" y="8834"/>
                    <a:pt x="11146" y="9299"/>
                  </a:cubicBezTo>
                  <a:cubicBezTo>
                    <a:pt x="11161" y="9322"/>
                    <a:pt x="11184" y="9330"/>
                    <a:pt x="11207" y="9330"/>
                  </a:cubicBezTo>
                  <a:cubicBezTo>
                    <a:pt x="11176" y="9406"/>
                    <a:pt x="11146" y="9482"/>
                    <a:pt x="11115" y="9558"/>
                  </a:cubicBezTo>
                  <a:cubicBezTo>
                    <a:pt x="11100" y="9139"/>
                    <a:pt x="10757" y="8827"/>
                    <a:pt x="10529" y="8484"/>
                  </a:cubicBezTo>
                  <a:cubicBezTo>
                    <a:pt x="10323" y="8179"/>
                    <a:pt x="10010" y="7714"/>
                    <a:pt x="10132" y="7333"/>
                  </a:cubicBezTo>
                  <a:cubicBezTo>
                    <a:pt x="10155" y="7280"/>
                    <a:pt x="10186" y="7234"/>
                    <a:pt x="10216" y="7188"/>
                  </a:cubicBezTo>
                  <a:cubicBezTo>
                    <a:pt x="10262" y="7120"/>
                    <a:pt x="10323" y="7059"/>
                    <a:pt x="10399" y="7005"/>
                  </a:cubicBezTo>
                  <a:cubicBezTo>
                    <a:pt x="10391" y="6982"/>
                    <a:pt x="10414" y="6960"/>
                    <a:pt x="10437" y="6960"/>
                  </a:cubicBezTo>
                  <a:lnTo>
                    <a:pt x="10452" y="6960"/>
                  </a:lnTo>
                  <a:lnTo>
                    <a:pt x="10475" y="6944"/>
                  </a:lnTo>
                  <a:cubicBezTo>
                    <a:pt x="10475" y="6921"/>
                    <a:pt x="10498" y="6899"/>
                    <a:pt x="10521" y="6899"/>
                  </a:cubicBezTo>
                  <a:close/>
                  <a:moveTo>
                    <a:pt x="10048" y="7798"/>
                  </a:moveTo>
                  <a:cubicBezTo>
                    <a:pt x="10087" y="7920"/>
                    <a:pt x="10140" y="8042"/>
                    <a:pt x="10201" y="8164"/>
                  </a:cubicBezTo>
                  <a:cubicBezTo>
                    <a:pt x="10468" y="8644"/>
                    <a:pt x="11138" y="9155"/>
                    <a:pt x="10994" y="9757"/>
                  </a:cubicBezTo>
                  <a:cubicBezTo>
                    <a:pt x="10994" y="9764"/>
                    <a:pt x="10994" y="9772"/>
                    <a:pt x="10994" y="9779"/>
                  </a:cubicBezTo>
                  <a:cubicBezTo>
                    <a:pt x="10780" y="9406"/>
                    <a:pt x="10483" y="9116"/>
                    <a:pt x="10308" y="8712"/>
                  </a:cubicBezTo>
                  <a:cubicBezTo>
                    <a:pt x="10170" y="8423"/>
                    <a:pt x="10079" y="8118"/>
                    <a:pt x="10048" y="7798"/>
                  </a:cubicBezTo>
                  <a:close/>
                  <a:moveTo>
                    <a:pt x="10201" y="8880"/>
                  </a:moveTo>
                  <a:cubicBezTo>
                    <a:pt x="10231" y="8956"/>
                    <a:pt x="10269" y="9033"/>
                    <a:pt x="10308" y="9101"/>
                  </a:cubicBezTo>
                  <a:cubicBezTo>
                    <a:pt x="10407" y="9246"/>
                    <a:pt x="10513" y="9383"/>
                    <a:pt x="10635" y="9520"/>
                  </a:cubicBezTo>
                  <a:cubicBezTo>
                    <a:pt x="10582" y="9619"/>
                    <a:pt x="10376" y="9673"/>
                    <a:pt x="10277" y="9711"/>
                  </a:cubicBezTo>
                  <a:cubicBezTo>
                    <a:pt x="10140" y="9757"/>
                    <a:pt x="9995" y="9779"/>
                    <a:pt x="9850" y="9802"/>
                  </a:cubicBezTo>
                  <a:cubicBezTo>
                    <a:pt x="9652" y="9856"/>
                    <a:pt x="9446" y="9879"/>
                    <a:pt x="9241" y="9879"/>
                  </a:cubicBezTo>
                  <a:cubicBezTo>
                    <a:pt x="9690" y="9673"/>
                    <a:pt x="10102" y="9330"/>
                    <a:pt x="10201" y="8880"/>
                  </a:cubicBezTo>
                  <a:close/>
                  <a:moveTo>
                    <a:pt x="12071" y="9792"/>
                  </a:moveTo>
                  <a:cubicBezTo>
                    <a:pt x="12080" y="9792"/>
                    <a:pt x="12089" y="9793"/>
                    <a:pt x="12099" y="9795"/>
                  </a:cubicBezTo>
                  <a:lnTo>
                    <a:pt x="12182" y="10077"/>
                  </a:lnTo>
                  <a:cubicBezTo>
                    <a:pt x="12168" y="10102"/>
                    <a:pt x="12109" y="10115"/>
                    <a:pt x="12046" y="10115"/>
                  </a:cubicBezTo>
                  <a:cubicBezTo>
                    <a:pt x="11974" y="10115"/>
                    <a:pt x="11898" y="10098"/>
                    <a:pt x="11878" y="10061"/>
                  </a:cubicBezTo>
                  <a:cubicBezTo>
                    <a:pt x="11814" y="9927"/>
                    <a:pt x="11948" y="9792"/>
                    <a:pt x="12071" y="9792"/>
                  </a:cubicBezTo>
                  <a:close/>
                  <a:moveTo>
                    <a:pt x="10704" y="9612"/>
                  </a:moveTo>
                  <a:cubicBezTo>
                    <a:pt x="10788" y="9711"/>
                    <a:pt x="10856" y="9818"/>
                    <a:pt x="10917" y="9932"/>
                  </a:cubicBezTo>
                  <a:cubicBezTo>
                    <a:pt x="10917" y="9940"/>
                    <a:pt x="10925" y="9947"/>
                    <a:pt x="10933" y="9947"/>
                  </a:cubicBezTo>
                  <a:cubicBezTo>
                    <a:pt x="10719" y="10298"/>
                    <a:pt x="10186" y="10275"/>
                    <a:pt x="9835" y="10313"/>
                  </a:cubicBezTo>
                  <a:cubicBezTo>
                    <a:pt x="9767" y="10321"/>
                    <a:pt x="9699" y="10325"/>
                    <a:pt x="9630" y="10325"/>
                  </a:cubicBezTo>
                  <a:cubicBezTo>
                    <a:pt x="9249" y="10325"/>
                    <a:pt x="8855" y="10212"/>
                    <a:pt x="8494" y="10115"/>
                  </a:cubicBezTo>
                  <a:lnTo>
                    <a:pt x="8478" y="10115"/>
                  </a:lnTo>
                  <a:cubicBezTo>
                    <a:pt x="8669" y="10084"/>
                    <a:pt x="8860" y="10031"/>
                    <a:pt x="9035" y="9962"/>
                  </a:cubicBezTo>
                  <a:lnTo>
                    <a:pt x="9042" y="9970"/>
                  </a:lnTo>
                  <a:cubicBezTo>
                    <a:pt x="9123" y="9983"/>
                    <a:pt x="9203" y="9988"/>
                    <a:pt x="9283" y="9988"/>
                  </a:cubicBezTo>
                  <a:cubicBezTo>
                    <a:pt x="9543" y="9988"/>
                    <a:pt x="9800" y="9931"/>
                    <a:pt x="10056" y="9879"/>
                  </a:cubicBezTo>
                  <a:cubicBezTo>
                    <a:pt x="10224" y="9840"/>
                    <a:pt x="10582" y="9779"/>
                    <a:pt x="10704" y="9612"/>
                  </a:cubicBezTo>
                  <a:close/>
                  <a:moveTo>
                    <a:pt x="11941" y="9466"/>
                  </a:moveTo>
                  <a:cubicBezTo>
                    <a:pt x="11962" y="9466"/>
                    <a:pt x="11985" y="9471"/>
                    <a:pt x="12007" y="9482"/>
                  </a:cubicBezTo>
                  <a:lnTo>
                    <a:pt x="12068" y="9673"/>
                  </a:lnTo>
                  <a:cubicBezTo>
                    <a:pt x="11984" y="9680"/>
                    <a:pt x="11908" y="9719"/>
                    <a:pt x="11855" y="9779"/>
                  </a:cubicBezTo>
                  <a:cubicBezTo>
                    <a:pt x="11779" y="9871"/>
                    <a:pt x="11725" y="10031"/>
                    <a:pt x="11817" y="10130"/>
                  </a:cubicBezTo>
                  <a:cubicBezTo>
                    <a:pt x="11855" y="10187"/>
                    <a:pt x="11959" y="10221"/>
                    <a:pt x="12058" y="10221"/>
                  </a:cubicBezTo>
                  <a:cubicBezTo>
                    <a:pt x="12116" y="10221"/>
                    <a:pt x="12173" y="10209"/>
                    <a:pt x="12213" y="10183"/>
                  </a:cubicBezTo>
                  <a:lnTo>
                    <a:pt x="12221" y="10183"/>
                  </a:lnTo>
                  <a:lnTo>
                    <a:pt x="12274" y="10374"/>
                  </a:lnTo>
                  <a:cubicBezTo>
                    <a:pt x="12205" y="10435"/>
                    <a:pt x="12106" y="10473"/>
                    <a:pt x="12015" y="10473"/>
                  </a:cubicBezTo>
                  <a:cubicBezTo>
                    <a:pt x="11893" y="10465"/>
                    <a:pt x="11786" y="10420"/>
                    <a:pt x="11695" y="10343"/>
                  </a:cubicBezTo>
                  <a:cubicBezTo>
                    <a:pt x="11596" y="10260"/>
                    <a:pt x="11489" y="10206"/>
                    <a:pt x="11367" y="10168"/>
                  </a:cubicBezTo>
                  <a:cubicBezTo>
                    <a:pt x="11458" y="10092"/>
                    <a:pt x="11527" y="9993"/>
                    <a:pt x="11580" y="9886"/>
                  </a:cubicBezTo>
                  <a:cubicBezTo>
                    <a:pt x="11648" y="9738"/>
                    <a:pt x="11780" y="9466"/>
                    <a:pt x="11941" y="9466"/>
                  </a:cubicBezTo>
                  <a:close/>
                  <a:moveTo>
                    <a:pt x="7501" y="10112"/>
                  </a:moveTo>
                  <a:cubicBezTo>
                    <a:pt x="7642" y="10112"/>
                    <a:pt x="7786" y="10118"/>
                    <a:pt x="7922" y="10122"/>
                  </a:cubicBezTo>
                  <a:cubicBezTo>
                    <a:pt x="8364" y="10176"/>
                    <a:pt x="8783" y="10321"/>
                    <a:pt x="9225" y="10389"/>
                  </a:cubicBezTo>
                  <a:lnTo>
                    <a:pt x="9233" y="10389"/>
                  </a:lnTo>
                  <a:cubicBezTo>
                    <a:pt x="9382" y="10408"/>
                    <a:pt x="9532" y="10418"/>
                    <a:pt x="9683" y="10418"/>
                  </a:cubicBezTo>
                  <a:cubicBezTo>
                    <a:pt x="9833" y="10418"/>
                    <a:pt x="9984" y="10408"/>
                    <a:pt x="10132" y="10389"/>
                  </a:cubicBezTo>
                  <a:lnTo>
                    <a:pt x="10132" y="10389"/>
                  </a:lnTo>
                  <a:lnTo>
                    <a:pt x="9241" y="10671"/>
                  </a:lnTo>
                  <a:cubicBezTo>
                    <a:pt x="9232" y="10662"/>
                    <a:pt x="9223" y="10659"/>
                    <a:pt x="9215" y="10659"/>
                  </a:cubicBezTo>
                  <a:cubicBezTo>
                    <a:pt x="9210" y="10659"/>
                    <a:pt x="9206" y="10660"/>
                    <a:pt x="9202" y="10664"/>
                  </a:cubicBezTo>
                  <a:cubicBezTo>
                    <a:pt x="9078" y="10696"/>
                    <a:pt x="8955" y="10710"/>
                    <a:pt x="8833" y="10710"/>
                  </a:cubicBezTo>
                  <a:cubicBezTo>
                    <a:pt x="8612" y="10710"/>
                    <a:pt x="8395" y="10664"/>
                    <a:pt x="8174" y="10595"/>
                  </a:cubicBezTo>
                  <a:cubicBezTo>
                    <a:pt x="8029" y="10557"/>
                    <a:pt x="7892" y="10511"/>
                    <a:pt x="7754" y="10481"/>
                  </a:cubicBezTo>
                  <a:cubicBezTo>
                    <a:pt x="7499" y="10399"/>
                    <a:pt x="7207" y="10247"/>
                    <a:pt x="6935" y="10247"/>
                  </a:cubicBezTo>
                  <a:cubicBezTo>
                    <a:pt x="6850" y="10247"/>
                    <a:pt x="6767" y="10262"/>
                    <a:pt x="6687" y="10298"/>
                  </a:cubicBezTo>
                  <a:lnTo>
                    <a:pt x="6665" y="10313"/>
                  </a:lnTo>
                  <a:lnTo>
                    <a:pt x="6665" y="10313"/>
                  </a:lnTo>
                  <a:lnTo>
                    <a:pt x="6672" y="10305"/>
                  </a:lnTo>
                  <a:cubicBezTo>
                    <a:pt x="6849" y="10145"/>
                    <a:pt x="7168" y="10112"/>
                    <a:pt x="7501" y="10112"/>
                  </a:cubicBezTo>
                  <a:close/>
                  <a:moveTo>
                    <a:pt x="6955" y="10385"/>
                  </a:moveTo>
                  <a:cubicBezTo>
                    <a:pt x="7039" y="10385"/>
                    <a:pt x="7125" y="10395"/>
                    <a:pt x="7206" y="10412"/>
                  </a:cubicBezTo>
                  <a:cubicBezTo>
                    <a:pt x="7267" y="10420"/>
                    <a:pt x="7320" y="10435"/>
                    <a:pt x="7381" y="10458"/>
                  </a:cubicBezTo>
                  <a:cubicBezTo>
                    <a:pt x="7358" y="10458"/>
                    <a:pt x="7343" y="10458"/>
                    <a:pt x="7328" y="10465"/>
                  </a:cubicBezTo>
                  <a:cubicBezTo>
                    <a:pt x="7084" y="10504"/>
                    <a:pt x="6710" y="10656"/>
                    <a:pt x="6520" y="10900"/>
                  </a:cubicBezTo>
                  <a:cubicBezTo>
                    <a:pt x="6489" y="10785"/>
                    <a:pt x="6482" y="10664"/>
                    <a:pt x="6505" y="10549"/>
                  </a:cubicBezTo>
                  <a:lnTo>
                    <a:pt x="6512" y="10549"/>
                  </a:lnTo>
                  <a:cubicBezTo>
                    <a:pt x="6605" y="10430"/>
                    <a:pt x="6776" y="10385"/>
                    <a:pt x="6955" y="10385"/>
                  </a:cubicBezTo>
                  <a:close/>
                  <a:moveTo>
                    <a:pt x="11808" y="9074"/>
                  </a:moveTo>
                  <a:cubicBezTo>
                    <a:pt x="11840" y="9074"/>
                    <a:pt x="11871" y="9082"/>
                    <a:pt x="11900" y="9101"/>
                  </a:cubicBezTo>
                  <a:lnTo>
                    <a:pt x="11977" y="9376"/>
                  </a:lnTo>
                  <a:cubicBezTo>
                    <a:pt x="11960" y="9372"/>
                    <a:pt x="11941" y="9370"/>
                    <a:pt x="11923" y="9370"/>
                  </a:cubicBezTo>
                  <a:cubicBezTo>
                    <a:pt x="11868" y="9370"/>
                    <a:pt x="11809" y="9387"/>
                    <a:pt x="11763" y="9421"/>
                  </a:cubicBezTo>
                  <a:cubicBezTo>
                    <a:pt x="11664" y="9497"/>
                    <a:pt x="11580" y="9597"/>
                    <a:pt x="11542" y="9719"/>
                  </a:cubicBezTo>
                  <a:cubicBezTo>
                    <a:pt x="11474" y="9886"/>
                    <a:pt x="11367" y="10039"/>
                    <a:pt x="11222" y="10161"/>
                  </a:cubicBezTo>
                  <a:cubicBezTo>
                    <a:pt x="11184" y="10191"/>
                    <a:pt x="11207" y="10252"/>
                    <a:pt x="11253" y="10252"/>
                  </a:cubicBezTo>
                  <a:cubicBezTo>
                    <a:pt x="11558" y="10259"/>
                    <a:pt x="11731" y="10570"/>
                    <a:pt x="12036" y="10570"/>
                  </a:cubicBezTo>
                  <a:cubicBezTo>
                    <a:pt x="12059" y="10570"/>
                    <a:pt x="12082" y="10568"/>
                    <a:pt x="12106" y="10564"/>
                  </a:cubicBezTo>
                  <a:cubicBezTo>
                    <a:pt x="12175" y="10549"/>
                    <a:pt x="12251" y="10519"/>
                    <a:pt x="12312" y="10473"/>
                  </a:cubicBezTo>
                  <a:lnTo>
                    <a:pt x="12373" y="10694"/>
                  </a:lnTo>
                  <a:cubicBezTo>
                    <a:pt x="12320" y="10831"/>
                    <a:pt x="12190" y="10915"/>
                    <a:pt x="12045" y="10915"/>
                  </a:cubicBezTo>
                  <a:cubicBezTo>
                    <a:pt x="12038" y="10915"/>
                    <a:pt x="12031" y="10916"/>
                    <a:pt x="12024" y="10916"/>
                  </a:cubicBezTo>
                  <a:cubicBezTo>
                    <a:pt x="11867" y="10916"/>
                    <a:pt x="11750" y="10835"/>
                    <a:pt x="11618" y="10740"/>
                  </a:cubicBezTo>
                  <a:lnTo>
                    <a:pt x="11519" y="10679"/>
                  </a:lnTo>
                  <a:cubicBezTo>
                    <a:pt x="11504" y="10656"/>
                    <a:pt x="11481" y="10641"/>
                    <a:pt x="11466" y="10618"/>
                  </a:cubicBezTo>
                  <a:lnTo>
                    <a:pt x="11382" y="10564"/>
                  </a:lnTo>
                  <a:lnTo>
                    <a:pt x="11375" y="10572"/>
                  </a:lnTo>
                  <a:cubicBezTo>
                    <a:pt x="11306" y="10526"/>
                    <a:pt x="11237" y="10473"/>
                    <a:pt x="11176" y="10435"/>
                  </a:cubicBezTo>
                  <a:lnTo>
                    <a:pt x="11176" y="10420"/>
                  </a:lnTo>
                  <a:lnTo>
                    <a:pt x="11146" y="10397"/>
                  </a:lnTo>
                  <a:lnTo>
                    <a:pt x="11123" y="10389"/>
                  </a:lnTo>
                  <a:lnTo>
                    <a:pt x="11123" y="10404"/>
                  </a:lnTo>
                  <a:lnTo>
                    <a:pt x="11077" y="10389"/>
                  </a:lnTo>
                  <a:cubicBezTo>
                    <a:pt x="11070" y="10389"/>
                    <a:pt x="11062" y="10382"/>
                    <a:pt x="11054" y="10374"/>
                  </a:cubicBezTo>
                  <a:cubicBezTo>
                    <a:pt x="11016" y="10351"/>
                    <a:pt x="10971" y="10336"/>
                    <a:pt x="10925" y="10313"/>
                  </a:cubicBezTo>
                  <a:cubicBezTo>
                    <a:pt x="10933" y="10282"/>
                    <a:pt x="10933" y="10244"/>
                    <a:pt x="10917" y="10214"/>
                  </a:cubicBezTo>
                  <a:cubicBezTo>
                    <a:pt x="11054" y="10092"/>
                    <a:pt x="11154" y="9940"/>
                    <a:pt x="11207" y="9764"/>
                  </a:cubicBezTo>
                  <a:cubicBezTo>
                    <a:pt x="11260" y="9597"/>
                    <a:pt x="11336" y="9444"/>
                    <a:pt x="11436" y="9299"/>
                  </a:cubicBezTo>
                  <a:cubicBezTo>
                    <a:pt x="11516" y="9219"/>
                    <a:pt x="11671" y="9074"/>
                    <a:pt x="11808" y="9074"/>
                  </a:cubicBezTo>
                  <a:close/>
                  <a:moveTo>
                    <a:pt x="25444" y="10862"/>
                  </a:moveTo>
                  <a:cubicBezTo>
                    <a:pt x="25535" y="10930"/>
                    <a:pt x="25604" y="11022"/>
                    <a:pt x="25642" y="11121"/>
                  </a:cubicBezTo>
                  <a:cubicBezTo>
                    <a:pt x="25686" y="11202"/>
                    <a:pt x="25716" y="11291"/>
                    <a:pt x="25732" y="11379"/>
                  </a:cubicBezTo>
                  <a:lnTo>
                    <a:pt x="25732" y="11379"/>
                  </a:lnTo>
                  <a:cubicBezTo>
                    <a:pt x="25702" y="11364"/>
                    <a:pt x="25672" y="11349"/>
                    <a:pt x="25642" y="11342"/>
                  </a:cubicBezTo>
                  <a:cubicBezTo>
                    <a:pt x="25583" y="11326"/>
                    <a:pt x="25523" y="11319"/>
                    <a:pt x="25462" y="11319"/>
                  </a:cubicBezTo>
                  <a:cubicBezTo>
                    <a:pt x="25372" y="11319"/>
                    <a:pt x="25282" y="11336"/>
                    <a:pt x="25200" y="11372"/>
                  </a:cubicBezTo>
                  <a:cubicBezTo>
                    <a:pt x="25306" y="11212"/>
                    <a:pt x="25383" y="11045"/>
                    <a:pt x="25444" y="10862"/>
                  </a:cubicBezTo>
                  <a:close/>
                  <a:moveTo>
                    <a:pt x="5114" y="11085"/>
                  </a:moveTo>
                  <a:cubicBezTo>
                    <a:pt x="5342" y="11085"/>
                    <a:pt x="5563" y="11190"/>
                    <a:pt x="5712" y="11372"/>
                  </a:cubicBezTo>
                  <a:cubicBezTo>
                    <a:pt x="5727" y="11410"/>
                    <a:pt x="5742" y="11449"/>
                    <a:pt x="5750" y="11487"/>
                  </a:cubicBezTo>
                  <a:cubicBezTo>
                    <a:pt x="5618" y="11341"/>
                    <a:pt x="5395" y="11276"/>
                    <a:pt x="5203" y="11276"/>
                  </a:cubicBezTo>
                  <a:cubicBezTo>
                    <a:pt x="5174" y="11276"/>
                    <a:pt x="5145" y="11278"/>
                    <a:pt x="5117" y="11281"/>
                  </a:cubicBezTo>
                  <a:cubicBezTo>
                    <a:pt x="4874" y="11319"/>
                    <a:pt x="4637" y="11388"/>
                    <a:pt x="4416" y="11487"/>
                  </a:cubicBezTo>
                  <a:cubicBezTo>
                    <a:pt x="4576" y="11281"/>
                    <a:pt x="4744" y="11113"/>
                    <a:pt x="5026" y="11090"/>
                  </a:cubicBezTo>
                  <a:cubicBezTo>
                    <a:pt x="5055" y="11087"/>
                    <a:pt x="5084" y="11085"/>
                    <a:pt x="5114" y="11085"/>
                  </a:cubicBezTo>
                  <a:close/>
                  <a:moveTo>
                    <a:pt x="7516" y="10567"/>
                  </a:moveTo>
                  <a:cubicBezTo>
                    <a:pt x="7619" y="10567"/>
                    <a:pt x="7722" y="10581"/>
                    <a:pt x="7823" y="10610"/>
                  </a:cubicBezTo>
                  <a:lnTo>
                    <a:pt x="7838" y="10610"/>
                  </a:lnTo>
                  <a:cubicBezTo>
                    <a:pt x="7892" y="10625"/>
                    <a:pt x="7953" y="10641"/>
                    <a:pt x="8006" y="10656"/>
                  </a:cubicBezTo>
                  <a:cubicBezTo>
                    <a:pt x="8257" y="10740"/>
                    <a:pt x="8509" y="10793"/>
                    <a:pt x="8768" y="10816"/>
                  </a:cubicBezTo>
                  <a:lnTo>
                    <a:pt x="6375" y="11570"/>
                  </a:lnTo>
                  <a:cubicBezTo>
                    <a:pt x="6390" y="11532"/>
                    <a:pt x="6405" y="11487"/>
                    <a:pt x="6413" y="11449"/>
                  </a:cubicBezTo>
                  <a:cubicBezTo>
                    <a:pt x="6451" y="11388"/>
                    <a:pt x="6482" y="11319"/>
                    <a:pt x="6505" y="11243"/>
                  </a:cubicBezTo>
                  <a:lnTo>
                    <a:pt x="6512" y="11250"/>
                  </a:lnTo>
                  <a:cubicBezTo>
                    <a:pt x="6527" y="11189"/>
                    <a:pt x="6535" y="11121"/>
                    <a:pt x="6535" y="11060"/>
                  </a:cubicBezTo>
                  <a:cubicBezTo>
                    <a:pt x="6626" y="10846"/>
                    <a:pt x="6916" y="10709"/>
                    <a:pt x="7107" y="10641"/>
                  </a:cubicBezTo>
                  <a:cubicBezTo>
                    <a:pt x="7238" y="10593"/>
                    <a:pt x="7377" y="10567"/>
                    <a:pt x="7516" y="10567"/>
                  </a:cubicBezTo>
                  <a:close/>
                  <a:moveTo>
                    <a:pt x="10765" y="10397"/>
                  </a:moveTo>
                  <a:cubicBezTo>
                    <a:pt x="10864" y="10404"/>
                    <a:pt x="10948" y="10458"/>
                    <a:pt x="11009" y="10534"/>
                  </a:cubicBezTo>
                  <a:cubicBezTo>
                    <a:pt x="11032" y="10549"/>
                    <a:pt x="11047" y="10572"/>
                    <a:pt x="11062" y="10595"/>
                  </a:cubicBezTo>
                  <a:cubicBezTo>
                    <a:pt x="11085" y="10595"/>
                    <a:pt x="11100" y="10587"/>
                    <a:pt x="11115" y="10572"/>
                  </a:cubicBezTo>
                  <a:lnTo>
                    <a:pt x="11115" y="10595"/>
                  </a:lnTo>
                  <a:cubicBezTo>
                    <a:pt x="11131" y="10709"/>
                    <a:pt x="11131" y="10831"/>
                    <a:pt x="11115" y="10946"/>
                  </a:cubicBezTo>
                  <a:cubicBezTo>
                    <a:pt x="11079" y="10942"/>
                    <a:pt x="11042" y="10941"/>
                    <a:pt x="11005" y="10941"/>
                  </a:cubicBezTo>
                  <a:cubicBezTo>
                    <a:pt x="10857" y="10941"/>
                    <a:pt x="10705" y="10965"/>
                    <a:pt x="10559" y="11014"/>
                  </a:cubicBezTo>
                  <a:cubicBezTo>
                    <a:pt x="10384" y="11075"/>
                    <a:pt x="10209" y="11136"/>
                    <a:pt x="10033" y="11189"/>
                  </a:cubicBezTo>
                  <a:cubicBezTo>
                    <a:pt x="9858" y="11243"/>
                    <a:pt x="9584" y="11319"/>
                    <a:pt x="9484" y="11517"/>
                  </a:cubicBezTo>
                  <a:cubicBezTo>
                    <a:pt x="9370" y="11540"/>
                    <a:pt x="9263" y="11578"/>
                    <a:pt x="9157" y="11624"/>
                  </a:cubicBezTo>
                  <a:cubicBezTo>
                    <a:pt x="9271" y="11494"/>
                    <a:pt x="9378" y="11372"/>
                    <a:pt x="9500" y="11243"/>
                  </a:cubicBezTo>
                  <a:cubicBezTo>
                    <a:pt x="9660" y="11075"/>
                    <a:pt x="9850" y="10953"/>
                    <a:pt x="10026" y="10801"/>
                  </a:cubicBezTo>
                  <a:cubicBezTo>
                    <a:pt x="10148" y="10694"/>
                    <a:pt x="10269" y="10595"/>
                    <a:pt x="10407" y="10511"/>
                  </a:cubicBezTo>
                  <a:lnTo>
                    <a:pt x="10765" y="10397"/>
                  </a:lnTo>
                  <a:close/>
                  <a:moveTo>
                    <a:pt x="5722" y="10615"/>
                  </a:moveTo>
                  <a:cubicBezTo>
                    <a:pt x="5740" y="10615"/>
                    <a:pt x="5758" y="10616"/>
                    <a:pt x="5773" y="10618"/>
                  </a:cubicBezTo>
                  <a:cubicBezTo>
                    <a:pt x="5880" y="10633"/>
                    <a:pt x="5986" y="10801"/>
                    <a:pt x="6055" y="10885"/>
                  </a:cubicBezTo>
                  <a:cubicBezTo>
                    <a:pt x="6139" y="11007"/>
                    <a:pt x="6192" y="11151"/>
                    <a:pt x="6215" y="11296"/>
                  </a:cubicBezTo>
                  <a:cubicBezTo>
                    <a:pt x="6177" y="11395"/>
                    <a:pt x="6123" y="11487"/>
                    <a:pt x="6062" y="11570"/>
                  </a:cubicBezTo>
                  <a:cubicBezTo>
                    <a:pt x="6040" y="11601"/>
                    <a:pt x="6040" y="11631"/>
                    <a:pt x="6047" y="11662"/>
                  </a:cubicBezTo>
                  <a:lnTo>
                    <a:pt x="5963" y="11692"/>
                  </a:lnTo>
                  <a:cubicBezTo>
                    <a:pt x="6017" y="11540"/>
                    <a:pt x="6017" y="11372"/>
                    <a:pt x="5963" y="11220"/>
                  </a:cubicBezTo>
                  <a:cubicBezTo>
                    <a:pt x="5941" y="11151"/>
                    <a:pt x="5925" y="11014"/>
                    <a:pt x="5864" y="10961"/>
                  </a:cubicBezTo>
                  <a:cubicBezTo>
                    <a:pt x="5788" y="10892"/>
                    <a:pt x="5704" y="10846"/>
                    <a:pt x="5620" y="10785"/>
                  </a:cubicBezTo>
                  <a:cubicBezTo>
                    <a:pt x="5455" y="10660"/>
                    <a:pt x="5605" y="10615"/>
                    <a:pt x="5722" y="10615"/>
                  </a:cubicBezTo>
                  <a:close/>
                  <a:moveTo>
                    <a:pt x="11108" y="11045"/>
                  </a:moveTo>
                  <a:cubicBezTo>
                    <a:pt x="11077" y="11235"/>
                    <a:pt x="11062" y="11433"/>
                    <a:pt x="11054" y="11631"/>
                  </a:cubicBezTo>
                  <a:cubicBezTo>
                    <a:pt x="11054" y="11670"/>
                    <a:pt x="11070" y="11715"/>
                    <a:pt x="11070" y="11761"/>
                  </a:cubicBezTo>
                  <a:cubicBezTo>
                    <a:pt x="10846" y="11517"/>
                    <a:pt x="10499" y="11425"/>
                    <a:pt x="10137" y="11425"/>
                  </a:cubicBezTo>
                  <a:cubicBezTo>
                    <a:pt x="9967" y="11425"/>
                    <a:pt x="9794" y="11445"/>
                    <a:pt x="9629" y="11479"/>
                  </a:cubicBezTo>
                  <a:cubicBezTo>
                    <a:pt x="9774" y="11334"/>
                    <a:pt x="10064" y="11289"/>
                    <a:pt x="10231" y="11243"/>
                  </a:cubicBezTo>
                  <a:cubicBezTo>
                    <a:pt x="10422" y="11182"/>
                    <a:pt x="10597" y="11098"/>
                    <a:pt x="10795" y="11067"/>
                  </a:cubicBezTo>
                  <a:cubicBezTo>
                    <a:pt x="10894" y="11052"/>
                    <a:pt x="11001" y="11045"/>
                    <a:pt x="11108" y="11045"/>
                  </a:cubicBezTo>
                  <a:close/>
                  <a:moveTo>
                    <a:pt x="25512" y="9840"/>
                  </a:moveTo>
                  <a:cubicBezTo>
                    <a:pt x="25527" y="9886"/>
                    <a:pt x="25550" y="9932"/>
                    <a:pt x="25573" y="9978"/>
                  </a:cubicBezTo>
                  <a:cubicBezTo>
                    <a:pt x="25718" y="10237"/>
                    <a:pt x="25901" y="10526"/>
                    <a:pt x="25977" y="10816"/>
                  </a:cubicBezTo>
                  <a:cubicBezTo>
                    <a:pt x="26015" y="10953"/>
                    <a:pt x="26175" y="11837"/>
                    <a:pt x="25954" y="12020"/>
                  </a:cubicBezTo>
                  <a:cubicBezTo>
                    <a:pt x="26030" y="11830"/>
                    <a:pt x="25985" y="11609"/>
                    <a:pt x="25840" y="11464"/>
                  </a:cubicBezTo>
                  <a:lnTo>
                    <a:pt x="25840" y="11456"/>
                  </a:lnTo>
                  <a:cubicBezTo>
                    <a:pt x="25840" y="11319"/>
                    <a:pt x="25794" y="11182"/>
                    <a:pt x="25726" y="11067"/>
                  </a:cubicBezTo>
                  <a:cubicBezTo>
                    <a:pt x="25672" y="10961"/>
                    <a:pt x="25581" y="10816"/>
                    <a:pt x="25474" y="10763"/>
                  </a:cubicBezTo>
                  <a:cubicBezTo>
                    <a:pt x="25550" y="10465"/>
                    <a:pt x="25566" y="10153"/>
                    <a:pt x="25512" y="9840"/>
                  </a:cubicBezTo>
                  <a:close/>
                  <a:moveTo>
                    <a:pt x="9065" y="10938"/>
                  </a:moveTo>
                  <a:lnTo>
                    <a:pt x="9065" y="10938"/>
                  </a:lnTo>
                  <a:cubicBezTo>
                    <a:pt x="8669" y="11228"/>
                    <a:pt x="8364" y="11639"/>
                    <a:pt x="7953" y="11891"/>
                  </a:cubicBezTo>
                  <a:cubicBezTo>
                    <a:pt x="7755" y="12012"/>
                    <a:pt x="7531" y="12088"/>
                    <a:pt x="7306" y="12088"/>
                  </a:cubicBezTo>
                  <a:cubicBezTo>
                    <a:pt x="7150" y="12088"/>
                    <a:pt x="6994" y="12051"/>
                    <a:pt x="6847" y="11967"/>
                  </a:cubicBezTo>
                  <a:cubicBezTo>
                    <a:pt x="6779" y="11929"/>
                    <a:pt x="6710" y="11898"/>
                    <a:pt x="6642" y="11868"/>
                  </a:cubicBezTo>
                  <a:cubicBezTo>
                    <a:pt x="6604" y="11837"/>
                    <a:pt x="6558" y="11814"/>
                    <a:pt x="6520" y="11792"/>
                  </a:cubicBezTo>
                  <a:lnTo>
                    <a:pt x="6520" y="11799"/>
                  </a:lnTo>
                  <a:cubicBezTo>
                    <a:pt x="6505" y="11784"/>
                    <a:pt x="6489" y="11769"/>
                    <a:pt x="6474" y="11753"/>
                  </a:cubicBezTo>
                  <a:lnTo>
                    <a:pt x="9065" y="10938"/>
                  </a:lnTo>
                  <a:close/>
                  <a:moveTo>
                    <a:pt x="12442" y="10915"/>
                  </a:moveTo>
                  <a:lnTo>
                    <a:pt x="12617" y="11502"/>
                  </a:lnTo>
                  <a:cubicBezTo>
                    <a:pt x="12701" y="11792"/>
                    <a:pt x="12838" y="12058"/>
                    <a:pt x="13013" y="12302"/>
                  </a:cubicBezTo>
                  <a:cubicBezTo>
                    <a:pt x="12762" y="12272"/>
                    <a:pt x="12525" y="12028"/>
                    <a:pt x="12419" y="11799"/>
                  </a:cubicBezTo>
                  <a:cubicBezTo>
                    <a:pt x="12327" y="11586"/>
                    <a:pt x="12259" y="11349"/>
                    <a:pt x="12358" y="11128"/>
                  </a:cubicBezTo>
                  <a:cubicBezTo>
                    <a:pt x="12388" y="11060"/>
                    <a:pt x="12411" y="10991"/>
                    <a:pt x="12442" y="10915"/>
                  </a:cubicBezTo>
                  <a:close/>
                  <a:moveTo>
                    <a:pt x="4911" y="10941"/>
                  </a:moveTo>
                  <a:cubicBezTo>
                    <a:pt x="4972" y="10941"/>
                    <a:pt x="5033" y="10947"/>
                    <a:pt x="5095" y="10961"/>
                  </a:cubicBezTo>
                  <a:lnTo>
                    <a:pt x="5125" y="10984"/>
                  </a:lnTo>
                  <a:cubicBezTo>
                    <a:pt x="5064" y="10984"/>
                    <a:pt x="5011" y="10984"/>
                    <a:pt x="4950" y="10991"/>
                  </a:cubicBezTo>
                  <a:cubicBezTo>
                    <a:pt x="4607" y="11045"/>
                    <a:pt x="4424" y="11304"/>
                    <a:pt x="4226" y="11563"/>
                  </a:cubicBezTo>
                  <a:cubicBezTo>
                    <a:pt x="4165" y="11593"/>
                    <a:pt x="4111" y="11624"/>
                    <a:pt x="4058" y="11654"/>
                  </a:cubicBezTo>
                  <a:cubicBezTo>
                    <a:pt x="3677" y="11868"/>
                    <a:pt x="3342" y="12218"/>
                    <a:pt x="2922" y="12348"/>
                  </a:cubicBezTo>
                  <a:cubicBezTo>
                    <a:pt x="2953" y="12325"/>
                    <a:pt x="2991" y="12295"/>
                    <a:pt x="3022" y="12264"/>
                  </a:cubicBezTo>
                  <a:cubicBezTo>
                    <a:pt x="3395" y="11913"/>
                    <a:pt x="3677" y="11532"/>
                    <a:pt x="4104" y="11235"/>
                  </a:cubicBezTo>
                  <a:cubicBezTo>
                    <a:pt x="4343" y="11078"/>
                    <a:pt x="4623" y="10941"/>
                    <a:pt x="4911" y="10941"/>
                  </a:cubicBezTo>
                  <a:close/>
                  <a:moveTo>
                    <a:pt x="7975" y="11997"/>
                  </a:moveTo>
                  <a:cubicBezTo>
                    <a:pt x="7884" y="12165"/>
                    <a:pt x="7754" y="12302"/>
                    <a:pt x="7602" y="12416"/>
                  </a:cubicBezTo>
                  <a:cubicBezTo>
                    <a:pt x="7484" y="12495"/>
                    <a:pt x="7344" y="12534"/>
                    <a:pt x="7206" y="12534"/>
                  </a:cubicBezTo>
                  <a:cubicBezTo>
                    <a:pt x="7183" y="12534"/>
                    <a:pt x="7160" y="12533"/>
                    <a:pt x="7137" y="12531"/>
                  </a:cubicBezTo>
                  <a:cubicBezTo>
                    <a:pt x="6969" y="12424"/>
                    <a:pt x="6931" y="12226"/>
                    <a:pt x="6832" y="12058"/>
                  </a:cubicBezTo>
                  <a:lnTo>
                    <a:pt x="6832" y="12058"/>
                  </a:lnTo>
                  <a:cubicBezTo>
                    <a:pt x="6992" y="12154"/>
                    <a:pt x="7171" y="12201"/>
                    <a:pt x="7350" y="12201"/>
                  </a:cubicBezTo>
                  <a:cubicBezTo>
                    <a:pt x="7530" y="12201"/>
                    <a:pt x="7709" y="12154"/>
                    <a:pt x="7869" y="12058"/>
                  </a:cubicBezTo>
                  <a:cubicBezTo>
                    <a:pt x="7907" y="12043"/>
                    <a:pt x="7937" y="12020"/>
                    <a:pt x="7975" y="11997"/>
                  </a:cubicBezTo>
                  <a:close/>
                  <a:moveTo>
                    <a:pt x="25284" y="7737"/>
                  </a:moveTo>
                  <a:lnTo>
                    <a:pt x="25284" y="7737"/>
                  </a:lnTo>
                  <a:cubicBezTo>
                    <a:pt x="25299" y="7828"/>
                    <a:pt x="25314" y="7927"/>
                    <a:pt x="25337" y="8019"/>
                  </a:cubicBezTo>
                  <a:cubicBezTo>
                    <a:pt x="25360" y="8126"/>
                    <a:pt x="25398" y="8232"/>
                    <a:pt x="25451" y="8331"/>
                  </a:cubicBezTo>
                  <a:cubicBezTo>
                    <a:pt x="25345" y="8621"/>
                    <a:pt x="25482" y="9033"/>
                    <a:pt x="25566" y="9299"/>
                  </a:cubicBezTo>
                  <a:cubicBezTo>
                    <a:pt x="25741" y="9840"/>
                    <a:pt x="26061" y="10313"/>
                    <a:pt x="26229" y="10862"/>
                  </a:cubicBezTo>
                  <a:cubicBezTo>
                    <a:pt x="26396" y="11410"/>
                    <a:pt x="26419" y="12058"/>
                    <a:pt x="25931" y="12424"/>
                  </a:cubicBezTo>
                  <a:cubicBezTo>
                    <a:pt x="25827" y="12503"/>
                    <a:pt x="25706" y="12538"/>
                    <a:pt x="25584" y="12538"/>
                  </a:cubicBezTo>
                  <a:cubicBezTo>
                    <a:pt x="25269" y="12538"/>
                    <a:pt x="24951" y="12302"/>
                    <a:pt x="24918" y="11967"/>
                  </a:cubicBezTo>
                  <a:lnTo>
                    <a:pt x="24925" y="11959"/>
                  </a:lnTo>
                  <a:cubicBezTo>
                    <a:pt x="24918" y="11891"/>
                    <a:pt x="24933" y="11830"/>
                    <a:pt x="24956" y="11769"/>
                  </a:cubicBezTo>
                  <a:cubicBezTo>
                    <a:pt x="25032" y="11616"/>
                    <a:pt x="25223" y="11532"/>
                    <a:pt x="25367" y="11487"/>
                  </a:cubicBezTo>
                  <a:cubicBezTo>
                    <a:pt x="25387" y="11485"/>
                    <a:pt x="25407" y="11484"/>
                    <a:pt x="25426" y="11484"/>
                  </a:cubicBezTo>
                  <a:cubicBezTo>
                    <a:pt x="25487" y="11484"/>
                    <a:pt x="25545" y="11494"/>
                    <a:pt x="25604" y="11517"/>
                  </a:cubicBezTo>
                  <a:cubicBezTo>
                    <a:pt x="25245" y="11525"/>
                    <a:pt x="25017" y="12211"/>
                    <a:pt x="25459" y="12287"/>
                  </a:cubicBezTo>
                  <a:cubicBezTo>
                    <a:pt x="25492" y="12295"/>
                    <a:pt x="25525" y="12299"/>
                    <a:pt x="25558" y="12299"/>
                  </a:cubicBezTo>
                  <a:cubicBezTo>
                    <a:pt x="25678" y="12299"/>
                    <a:pt x="25793" y="12247"/>
                    <a:pt x="25870" y="12157"/>
                  </a:cubicBezTo>
                  <a:cubicBezTo>
                    <a:pt x="26213" y="12157"/>
                    <a:pt x="26183" y="11441"/>
                    <a:pt x="26152" y="11205"/>
                  </a:cubicBezTo>
                  <a:cubicBezTo>
                    <a:pt x="26114" y="10885"/>
                    <a:pt x="26008" y="10580"/>
                    <a:pt x="25848" y="10298"/>
                  </a:cubicBezTo>
                  <a:cubicBezTo>
                    <a:pt x="25665" y="9955"/>
                    <a:pt x="25512" y="9589"/>
                    <a:pt x="25398" y="9208"/>
                  </a:cubicBezTo>
                  <a:cubicBezTo>
                    <a:pt x="25390" y="9200"/>
                    <a:pt x="25383" y="9193"/>
                    <a:pt x="25375" y="9185"/>
                  </a:cubicBezTo>
                  <a:cubicBezTo>
                    <a:pt x="25299" y="8705"/>
                    <a:pt x="25268" y="8217"/>
                    <a:pt x="25284" y="7737"/>
                  </a:cubicBezTo>
                  <a:close/>
                  <a:moveTo>
                    <a:pt x="10064" y="10625"/>
                  </a:moveTo>
                  <a:cubicBezTo>
                    <a:pt x="9888" y="10763"/>
                    <a:pt x="9721" y="10907"/>
                    <a:pt x="9553" y="11052"/>
                  </a:cubicBezTo>
                  <a:cubicBezTo>
                    <a:pt x="9385" y="11197"/>
                    <a:pt x="9263" y="11380"/>
                    <a:pt x="9111" y="11540"/>
                  </a:cubicBezTo>
                  <a:cubicBezTo>
                    <a:pt x="9035" y="11609"/>
                    <a:pt x="8959" y="11685"/>
                    <a:pt x="8882" y="11753"/>
                  </a:cubicBezTo>
                  <a:cubicBezTo>
                    <a:pt x="8509" y="11967"/>
                    <a:pt x="7922" y="12546"/>
                    <a:pt x="7465" y="12599"/>
                  </a:cubicBezTo>
                  <a:cubicBezTo>
                    <a:pt x="7785" y="12462"/>
                    <a:pt x="7953" y="12180"/>
                    <a:pt x="8166" y="11898"/>
                  </a:cubicBezTo>
                  <a:cubicBezTo>
                    <a:pt x="8181" y="11883"/>
                    <a:pt x="8181" y="11868"/>
                    <a:pt x="8174" y="11852"/>
                  </a:cubicBezTo>
                  <a:cubicBezTo>
                    <a:pt x="8616" y="11510"/>
                    <a:pt x="8966" y="11014"/>
                    <a:pt x="9484" y="10824"/>
                  </a:cubicBezTo>
                  <a:cubicBezTo>
                    <a:pt x="9500" y="10824"/>
                    <a:pt x="9507" y="10808"/>
                    <a:pt x="9515" y="10801"/>
                  </a:cubicBezTo>
                  <a:lnTo>
                    <a:pt x="10064" y="10625"/>
                  </a:lnTo>
                  <a:close/>
                  <a:moveTo>
                    <a:pt x="23942" y="12195"/>
                  </a:moveTo>
                  <a:lnTo>
                    <a:pt x="23942" y="12195"/>
                  </a:lnTo>
                  <a:cubicBezTo>
                    <a:pt x="23782" y="12470"/>
                    <a:pt x="22974" y="12645"/>
                    <a:pt x="22837" y="12683"/>
                  </a:cubicBezTo>
                  <a:lnTo>
                    <a:pt x="22837" y="12676"/>
                  </a:lnTo>
                  <a:cubicBezTo>
                    <a:pt x="22713" y="12708"/>
                    <a:pt x="22588" y="12721"/>
                    <a:pt x="22463" y="12721"/>
                  </a:cubicBezTo>
                  <a:cubicBezTo>
                    <a:pt x="22297" y="12721"/>
                    <a:pt x="22130" y="12698"/>
                    <a:pt x="21961" y="12668"/>
                  </a:cubicBezTo>
                  <a:cubicBezTo>
                    <a:pt x="21900" y="12660"/>
                    <a:pt x="21839" y="12645"/>
                    <a:pt x="21770" y="12637"/>
                  </a:cubicBezTo>
                  <a:lnTo>
                    <a:pt x="23942" y="12195"/>
                  </a:lnTo>
                  <a:close/>
                  <a:moveTo>
                    <a:pt x="751" y="12172"/>
                  </a:moveTo>
                  <a:cubicBezTo>
                    <a:pt x="860" y="12172"/>
                    <a:pt x="977" y="12328"/>
                    <a:pt x="1032" y="12378"/>
                  </a:cubicBezTo>
                  <a:cubicBezTo>
                    <a:pt x="1131" y="12470"/>
                    <a:pt x="1246" y="12554"/>
                    <a:pt x="1368" y="12615"/>
                  </a:cubicBezTo>
                  <a:cubicBezTo>
                    <a:pt x="1421" y="12637"/>
                    <a:pt x="1474" y="12660"/>
                    <a:pt x="1535" y="12676"/>
                  </a:cubicBezTo>
                  <a:cubicBezTo>
                    <a:pt x="1299" y="12676"/>
                    <a:pt x="1063" y="12691"/>
                    <a:pt x="827" y="12721"/>
                  </a:cubicBezTo>
                  <a:cubicBezTo>
                    <a:pt x="796" y="12721"/>
                    <a:pt x="773" y="12737"/>
                    <a:pt x="758" y="12759"/>
                  </a:cubicBezTo>
                  <a:cubicBezTo>
                    <a:pt x="720" y="12744"/>
                    <a:pt x="682" y="12737"/>
                    <a:pt x="644" y="12737"/>
                  </a:cubicBezTo>
                  <a:lnTo>
                    <a:pt x="621" y="12737"/>
                  </a:lnTo>
                  <a:cubicBezTo>
                    <a:pt x="628" y="12729"/>
                    <a:pt x="628" y="12729"/>
                    <a:pt x="621" y="12721"/>
                  </a:cubicBezTo>
                  <a:cubicBezTo>
                    <a:pt x="583" y="12569"/>
                    <a:pt x="537" y="12394"/>
                    <a:pt x="636" y="12249"/>
                  </a:cubicBezTo>
                  <a:cubicBezTo>
                    <a:pt x="671" y="12193"/>
                    <a:pt x="710" y="12172"/>
                    <a:pt x="751" y="12172"/>
                  </a:cubicBezTo>
                  <a:close/>
                  <a:moveTo>
                    <a:pt x="11260" y="10694"/>
                  </a:moveTo>
                  <a:cubicBezTo>
                    <a:pt x="11367" y="10801"/>
                    <a:pt x="11481" y="10900"/>
                    <a:pt x="11603" y="10984"/>
                  </a:cubicBezTo>
                  <a:cubicBezTo>
                    <a:pt x="11626" y="11083"/>
                    <a:pt x="11626" y="11174"/>
                    <a:pt x="11626" y="11273"/>
                  </a:cubicBezTo>
                  <a:cubicBezTo>
                    <a:pt x="11611" y="11548"/>
                    <a:pt x="11565" y="11814"/>
                    <a:pt x="11504" y="12081"/>
                  </a:cubicBezTo>
                  <a:cubicBezTo>
                    <a:pt x="11451" y="12302"/>
                    <a:pt x="11458" y="12523"/>
                    <a:pt x="11512" y="12737"/>
                  </a:cubicBezTo>
                  <a:cubicBezTo>
                    <a:pt x="11518" y="12755"/>
                    <a:pt x="11524" y="12773"/>
                    <a:pt x="11530" y="12787"/>
                  </a:cubicBezTo>
                  <a:lnTo>
                    <a:pt x="11530" y="12787"/>
                  </a:lnTo>
                  <a:cubicBezTo>
                    <a:pt x="11410" y="12523"/>
                    <a:pt x="11321" y="12237"/>
                    <a:pt x="11276" y="11944"/>
                  </a:cubicBezTo>
                  <a:cubicBezTo>
                    <a:pt x="11199" y="11517"/>
                    <a:pt x="11283" y="11121"/>
                    <a:pt x="11260" y="10702"/>
                  </a:cubicBezTo>
                  <a:lnTo>
                    <a:pt x="11260" y="10694"/>
                  </a:lnTo>
                  <a:close/>
                  <a:moveTo>
                    <a:pt x="6123" y="11860"/>
                  </a:moveTo>
                  <a:cubicBezTo>
                    <a:pt x="6139" y="11875"/>
                    <a:pt x="6146" y="11883"/>
                    <a:pt x="6162" y="11891"/>
                  </a:cubicBezTo>
                  <a:cubicBezTo>
                    <a:pt x="6261" y="11921"/>
                    <a:pt x="6352" y="11967"/>
                    <a:pt x="6436" y="12028"/>
                  </a:cubicBezTo>
                  <a:cubicBezTo>
                    <a:pt x="6505" y="12165"/>
                    <a:pt x="6535" y="12317"/>
                    <a:pt x="6535" y="12462"/>
                  </a:cubicBezTo>
                  <a:cubicBezTo>
                    <a:pt x="6527" y="12569"/>
                    <a:pt x="6527" y="12767"/>
                    <a:pt x="6444" y="12843"/>
                  </a:cubicBezTo>
                  <a:cubicBezTo>
                    <a:pt x="6398" y="12889"/>
                    <a:pt x="6315" y="12938"/>
                    <a:pt x="6261" y="12938"/>
                  </a:cubicBezTo>
                  <a:cubicBezTo>
                    <a:pt x="6216" y="12938"/>
                    <a:pt x="6192" y="12903"/>
                    <a:pt x="6230" y="12798"/>
                  </a:cubicBezTo>
                  <a:cubicBezTo>
                    <a:pt x="6261" y="12698"/>
                    <a:pt x="6306" y="12607"/>
                    <a:pt x="6337" y="12508"/>
                  </a:cubicBezTo>
                  <a:cubicBezTo>
                    <a:pt x="6352" y="12432"/>
                    <a:pt x="6291" y="12310"/>
                    <a:pt x="6268" y="12241"/>
                  </a:cubicBezTo>
                  <a:cubicBezTo>
                    <a:pt x="6238" y="12104"/>
                    <a:pt x="6162" y="11974"/>
                    <a:pt x="6055" y="11883"/>
                  </a:cubicBezTo>
                  <a:lnTo>
                    <a:pt x="6123" y="11860"/>
                  </a:lnTo>
                  <a:close/>
                  <a:moveTo>
                    <a:pt x="5979" y="12256"/>
                  </a:moveTo>
                  <a:lnTo>
                    <a:pt x="5979" y="12256"/>
                  </a:lnTo>
                  <a:cubicBezTo>
                    <a:pt x="5986" y="12371"/>
                    <a:pt x="5963" y="12493"/>
                    <a:pt x="5918" y="12599"/>
                  </a:cubicBezTo>
                  <a:cubicBezTo>
                    <a:pt x="5910" y="12599"/>
                    <a:pt x="5910" y="12607"/>
                    <a:pt x="5902" y="12615"/>
                  </a:cubicBezTo>
                  <a:cubicBezTo>
                    <a:pt x="5796" y="12721"/>
                    <a:pt x="5666" y="12813"/>
                    <a:pt x="5529" y="12874"/>
                  </a:cubicBezTo>
                  <a:lnTo>
                    <a:pt x="5529" y="12881"/>
                  </a:lnTo>
                  <a:cubicBezTo>
                    <a:pt x="5424" y="12940"/>
                    <a:pt x="5308" y="12969"/>
                    <a:pt x="5190" y="12969"/>
                  </a:cubicBezTo>
                  <a:cubicBezTo>
                    <a:pt x="5094" y="12969"/>
                    <a:pt x="4997" y="12950"/>
                    <a:pt x="4904" y="12912"/>
                  </a:cubicBezTo>
                  <a:cubicBezTo>
                    <a:pt x="4866" y="12889"/>
                    <a:pt x="4828" y="12874"/>
                    <a:pt x="4790" y="12859"/>
                  </a:cubicBezTo>
                  <a:cubicBezTo>
                    <a:pt x="4866" y="12843"/>
                    <a:pt x="4950" y="12828"/>
                    <a:pt x="5034" y="12805"/>
                  </a:cubicBezTo>
                  <a:cubicBezTo>
                    <a:pt x="5262" y="12737"/>
                    <a:pt x="5902" y="12584"/>
                    <a:pt x="5979" y="12256"/>
                  </a:cubicBezTo>
                  <a:close/>
                  <a:moveTo>
                    <a:pt x="12304" y="11014"/>
                  </a:moveTo>
                  <a:lnTo>
                    <a:pt x="12304" y="11014"/>
                  </a:lnTo>
                  <a:cubicBezTo>
                    <a:pt x="12236" y="11159"/>
                    <a:pt x="12205" y="11311"/>
                    <a:pt x="12221" y="11471"/>
                  </a:cubicBezTo>
                  <a:cubicBezTo>
                    <a:pt x="12243" y="11662"/>
                    <a:pt x="12312" y="11845"/>
                    <a:pt x="12426" y="11997"/>
                  </a:cubicBezTo>
                  <a:cubicBezTo>
                    <a:pt x="12588" y="12203"/>
                    <a:pt x="12814" y="12410"/>
                    <a:pt x="13070" y="12410"/>
                  </a:cubicBezTo>
                  <a:cubicBezTo>
                    <a:pt x="13079" y="12410"/>
                    <a:pt x="13088" y="12409"/>
                    <a:pt x="13097" y="12409"/>
                  </a:cubicBezTo>
                  <a:cubicBezTo>
                    <a:pt x="13280" y="12630"/>
                    <a:pt x="13493" y="12820"/>
                    <a:pt x="13737" y="12973"/>
                  </a:cubicBezTo>
                  <a:cubicBezTo>
                    <a:pt x="13448" y="12912"/>
                    <a:pt x="13166" y="12798"/>
                    <a:pt x="12906" y="12653"/>
                  </a:cubicBezTo>
                  <a:cubicBezTo>
                    <a:pt x="12335" y="12310"/>
                    <a:pt x="11885" y="11784"/>
                    <a:pt x="11817" y="11098"/>
                  </a:cubicBezTo>
                  <a:lnTo>
                    <a:pt x="11817" y="11090"/>
                  </a:lnTo>
                  <a:cubicBezTo>
                    <a:pt x="11839" y="11098"/>
                    <a:pt x="11862" y="11106"/>
                    <a:pt x="11885" y="11113"/>
                  </a:cubicBezTo>
                  <a:cubicBezTo>
                    <a:pt x="11913" y="11118"/>
                    <a:pt x="11941" y="11120"/>
                    <a:pt x="11969" y="11120"/>
                  </a:cubicBezTo>
                  <a:cubicBezTo>
                    <a:pt x="12087" y="11120"/>
                    <a:pt x="12206" y="11082"/>
                    <a:pt x="12304" y="11014"/>
                  </a:cubicBezTo>
                  <a:close/>
                  <a:moveTo>
                    <a:pt x="23622" y="12546"/>
                  </a:moveTo>
                  <a:lnTo>
                    <a:pt x="23622" y="12546"/>
                  </a:lnTo>
                  <a:cubicBezTo>
                    <a:pt x="23287" y="12790"/>
                    <a:pt x="22890" y="12935"/>
                    <a:pt x="22479" y="12973"/>
                  </a:cubicBezTo>
                  <a:cubicBezTo>
                    <a:pt x="22410" y="12981"/>
                    <a:pt x="22342" y="12985"/>
                    <a:pt x="22273" y="12985"/>
                  </a:cubicBezTo>
                  <a:cubicBezTo>
                    <a:pt x="21837" y="12985"/>
                    <a:pt x="21396" y="12838"/>
                    <a:pt x="20955" y="12805"/>
                  </a:cubicBezTo>
                  <a:lnTo>
                    <a:pt x="20955" y="12798"/>
                  </a:lnTo>
                  <a:lnTo>
                    <a:pt x="21549" y="12676"/>
                  </a:lnTo>
                  <a:cubicBezTo>
                    <a:pt x="21717" y="12729"/>
                    <a:pt x="21884" y="12767"/>
                    <a:pt x="22052" y="12790"/>
                  </a:cubicBezTo>
                  <a:cubicBezTo>
                    <a:pt x="22166" y="12808"/>
                    <a:pt x="22274" y="12816"/>
                    <a:pt x="22378" y="12816"/>
                  </a:cubicBezTo>
                  <a:cubicBezTo>
                    <a:pt x="22621" y="12816"/>
                    <a:pt x="22848" y="12772"/>
                    <a:pt x="23104" y="12714"/>
                  </a:cubicBezTo>
                  <a:cubicBezTo>
                    <a:pt x="23287" y="12676"/>
                    <a:pt x="23454" y="12622"/>
                    <a:pt x="23622" y="12546"/>
                  </a:cubicBezTo>
                  <a:close/>
                  <a:moveTo>
                    <a:pt x="585" y="12935"/>
                  </a:moveTo>
                  <a:cubicBezTo>
                    <a:pt x="633" y="12935"/>
                    <a:pt x="682" y="12945"/>
                    <a:pt x="728" y="12965"/>
                  </a:cubicBezTo>
                  <a:cubicBezTo>
                    <a:pt x="781" y="12980"/>
                    <a:pt x="827" y="12996"/>
                    <a:pt x="880" y="13019"/>
                  </a:cubicBezTo>
                  <a:cubicBezTo>
                    <a:pt x="830" y="13016"/>
                    <a:pt x="780" y="13014"/>
                    <a:pt x="729" y="13014"/>
                  </a:cubicBezTo>
                  <a:cubicBezTo>
                    <a:pt x="642" y="13014"/>
                    <a:pt x="555" y="13019"/>
                    <a:pt x="468" y="13034"/>
                  </a:cubicBezTo>
                  <a:cubicBezTo>
                    <a:pt x="461" y="12988"/>
                    <a:pt x="453" y="12950"/>
                    <a:pt x="514" y="12942"/>
                  </a:cubicBezTo>
                  <a:cubicBezTo>
                    <a:pt x="537" y="12937"/>
                    <a:pt x="561" y="12935"/>
                    <a:pt x="585" y="12935"/>
                  </a:cubicBezTo>
                  <a:close/>
                  <a:moveTo>
                    <a:pt x="5263" y="11387"/>
                  </a:moveTo>
                  <a:cubicBezTo>
                    <a:pt x="5459" y="11387"/>
                    <a:pt x="5638" y="11447"/>
                    <a:pt x="5727" y="11639"/>
                  </a:cubicBezTo>
                  <a:cubicBezTo>
                    <a:pt x="5735" y="11647"/>
                    <a:pt x="5735" y="11647"/>
                    <a:pt x="5735" y="11647"/>
                  </a:cubicBezTo>
                  <a:cubicBezTo>
                    <a:pt x="5735" y="11670"/>
                    <a:pt x="5727" y="11685"/>
                    <a:pt x="5720" y="11700"/>
                  </a:cubicBezTo>
                  <a:cubicBezTo>
                    <a:pt x="5712" y="11723"/>
                    <a:pt x="5712" y="11746"/>
                    <a:pt x="5720" y="11769"/>
                  </a:cubicBezTo>
                  <a:lnTo>
                    <a:pt x="1375" y="13141"/>
                  </a:lnTo>
                  <a:cubicBezTo>
                    <a:pt x="1345" y="13125"/>
                    <a:pt x="1307" y="13110"/>
                    <a:pt x="1269" y="13102"/>
                  </a:cubicBezTo>
                  <a:cubicBezTo>
                    <a:pt x="1215" y="13019"/>
                    <a:pt x="1154" y="12950"/>
                    <a:pt x="1078" y="12897"/>
                  </a:cubicBezTo>
                  <a:cubicBezTo>
                    <a:pt x="1665" y="12828"/>
                    <a:pt x="2183" y="12828"/>
                    <a:pt x="2679" y="12531"/>
                  </a:cubicBezTo>
                  <a:cubicBezTo>
                    <a:pt x="2701" y="12523"/>
                    <a:pt x="2740" y="12523"/>
                    <a:pt x="2770" y="12508"/>
                  </a:cubicBezTo>
                  <a:lnTo>
                    <a:pt x="2770" y="12516"/>
                  </a:lnTo>
                  <a:cubicBezTo>
                    <a:pt x="3075" y="12424"/>
                    <a:pt x="3349" y="12279"/>
                    <a:pt x="3593" y="12089"/>
                  </a:cubicBezTo>
                  <a:cubicBezTo>
                    <a:pt x="3921" y="11837"/>
                    <a:pt x="4287" y="11639"/>
                    <a:pt x="4675" y="11502"/>
                  </a:cubicBezTo>
                  <a:cubicBezTo>
                    <a:pt x="4829" y="11455"/>
                    <a:pt x="5055" y="11387"/>
                    <a:pt x="5263" y="11387"/>
                  </a:cubicBezTo>
                  <a:close/>
                  <a:moveTo>
                    <a:pt x="4538" y="12881"/>
                  </a:moveTo>
                  <a:cubicBezTo>
                    <a:pt x="4538" y="12904"/>
                    <a:pt x="4561" y="12919"/>
                    <a:pt x="4584" y="12919"/>
                  </a:cubicBezTo>
                  <a:cubicBezTo>
                    <a:pt x="4592" y="12919"/>
                    <a:pt x="4601" y="12919"/>
                    <a:pt x="4609" y="12919"/>
                  </a:cubicBezTo>
                  <a:cubicBezTo>
                    <a:pt x="4791" y="12919"/>
                    <a:pt x="4974" y="13072"/>
                    <a:pt x="5163" y="13072"/>
                  </a:cubicBezTo>
                  <a:cubicBezTo>
                    <a:pt x="5293" y="13072"/>
                    <a:pt x="5422" y="13049"/>
                    <a:pt x="5537" y="12988"/>
                  </a:cubicBezTo>
                  <a:cubicBezTo>
                    <a:pt x="5605" y="12958"/>
                    <a:pt x="5674" y="12919"/>
                    <a:pt x="5742" y="12881"/>
                  </a:cubicBezTo>
                  <a:lnTo>
                    <a:pt x="5742" y="12881"/>
                  </a:lnTo>
                  <a:cubicBezTo>
                    <a:pt x="5720" y="12904"/>
                    <a:pt x="5704" y="12927"/>
                    <a:pt x="5681" y="12950"/>
                  </a:cubicBezTo>
                  <a:cubicBezTo>
                    <a:pt x="5438" y="13217"/>
                    <a:pt x="5056" y="13285"/>
                    <a:pt x="4721" y="13293"/>
                  </a:cubicBezTo>
                  <a:cubicBezTo>
                    <a:pt x="4203" y="13293"/>
                    <a:pt x="3753" y="13141"/>
                    <a:pt x="3250" y="13064"/>
                  </a:cubicBezTo>
                  <a:cubicBezTo>
                    <a:pt x="3174" y="13049"/>
                    <a:pt x="3098" y="13041"/>
                    <a:pt x="3022" y="13041"/>
                  </a:cubicBezTo>
                  <a:lnTo>
                    <a:pt x="3052" y="13034"/>
                  </a:lnTo>
                  <a:cubicBezTo>
                    <a:pt x="3304" y="12950"/>
                    <a:pt x="3555" y="12904"/>
                    <a:pt x="3822" y="12897"/>
                  </a:cubicBezTo>
                  <a:cubicBezTo>
                    <a:pt x="4058" y="12889"/>
                    <a:pt x="4294" y="12897"/>
                    <a:pt x="4538" y="12881"/>
                  </a:cubicBezTo>
                  <a:close/>
                  <a:moveTo>
                    <a:pt x="21520" y="1612"/>
                  </a:moveTo>
                  <a:cubicBezTo>
                    <a:pt x="22228" y="1612"/>
                    <a:pt x="22887" y="2094"/>
                    <a:pt x="23111" y="2836"/>
                  </a:cubicBezTo>
                  <a:cubicBezTo>
                    <a:pt x="23157" y="2974"/>
                    <a:pt x="24133" y="5550"/>
                    <a:pt x="25672" y="5793"/>
                  </a:cubicBezTo>
                  <a:cubicBezTo>
                    <a:pt x="24529" y="6876"/>
                    <a:pt x="25139" y="9566"/>
                    <a:pt x="25169" y="9696"/>
                  </a:cubicBezTo>
                  <a:cubicBezTo>
                    <a:pt x="25444" y="10618"/>
                    <a:pt x="24963" y="11578"/>
                    <a:pt x="24095" y="11852"/>
                  </a:cubicBezTo>
                  <a:lnTo>
                    <a:pt x="17571" y="13171"/>
                  </a:lnTo>
                  <a:cubicBezTo>
                    <a:pt x="17092" y="13254"/>
                    <a:pt x="16638" y="13294"/>
                    <a:pt x="16214" y="13294"/>
                  </a:cubicBezTo>
                  <a:cubicBezTo>
                    <a:pt x="14486" y="13294"/>
                    <a:pt x="13260" y="12624"/>
                    <a:pt x="12899" y="11418"/>
                  </a:cubicBezTo>
                  <a:lnTo>
                    <a:pt x="12899" y="11410"/>
                  </a:lnTo>
                  <a:lnTo>
                    <a:pt x="11900" y="8088"/>
                  </a:lnTo>
                  <a:cubicBezTo>
                    <a:pt x="11329" y="6159"/>
                    <a:pt x="13013" y="5039"/>
                    <a:pt x="14934" y="4117"/>
                  </a:cubicBezTo>
                  <a:lnTo>
                    <a:pt x="21046" y="1686"/>
                  </a:lnTo>
                  <a:cubicBezTo>
                    <a:pt x="21204" y="1636"/>
                    <a:pt x="21363" y="1612"/>
                    <a:pt x="21520" y="1612"/>
                  </a:cubicBezTo>
                  <a:close/>
                  <a:moveTo>
                    <a:pt x="11718" y="11403"/>
                  </a:moveTo>
                  <a:cubicBezTo>
                    <a:pt x="11824" y="11776"/>
                    <a:pt x="12022" y="12112"/>
                    <a:pt x="12289" y="12386"/>
                  </a:cubicBezTo>
                  <a:cubicBezTo>
                    <a:pt x="12137" y="12409"/>
                    <a:pt x="12000" y="12493"/>
                    <a:pt x="11916" y="12630"/>
                  </a:cubicBezTo>
                  <a:cubicBezTo>
                    <a:pt x="11769" y="12847"/>
                    <a:pt x="12028" y="13087"/>
                    <a:pt x="12241" y="13087"/>
                  </a:cubicBezTo>
                  <a:cubicBezTo>
                    <a:pt x="12328" y="13087"/>
                    <a:pt x="12407" y="13047"/>
                    <a:pt x="12449" y="12950"/>
                  </a:cubicBezTo>
                  <a:cubicBezTo>
                    <a:pt x="12480" y="12874"/>
                    <a:pt x="12487" y="12798"/>
                    <a:pt x="12464" y="12721"/>
                  </a:cubicBezTo>
                  <a:cubicBezTo>
                    <a:pt x="12464" y="12714"/>
                    <a:pt x="12457" y="12706"/>
                    <a:pt x="12449" y="12698"/>
                  </a:cubicBezTo>
                  <a:cubicBezTo>
                    <a:pt x="12442" y="12691"/>
                    <a:pt x="12442" y="12676"/>
                    <a:pt x="12442" y="12653"/>
                  </a:cubicBezTo>
                  <a:cubicBezTo>
                    <a:pt x="12411" y="12607"/>
                    <a:pt x="12373" y="12561"/>
                    <a:pt x="12320" y="12538"/>
                  </a:cubicBezTo>
                  <a:lnTo>
                    <a:pt x="12320" y="12538"/>
                  </a:lnTo>
                  <a:cubicBezTo>
                    <a:pt x="12373" y="12561"/>
                    <a:pt x="12419" y="12599"/>
                    <a:pt x="12442" y="12645"/>
                  </a:cubicBezTo>
                  <a:cubicBezTo>
                    <a:pt x="12450" y="12623"/>
                    <a:pt x="12470" y="12611"/>
                    <a:pt x="12489" y="12611"/>
                  </a:cubicBezTo>
                  <a:cubicBezTo>
                    <a:pt x="12502" y="12611"/>
                    <a:pt x="12516" y="12617"/>
                    <a:pt x="12525" y="12630"/>
                  </a:cubicBezTo>
                  <a:cubicBezTo>
                    <a:pt x="12541" y="12645"/>
                    <a:pt x="12556" y="12668"/>
                    <a:pt x="12564" y="12683"/>
                  </a:cubicBezTo>
                  <a:cubicBezTo>
                    <a:pt x="12579" y="12691"/>
                    <a:pt x="12594" y="12698"/>
                    <a:pt x="12594" y="12706"/>
                  </a:cubicBezTo>
                  <a:cubicBezTo>
                    <a:pt x="12594" y="12706"/>
                    <a:pt x="12594" y="12714"/>
                    <a:pt x="12602" y="12721"/>
                  </a:cubicBezTo>
                  <a:cubicBezTo>
                    <a:pt x="12609" y="12737"/>
                    <a:pt x="12609" y="12744"/>
                    <a:pt x="12617" y="12759"/>
                  </a:cubicBezTo>
                  <a:cubicBezTo>
                    <a:pt x="12632" y="12790"/>
                    <a:pt x="12647" y="12820"/>
                    <a:pt x="12663" y="12851"/>
                  </a:cubicBezTo>
                  <a:cubicBezTo>
                    <a:pt x="12670" y="12866"/>
                    <a:pt x="12663" y="12889"/>
                    <a:pt x="12655" y="12897"/>
                  </a:cubicBezTo>
                  <a:cubicBezTo>
                    <a:pt x="12655" y="12942"/>
                    <a:pt x="12655" y="12996"/>
                    <a:pt x="12647" y="13041"/>
                  </a:cubicBezTo>
                  <a:lnTo>
                    <a:pt x="12655" y="13057"/>
                  </a:lnTo>
                  <a:lnTo>
                    <a:pt x="12640" y="13072"/>
                  </a:lnTo>
                  <a:cubicBezTo>
                    <a:pt x="12602" y="13179"/>
                    <a:pt x="12533" y="13262"/>
                    <a:pt x="12442" y="13316"/>
                  </a:cubicBezTo>
                  <a:cubicBezTo>
                    <a:pt x="12436" y="13322"/>
                    <a:pt x="12428" y="13324"/>
                    <a:pt x="12419" y="13324"/>
                  </a:cubicBezTo>
                  <a:cubicBezTo>
                    <a:pt x="12405" y="13324"/>
                    <a:pt x="12390" y="13318"/>
                    <a:pt x="12381" y="13308"/>
                  </a:cubicBezTo>
                  <a:lnTo>
                    <a:pt x="12358" y="13308"/>
                  </a:lnTo>
                  <a:lnTo>
                    <a:pt x="12342" y="13316"/>
                  </a:lnTo>
                  <a:cubicBezTo>
                    <a:pt x="12336" y="13319"/>
                    <a:pt x="12329" y="13321"/>
                    <a:pt x="12321" y="13321"/>
                  </a:cubicBezTo>
                  <a:cubicBezTo>
                    <a:pt x="12310" y="13321"/>
                    <a:pt x="12298" y="13317"/>
                    <a:pt x="12289" y="13308"/>
                  </a:cubicBezTo>
                  <a:lnTo>
                    <a:pt x="12274" y="13308"/>
                  </a:lnTo>
                  <a:cubicBezTo>
                    <a:pt x="12266" y="13309"/>
                    <a:pt x="12258" y="13309"/>
                    <a:pt x="12250" y="13309"/>
                  </a:cubicBezTo>
                  <a:cubicBezTo>
                    <a:pt x="11929" y="13309"/>
                    <a:pt x="11588" y="13018"/>
                    <a:pt x="11603" y="12683"/>
                  </a:cubicBezTo>
                  <a:cubicBezTo>
                    <a:pt x="11565" y="12523"/>
                    <a:pt x="11557" y="12356"/>
                    <a:pt x="11588" y="12195"/>
                  </a:cubicBezTo>
                  <a:lnTo>
                    <a:pt x="11588" y="12188"/>
                  </a:lnTo>
                  <a:cubicBezTo>
                    <a:pt x="11641" y="11974"/>
                    <a:pt x="11687" y="11761"/>
                    <a:pt x="11710" y="11548"/>
                  </a:cubicBezTo>
                  <a:cubicBezTo>
                    <a:pt x="11710" y="11502"/>
                    <a:pt x="11718" y="11456"/>
                    <a:pt x="11718" y="11403"/>
                  </a:cubicBezTo>
                  <a:close/>
                  <a:moveTo>
                    <a:pt x="24054" y="12343"/>
                  </a:moveTo>
                  <a:cubicBezTo>
                    <a:pt x="24018" y="12523"/>
                    <a:pt x="23995" y="12710"/>
                    <a:pt x="23950" y="12889"/>
                  </a:cubicBezTo>
                  <a:cubicBezTo>
                    <a:pt x="23897" y="13125"/>
                    <a:pt x="23790" y="13384"/>
                    <a:pt x="23569" y="13506"/>
                  </a:cubicBezTo>
                  <a:cubicBezTo>
                    <a:pt x="23500" y="13544"/>
                    <a:pt x="23424" y="13575"/>
                    <a:pt x="23348" y="13590"/>
                  </a:cubicBezTo>
                  <a:cubicBezTo>
                    <a:pt x="23401" y="13537"/>
                    <a:pt x="23432" y="13453"/>
                    <a:pt x="23409" y="13377"/>
                  </a:cubicBezTo>
                  <a:cubicBezTo>
                    <a:pt x="23386" y="13224"/>
                    <a:pt x="23294" y="13080"/>
                    <a:pt x="23165" y="12996"/>
                  </a:cubicBezTo>
                  <a:cubicBezTo>
                    <a:pt x="23514" y="12859"/>
                    <a:pt x="23818" y="12639"/>
                    <a:pt x="24054" y="12343"/>
                  </a:cubicBezTo>
                  <a:close/>
                  <a:moveTo>
                    <a:pt x="757" y="13220"/>
                  </a:moveTo>
                  <a:cubicBezTo>
                    <a:pt x="874" y="13220"/>
                    <a:pt x="994" y="13235"/>
                    <a:pt x="1101" y="13262"/>
                  </a:cubicBezTo>
                  <a:cubicBezTo>
                    <a:pt x="956" y="13377"/>
                    <a:pt x="796" y="13468"/>
                    <a:pt x="628" y="13537"/>
                  </a:cubicBezTo>
                  <a:cubicBezTo>
                    <a:pt x="560" y="13560"/>
                    <a:pt x="478" y="13596"/>
                    <a:pt x="402" y="13596"/>
                  </a:cubicBezTo>
                  <a:cubicBezTo>
                    <a:pt x="378" y="13596"/>
                    <a:pt x="354" y="13592"/>
                    <a:pt x="331" y="13583"/>
                  </a:cubicBezTo>
                  <a:cubicBezTo>
                    <a:pt x="225" y="13537"/>
                    <a:pt x="209" y="13407"/>
                    <a:pt x="293" y="13331"/>
                  </a:cubicBezTo>
                  <a:cubicBezTo>
                    <a:pt x="412" y="13254"/>
                    <a:pt x="582" y="13220"/>
                    <a:pt x="757" y="13220"/>
                  </a:cubicBezTo>
                  <a:close/>
                  <a:moveTo>
                    <a:pt x="5796" y="11967"/>
                  </a:moveTo>
                  <a:cubicBezTo>
                    <a:pt x="5796" y="11974"/>
                    <a:pt x="5803" y="11982"/>
                    <a:pt x="5811" y="11990"/>
                  </a:cubicBezTo>
                  <a:cubicBezTo>
                    <a:pt x="5841" y="12013"/>
                    <a:pt x="5872" y="12035"/>
                    <a:pt x="5895" y="12066"/>
                  </a:cubicBezTo>
                  <a:cubicBezTo>
                    <a:pt x="5872" y="12081"/>
                    <a:pt x="5864" y="12104"/>
                    <a:pt x="5872" y="12127"/>
                  </a:cubicBezTo>
                  <a:cubicBezTo>
                    <a:pt x="6017" y="12592"/>
                    <a:pt x="4660" y="12775"/>
                    <a:pt x="4454" y="12775"/>
                  </a:cubicBezTo>
                  <a:cubicBezTo>
                    <a:pt x="4409" y="12774"/>
                    <a:pt x="4363" y="12773"/>
                    <a:pt x="4317" y="12773"/>
                  </a:cubicBezTo>
                  <a:cubicBezTo>
                    <a:pt x="3995" y="12773"/>
                    <a:pt x="3670" y="12797"/>
                    <a:pt x="3357" y="12843"/>
                  </a:cubicBezTo>
                  <a:cubicBezTo>
                    <a:pt x="3151" y="12889"/>
                    <a:pt x="2953" y="12958"/>
                    <a:pt x="2770" y="13049"/>
                  </a:cubicBezTo>
                  <a:cubicBezTo>
                    <a:pt x="2229" y="13102"/>
                    <a:pt x="1817" y="13400"/>
                    <a:pt x="1307" y="13666"/>
                  </a:cubicBezTo>
                  <a:cubicBezTo>
                    <a:pt x="1337" y="13567"/>
                    <a:pt x="1352" y="13468"/>
                    <a:pt x="1345" y="13369"/>
                  </a:cubicBezTo>
                  <a:lnTo>
                    <a:pt x="5796" y="11967"/>
                  </a:lnTo>
                  <a:close/>
                  <a:moveTo>
                    <a:pt x="24765" y="11845"/>
                  </a:moveTo>
                  <a:lnTo>
                    <a:pt x="24765" y="11845"/>
                  </a:lnTo>
                  <a:cubicBezTo>
                    <a:pt x="24560" y="12234"/>
                    <a:pt x="24499" y="12660"/>
                    <a:pt x="24247" y="13034"/>
                  </a:cubicBezTo>
                  <a:cubicBezTo>
                    <a:pt x="24087" y="13308"/>
                    <a:pt x="23881" y="13544"/>
                    <a:pt x="23630" y="13750"/>
                  </a:cubicBezTo>
                  <a:cubicBezTo>
                    <a:pt x="23492" y="13849"/>
                    <a:pt x="23321" y="13907"/>
                    <a:pt x="23144" y="13907"/>
                  </a:cubicBezTo>
                  <a:cubicBezTo>
                    <a:pt x="23116" y="13907"/>
                    <a:pt x="23087" y="13906"/>
                    <a:pt x="23058" y="13903"/>
                  </a:cubicBezTo>
                  <a:cubicBezTo>
                    <a:pt x="22974" y="13895"/>
                    <a:pt x="22890" y="13872"/>
                    <a:pt x="22814" y="13842"/>
                  </a:cubicBezTo>
                  <a:cubicBezTo>
                    <a:pt x="22806" y="13847"/>
                    <a:pt x="22797" y="13850"/>
                    <a:pt x="22788" y="13850"/>
                  </a:cubicBezTo>
                  <a:cubicBezTo>
                    <a:pt x="22773" y="13850"/>
                    <a:pt x="22758" y="13841"/>
                    <a:pt x="22753" y="13826"/>
                  </a:cubicBezTo>
                  <a:lnTo>
                    <a:pt x="22746" y="13811"/>
                  </a:lnTo>
                  <a:lnTo>
                    <a:pt x="22715" y="13804"/>
                  </a:lnTo>
                  <a:cubicBezTo>
                    <a:pt x="22711" y="13806"/>
                    <a:pt x="22706" y="13807"/>
                    <a:pt x="22700" y="13807"/>
                  </a:cubicBezTo>
                  <a:cubicBezTo>
                    <a:pt x="22685" y="13807"/>
                    <a:pt x="22667" y="13799"/>
                    <a:pt x="22662" y="13788"/>
                  </a:cubicBezTo>
                  <a:cubicBezTo>
                    <a:pt x="22601" y="13697"/>
                    <a:pt x="22563" y="13590"/>
                    <a:pt x="22570" y="13483"/>
                  </a:cubicBezTo>
                  <a:lnTo>
                    <a:pt x="22578" y="13476"/>
                  </a:lnTo>
                  <a:lnTo>
                    <a:pt x="22563" y="13453"/>
                  </a:lnTo>
                  <a:lnTo>
                    <a:pt x="22578" y="13438"/>
                  </a:lnTo>
                  <a:cubicBezTo>
                    <a:pt x="22586" y="13392"/>
                    <a:pt x="22601" y="13354"/>
                    <a:pt x="22624" y="13308"/>
                  </a:cubicBezTo>
                  <a:cubicBezTo>
                    <a:pt x="22624" y="13293"/>
                    <a:pt x="22624" y="13278"/>
                    <a:pt x="22631" y="13262"/>
                  </a:cubicBezTo>
                  <a:cubicBezTo>
                    <a:pt x="22662" y="13240"/>
                    <a:pt x="22685" y="13217"/>
                    <a:pt x="22715" y="13194"/>
                  </a:cubicBezTo>
                  <a:lnTo>
                    <a:pt x="22746" y="13171"/>
                  </a:lnTo>
                  <a:lnTo>
                    <a:pt x="22753" y="13156"/>
                  </a:lnTo>
                  <a:cubicBezTo>
                    <a:pt x="22761" y="13148"/>
                    <a:pt x="22776" y="13148"/>
                    <a:pt x="22784" y="13148"/>
                  </a:cubicBezTo>
                  <a:cubicBezTo>
                    <a:pt x="22807" y="13133"/>
                    <a:pt x="22830" y="13125"/>
                    <a:pt x="22845" y="13118"/>
                  </a:cubicBezTo>
                  <a:cubicBezTo>
                    <a:pt x="22852" y="13115"/>
                    <a:pt x="22858" y="13114"/>
                    <a:pt x="22864" y="13114"/>
                  </a:cubicBezTo>
                  <a:cubicBezTo>
                    <a:pt x="22893" y="13114"/>
                    <a:pt x="22913" y="13140"/>
                    <a:pt x="22913" y="13171"/>
                  </a:cubicBezTo>
                  <a:cubicBezTo>
                    <a:pt x="22951" y="13139"/>
                    <a:pt x="22995" y="13123"/>
                    <a:pt x="23044" y="13123"/>
                  </a:cubicBezTo>
                  <a:cubicBezTo>
                    <a:pt x="23053" y="13123"/>
                    <a:pt x="23063" y="13124"/>
                    <a:pt x="23073" y="13125"/>
                  </a:cubicBezTo>
                  <a:cubicBezTo>
                    <a:pt x="23012" y="13125"/>
                    <a:pt x="22959" y="13141"/>
                    <a:pt x="22913" y="13179"/>
                  </a:cubicBezTo>
                  <a:cubicBezTo>
                    <a:pt x="22913" y="13194"/>
                    <a:pt x="22898" y="13209"/>
                    <a:pt x="22883" y="13217"/>
                  </a:cubicBezTo>
                  <a:lnTo>
                    <a:pt x="22868" y="13224"/>
                  </a:lnTo>
                  <a:cubicBezTo>
                    <a:pt x="22822" y="13285"/>
                    <a:pt x="22791" y="13362"/>
                    <a:pt x="22799" y="13445"/>
                  </a:cubicBezTo>
                  <a:cubicBezTo>
                    <a:pt x="22799" y="13583"/>
                    <a:pt x="22913" y="13689"/>
                    <a:pt x="23051" y="13689"/>
                  </a:cubicBezTo>
                  <a:cubicBezTo>
                    <a:pt x="23096" y="13716"/>
                    <a:pt x="23150" y="13727"/>
                    <a:pt x="23207" y="13727"/>
                  </a:cubicBezTo>
                  <a:cubicBezTo>
                    <a:pt x="23429" y="13727"/>
                    <a:pt x="23710" y="13557"/>
                    <a:pt x="23813" y="13430"/>
                  </a:cubicBezTo>
                  <a:cubicBezTo>
                    <a:pt x="24110" y="13057"/>
                    <a:pt x="24057" y="12577"/>
                    <a:pt x="24217" y="12142"/>
                  </a:cubicBezTo>
                  <a:cubicBezTo>
                    <a:pt x="24415" y="12074"/>
                    <a:pt x="24598" y="11974"/>
                    <a:pt x="24765" y="11845"/>
                  </a:cubicBezTo>
                  <a:close/>
                  <a:moveTo>
                    <a:pt x="1147" y="13491"/>
                  </a:moveTo>
                  <a:cubicBezTo>
                    <a:pt x="1131" y="13689"/>
                    <a:pt x="1002" y="13865"/>
                    <a:pt x="811" y="13933"/>
                  </a:cubicBezTo>
                  <a:cubicBezTo>
                    <a:pt x="797" y="13938"/>
                    <a:pt x="783" y="13941"/>
                    <a:pt x="769" y="13941"/>
                  </a:cubicBezTo>
                  <a:cubicBezTo>
                    <a:pt x="664" y="13941"/>
                    <a:pt x="603" y="13795"/>
                    <a:pt x="705" y="13727"/>
                  </a:cubicBezTo>
                  <a:lnTo>
                    <a:pt x="705" y="13727"/>
                  </a:lnTo>
                  <a:lnTo>
                    <a:pt x="705" y="13735"/>
                  </a:lnTo>
                  <a:cubicBezTo>
                    <a:pt x="865" y="13666"/>
                    <a:pt x="1010" y="13590"/>
                    <a:pt x="1147" y="13491"/>
                  </a:cubicBezTo>
                  <a:close/>
                  <a:moveTo>
                    <a:pt x="1947" y="13499"/>
                  </a:moveTo>
                  <a:lnTo>
                    <a:pt x="1947" y="13499"/>
                  </a:lnTo>
                  <a:cubicBezTo>
                    <a:pt x="1795" y="13628"/>
                    <a:pt x="1665" y="13781"/>
                    <a:pt x="1558" y="13956"/>
                  </a:cubicBezTo>
                  <a:cubicBezTo>
                    <a:pt x="1478" y="14086"/>
                    <a:pt x="1423" y="14412"/>
                    <a:pt x="1274" y="14412"/>
                  </a:cubicBezTo>
                  <a:cubicBezTo>
                    <a:pt x="1240" y="14412"/>
                    <a:pt x="1200" y="14394"/>
                    <a:pt x="1154" y="14352"/>
                  </a:cubicBezTo>
                  <a:cubicBezTo>
                    <a:pt x="1070" y="14268"/>
                    <a:pt x="1048" y="14169"/>
                    <a:pt x="971" y="14093"/>
                  </a:cubicBezTo>
                  <a:lnTo>
                    <a:pt x="979" y="14093"/>
                  </a:lnTo>
                  <a:cubicBezTo>
                    <a:pt x="1040" y="14055"/>
                    <a:pt x="1093" y="14017"/>
                    <a:pt x="1139" y="13964"/>
                  </a:cubicBezTo>
                  <a:cubicBezTo>
                    <a:pt x="1162" y="13964"/>
                    <a:pt x="1177" y="13964"/>
                    <a:pt x="1200" y="13956"/>
                  </a:cubicBezTo>
                  <a:cubicBezTo>
                    <a:pt x="1452" y="13834"/>
                    <a:pt x="1695" y="13644"/>
                    <a:pt x="1947" y="13499"/>
                  </a:cubicBezTo>
                  <a:close/>
                  <a:moveTo>
                    <a:pt x="22296" y="1"/>
                  </a:moveTo>
                  <a:cubicBezTo>
                    <a:pt x="21900" y="1"/>
                    <a:pt x="21534" y="267"/>
                    <a:pt x="21458" y="733"/>
                  </a:cubicBezTo>
                  <a:cubicBezTo>
                    <a:pt x="21465" y="741"/>
                    <a:pt x="21465" y="748"/>
                    <a:pt x="21465" y="756"/>
                  </a:cubicBezTo>
                  <a:cubicBezTo>
                    <a:pt x="21458" y="862"/>
                    <a:pt x="21473" y="962"/>
                    <a:pt x="21496" y="1068"/>
                  </a:cubicBezTo>
                  <a:cubicBezTo>
                    <a:pt x="21267" y="901"/>
                    <a:pt x="21054" y="687"/>
                    <a:pt x="20901" y="596"/>
                  </a:cubicBezTo>
                  <a:cubicBezTo>
                    <a:pt x="20665" y="474"/>
                    <a:pt x="20414" y="375"/>
                    <a:pt x="20162" y="306"/>
                  </a:cubicBezTo>
                  <a:cubicBezTo>
                    <a:pt x="19988" y="259"/>
                    <a:pt x="19799" y="224"/>
                    <a:pt x="19614" y="224"/>
                  </a:cubicBezTo>
                  <a:cubicBezTo>
                    <a:pt x="19345" y="224"/>
                    <a:pt x="19086" y="298"/>
                    <a:pt x="18897" y="519"/>
                  </a:cubicBezTo>
                  <a:cubicBezTo>
                    <a:pt x="18798" y="634"/>
                    <a:pt x="18569" y="870"/>
                    <a:pt x="18623" y="1045"/>
                  </a:cubicBezTo>
                  <a:cubicBezTo>
                    <a:pt x="18676" y="1221"/>
                    <a:pt x="18813" y="1442"/>
                    <a:pt x="18996" y="1518"/>
                  </a:cubicBezTo>
                  <a:lnTo>
                    <a:pt x="19034" y="1533"/>
                  </a:lnTo>
                  <a:cubicBezTo>
                    <a:pt x="18950" y="1579"/>
                    <a:pt x="18874" y="1632"/>
                    <a:pt x="18798" y="1693"/>
                  </a:cubicBezTo>
                  <a:cubicBezTo>
                    <a:pt x="18417" y="2006"/>
                    <a:pt x="18097" y="2410"/>
                    <a:pt x="17693" y="2684"/>
                  </a:cubicBezTo>
                  <a:lnTo>
                    <a:pt x="16976" y="2966"/>
                  </a:lnTo>
                  <a:cubicBezTo>
                    <a:pt x="16931" y="2966"/>
                    <a:pt x="13265" y="4467"/>
                    <a:pt x="12541" y="5146"/>
                  </a:cubicBezTo>
                  <a:cubicBezTo>
                    <a:pt x="12457" y="5245"/>
                    <a:pt x="12373" y="5351"/>
                    <a:pt x="12282" y="5451"/>
                  </a:cubicBezTo>
                  <a:cubicBezTo>
                    <a:pt x="12266" y="5481"/>
                    <a:pt x="12251" y="5519"/>
                    <a:pt x="12236" y="5550"/>
                  </a:cubicBezTo>
                  <a:cubicBezTo>
                    <a:pt x="12045" y="5763"/>
                    <a:pt x="11885" y="5992"/>
                    <a:pt x="11756" y="6243"/>
                  </a:cubicBezTo>
                  <a:cubicBezTo>
                    <a:pt x="11588" y="6449"/>
                    <a:pt x="11413" y="6647"/>
                    <a:pt x="11268" y="6860"/>
                  </a:cubicBezTo>
                  <a:cubicBezTo>
                    <a:pt x="11215" y="6944"/>
                    <a:pt x="11161" y="7028"/>
                    <a:pt x="11123" y="7112"/>
                  </a:cubicBezTo>
                  <a:cubicBezTo>
                    <a:pt x="11115" y="7097"/>
                    <a:pt x="11115" y="7089"/>
                    <a:pt x="11108" y="7074"/>
                  </a:cubicBezTo>
                  <a:cubicBezTo>
                    <a:pt x="11032" y="6899"/>
                    <a:pt x="10811" y="6761"/>
                    <a:pt x="10643" y="6708"/>
                  </a:cubicBezTo>
                  <a:cubicBezTo>
                    <a:pt x="10609" y="6702"/>
                    <a:pt x="10576" y="6700"/>
                    <a:pt x="10542" y="6700"/>
                  </a:cubicBezTo>
                  <a:cubicBezTo>
                    <a:pt x="10392" y="6700"/>
                    <a:pt x="10243" y="6755"/>
                    <a:pt x="10125" y="6860"/>
                  </a:cubicBezTo>
                  <a:cubicBezTo>
                    <a:pt x="9782" y="7211"/>
                    <a:pt x="9866" y="7905"/>
                    <a:pt x="9995" y="8339"/>
                  </a:cubicBezTo>
                  <a:cubicBezTo>
                    <a:pt x="9995" y="8347"/>
                    <a:pt x="10003" y="8362"/>
                    <a:pt x="10003" y="8370"/>
                  </a:cubicBezTo>
                  <a:cubicBezTo>
                    <a:pt x="9980" y="8392"/>
                    <a:pt x="9972" y="8430"/>
                    <a:pt x="9980" y="8469"/>
                  </a:cubicBezTo>
                  <a:cubicBezTo>
                    <a:pt x="10209" y="9208"/>
                    <a:pt x="9271" y="9703"/>
                    <a:pt x="8730" y="9848"/>
                  </a:cubicBezTo>
                  <a:cubicBezTo>
                    <a:pt x="8404" y="9939"/>
                    <a:pt x="8067" y="9946"/>
                    <a:pt x="7730" y="9946"/>
                  </a:cubicBezTo>
                  <a:cubicBezTo>
                    <a:pt x="7672" y="9946"/>
                    <a:pt x="7613" y="9946"/>
                    <a:pt x="7555" y="9946"/>
                  </a:cubicBezTo>
                  <a:cubicBezTo>
                    <a:pt x="7415" y="9946"/>
                    <a:pt x="7275" y="9947"/>
                    <a:pt x="7137" y="9955"/>
                  </a:cubicBezTo>
                  <a:cubicBezTo>
                    <a:pt x="6878" y="9962"/>
                    <a:pt x="6512" y="10046"/>
                    <a:pt x="6390" y="10305"/>
                  </a:cubicBezTo>
                  <a:cubicBezTo>
                    <a:pt x="6322" y="10427"/>
                    <a:pt x="6284" y="10564"/>
                    <a:pt x="6276" y="10702"/>
                  </a:cubicBezTo>
                  <a:cubicBezTo>
                    <a:pt x="6276" y="10755"/>
                    <a:pt x="6276" y="10801"/>
                    <a:pt x="6284" y="10846"/>
                  </a:cubicBezTo>
                  <a:cubicBezTo>
                    <a:pt x="6146" y="10603"/>
                    <a:pt x="5933" y="10412"/>
                    <a:pt x="5712" y="10389"/>
                  </a:cubicBezTo>
                  <a:cubicBezTo>
                    <a:pt x="5701" y="10388"/>
                    <a:pt x="5689" y="10387"/>
                    <a:pt x="5678" y="10387"/>
                  </a:cubicBezTo>
                  <a:cubicBezTo>
                    <a:pt x="5492" y="10387"/>
                    <a:pt x="5269" y="10555"/>
                    <a:pt x="5369" y="10770"/>
                  </a:cubicBezTo>
                  <a:cubicBezTo>
                    <a:pt x="5392" y="10816"/>
                    <a:pt x="5422" y="10854"/>
                    <a:pt x="5460" y="10892"/>
                  </a:cubicBezTo>
                  <a:cubicBezTo>
                    <a:pt x="5277" y="10801"/>
                    <a:pt x="5096" y="10757"/>
                    <a:pt x="4910" y="10757"/>
                  </a:cubicBezTo>
                  <a:cubicBezTo>
                    <a:pt x="4723" y="10757"/>
                    <a:pt x="4531" y="10801"/>
                    <a:pt x="4325" y="10885"/>
                  </a:cubicBezTo>
                  <a:cubicBezTo>
                    <a:pt x="3814" y="11098"/>
                    <a:pt x="3433" y="11502"/>
                    <a:pt x="3075" y="11921"/>
                  </a:cubicBezTo>
                  <a:cubicBezTo>
                    <a:pt x="2877" y="12157"/>
                    <a:pt x="2625" y="12348"/>
                    <a:pt x="2351" y="12493"/>
                  </a:cubicBezTo>
                  <a:lnTo>
                    <a:pt x="2282" y="12500"/>
                  </a:lnTo>
                  <a:cubicBezTo>
                    <a:pt x="2266" y="12484"/>
                    <a:pt x="2241" y="12471"/>
                    <a:pt x="2215" y="12471"/>
                  </a:cubicBezTo>
                  <a:cubicBezTo>
                    <a:pt x="2204" y="12471"/>
                    <a:pt x="2194" y="12473"/>
                    <a:pt x="2183" y="12477"/>
                  </a:cubicBezTo>
                  <a:cubicBezTo>
                    <a:pt x="2100" y="12509"/>
                    <a:pt x="2008" y="12524"/>
                    <a:pt x="1913" y="12524"/>
                  </a:cubicBezTo>
                  <a:cubicBezTo>
                    <a:pt x="1645" y="12524"/>
                    <a:pt x="1355" y="12406"/>
                    <a:pt x="1170" y="12226"/>
                  </a:cubicBezTo>
                  <a:cubicBezTo>
                    <a:pt x="1025" y="12081"/>
                    <a:pt x="926" y="11944"/>
                    <a:pt x="720" y="11936"/>
                  </a:cubicBezTo>
                  <a:cubicBezTo>
                    <a:pt x="715" y="11936"/>
                    <a:pt x="711" y="11936"/>
                    <a:pt x="706" y="11936"/>
                  </a:cubicBezTo>
                  <a:cubicBezTo>
                    <a:pt x="354" y="11936"/>
                    <a:pt x="370" y="12511"/>
                    <a:pt x="430" y="12752"/>
                  </a:cubicBezTo>
                  <a:cubicBezTo>
                    <a:pt x="308" y="12813"/>
                    <a:pt x="247" y="12958"/>
                    <a:pt x="293" y="13087"/>
                  </a:cubicBezTo>
                  <a:cubicBezTo>
                    <a:pt x="164" y="13141"/>
                    <a:pt x="72" y="13247"/>
                    <a:pt x="49" y="13384"/>
                  </a:cubicBezTo>
                  <a:cubicBezTo>
                    <a:pt x="0" y="13643"/>
                    <a:pt x="194" y="13792"/>
                    <a:pt x="409" y="13792"/>
                  </a:cubicBezTo>
                  <a:cubicBezTo>
                    <a:pt x="429" y="13792"/>
                    <a:pt x="448" y="13791"/>
                    <a:pt x="468" y="13788"/>
                  </a:cubicBezTo>
                  <a:lnTo>
                    <a:pt x="468" y="13788"/>
                  </a:lnTo>
                  <a:cubicBezTo>
                    <a:pt x="454" y="13964"/>
                    <a:pt x="559" y="14147"/>
                    <a:pt x="750" y="14147"/>
                  </a:cubicBezTo>
                  <a:cubicBezTo>
                    <a:pt x="758" y="14147"/>
                    <a:pt x="765" y="14147"/>
                    <a:pt x="773" y="14147"/>
                  </a:cubicBezTo>
                  <a:cubicBezTo>
                    <a:pt x="773" y="14169"/>
                    <a:pt x="788" y="14192"/>
                    <a:pt x="804" y="14207"/>
                  </a:cubicBezTo>
                  <a:cubicBezTo>
                    <a:pt x="872" y="14268"/>
                    <a:pt x="865" y="14360"/>
                    <a:pt x="941" y="14436"/>
                  </a:cubicBezTo>
                  <a:cubicBezTo>
                    <a:pt x="1017" y="14505"/>
                    <a:pt x="1101" y="14566"/>
                    <a:pt x="1185" y="14627"/>
                  </a:cubicBezTo>
                  <a:cubicBezTo>
                    <a:pt x="1222" y="14652"/>
                    <a:pt x="1266" y="14664"/>
                    <a:pt x="1310" y="14664"/>
                  </a:cubicBezTo>
                  <a:cubicBezTo>
                    <a:pt x="1373" y="14664"/>
                    <a:pt x="1437" y="14638"/>
                    <a:pt x="1482" y="14589"/>
                  </a:cubicBezTo>
                  <a:cubicBezTo>
                    <a:pt x="1627" y="14421"/>
                    <a:pt x="1634" y="14162"/>
                    <a:pt x="1779" y="13986"/>
                  </a:cubicBezTo>
                  <a:cubicBezTo>
                    <a:pt x="1985" y="13697"/>
                    <a:pt x="2275" y="13468"/>
                    <a:pt x="2602" y="13339"/>
                  </a:cubicBezTo>
                  <a:cubicBezTo>
                    <a:pt x="2640" y="13323"/>
                    <a:pt x="2663" y="13293"/>
                    <a:pt x="2671" y="13255"/>
                  </a:cubicBezTo>
                  <a:cubicBezTo>
                    <a:pt x="2738" y="13249"/>
                    <a:pt x="2805" y="13246"/>
                    <a:pt x="2872" y="13246"/>
                  </a:cubicBezTo>
                  <a:cubicBezTo>
                    <a:pt x="3079" y="13246"/>
                    <a:pt x="3283" y="13273"/>
                    <a:pt x="3479" y="13331"/>
                  </a:cubicBezTo>
                  <a:cubicBezTo>
                    <a:pt x="3854" y="13429"/>
                    <a:pt x="4236" y="13515"/>
                    <a:pt x="4621" y="13515"/>
                  </a:cubicBezTo>
                  <a:cubicBezTo>
                    <a:pt x="4776" y="13515"/>
                    <a:pt x="4932" y="13501"/>
                    <a:pt x="5087" y="13468"/>
                  </a:cubicBezTo>
                  <a:cubicBezTo>
                    <a:pt x="5514" y="13369"/>
                    <a:pt x="5819" y="13163"/>
                    <a:pt x="6017" y="12805"/>
                  </a:cubicBezTo>
                  <a:lnTo>
                    <a:pt x="6017" y="12805"/>
                  </a:lnTo>
                  <a:cubicBezTo>
                    <a:pt x="6009" y="12859"/>
                    <a:pt x="6009" y="12912"/>
                    <a:pt x="6017" y="12958"/>
                  </a:cubicBezTo>
                  <a:cubicBezTo>
                    <a:pt x="6039" y="13103"/>
                    <a:pt x="6153" y="13162"/>
                    <a:pt x="6273" y="13162"/>
                  </a:cubicBezTo>
                  <a:cubicBezTo>
                    <a:pt x="6360" y="13162"/>
                    <a:pt x="6451" y="13131"/>
                    <a:pt x="6512" y="13080"/>
                  </a:cubicBezTo>
                  <a:cubicBezTo>
                    <a:pt x="6680" y="12935"/>
                    <a:pt x="6756" y="12645"/>
                    <a:pt x="6733" y="12371"/>
                  </a:cubicBezTo>
                  <a:lnTo>
                    <a:pt x="6733" y="12371"/>
                  </a:lnTo>
                  <a:cubicBezTo>
                    <a:pt x="6756" y="12409"/>
                    <a:pt x="6779" y="12447"/>
                    <a:pt x="6809" y="12493"/>
                  </a:cubicBezTo>
                  <a:cubicBezTo>
                    <a:pt x="6886" y="12599"/>
                    <a:pt x="6992" y="12691"/>
                    <a:pt x="7114" y="12752"/>
                  </a:cubicBezTo>
                  <a:cubicBezTo>
                    <a:pt x="7189" y="12797"/>
                    <a:pt x="7272" y="12816"/>
                    <a:pt x="7357" y="12816"/>
                  </a:cubicBezTo>
                  <a:cubicBezTo>
                    <a:pt x="7559" y="12816"/>
                    <a:pt x="7774" y="12713"/>
                    <a:pt x="7930" y="12622"/>
                  </a:cubicBezTo>
                  <a:cubicBezTo>
                    <a:pt x="8379" y="12333"/>
                    <a:pt x="8799" y="11967"/>
                    <a:pt x="9302" y="11784"/>
                  </a:cubicBezTo>
                  <a:cubicBezTo>
                    <a:pt x="9518" y="11706"/>
                    <a:pt x="9823" y="11639"/>
                    <a:pt x="10122" y="11639"/>
                  </a:cubicBezTo>
                  <a:cubicBezTo>
                    <a:pt x="10551" y="11639"/>
                    <a:pt x="10967" y="11776"/>
                    <a:pt x="11093" y="12211"/>
                  </a:cubicBezTo>
                  <a:cubicBezTo>
                    <a:pt x="11108" y="12249"/>
                    <a:pt x="11138" y="12272"/>
                    <a:pt x="11176" y="12279"/>
                  </a:cubicBezTo>
                  <a:cubicBezTo>
                    <a:pt x="11192" y="12333"/>
                    <a:pt x="11207" y="12386"/>
                    <a:pt x="11222" y="12439"/>
                  </a:cubicBezTo>
                  <a:cubicBezTo>
                    <a:pt x="11352" y="12874"/>
                    <a:pt x="11779" y="13583"/>
                    <a:pt x="12251" y="13666"/>
                  </a:cubicBezTo>
                  <a:cubicBezTo>
                    <a:pt x="12265" y="13669"/>
                    <a:pt x="12279" y="13671"/>
                    <a:pt x="12292" y="13671"/>
                  </a:cubicBezTo>
                  <a:cubicBezTo>
                    <a:pt x="12422" y="13671"/>
                    <a:pt x="12544" y="13546"/>
                    <a:pt x="12647" y="13415"/>
                  </a:cubicBezTo>
                  <a:cubicBezTo>
                    <a:pt x="12762" y="13278"/>
                    <a:pt x="12868" y="13034"/>
                    <a:pt x="12830" y="12843"/>
                  </a:cubicBezTo>
                  <a:cubicBezTo>
                    <a:pt x="12830" y="12828"/>
                    <a:pt x="12823" y="12820"/>
                    <a:pt x="12823" y="12805"/>
                  </a:cubicBezTo>
                  <a:lnTo>
                    <a:pt x="12823" y="12805"/>
                  </a:lnTo>
                  <a:cubicBezTo>
                    <a:pt x="12906" y="12851"/>
                    <a:pt x="12990" y="12889"/>
                    <a:pt x="13082" y="12927"/>
                  </a:cubicBezTo>
                  <a:cubicBezTo>
                    <a:pt x="13501" y="13095"/>
                    <a:pt x="13958" y="13163"/>
                    <a:pt x="14370" y="13346"/>
                  </a:cubicBezTo>
                  <a:cubicBezTo>
                    <a:pt x="14553" y="13400"/>
                    <a:pt x="14736" y="13445"/>
                    <a:pt x="14919" y="13476"/>
                  </a:cubicBezTo>
                  <a:lnTo>
                    <a:pt x="14896" y="13461"/>
                  </a:lnTo>
                  <a:lnTo>
                    <a:pt x="14896" y="13461"/>
                  </a:lnTo>
                  <a:cubicBezTo>
                    <a:pt x="15293" y="13555"/>
                    <a:pt x="15733" y="13603"/>
                    <a:pt x="16207" y="13603"/>
                  </a:cubicBezTo>
                  <a:cubicBezTo>
                    <a:pt x="16651" y="13603"/>
                    <a:pt x="17126" y="13561"/>
                    <a:pt x="17624" y="13476"/>
                  </a:cubicBezTo>
                  <a:lnTo>
                    <a:pt x="19019" y="13194"/>
                  </a:lnTo>
                  <a:cubicBezTo>
                    <a:pt x="19034" y="13179"/>
                    <a:pt x="19057" y="13163"/>
                    <a:pt x="19072" y="13163"/>
                  </a:cubicBezTo>
                  <a:cubicBezTo>
                    <a:pt x="19110" y="13163"/>
                    <a:pt x="19148" y="13156"/>
                    <a:pt x="19186" y="13156"/>
                  </a:cubicBezTo>
                  <a:cubicBezTo>
                    <a:pt x="19186" y="13156"/>
                    <a:pt x="20231" y="12965"/>
                    <a:pt x="20307" y="12927"/>
                  </a:cubicBezTo>
                  <a:cubicBezTo>
                    <a:pt x="20316" y="12924"/>
                    <a:pt x="20326" y="12922"/>
                    <a:pt x="20336" y="12922"/>
                  </a:cubicBezTo>
                  <a:cubicBezTo>
                    <a:pt x="20373" y="12922"/>
                    <a:pt x="20409" y="12944"/>
                    <a:pt x="20421" y="12980"/>
                  </a:cubicBezTo>
                  <a:cubicBezTo>
                    <a:pt x="20528" y="12965"/>
                    <a:pt x="20635" y="12958"/>
                    <a:pt x="20734" y="12950"/>
                  </a:cubicBezTo>
                  <a:cubicBezTo>
                    <a:pt x="20755" y="12949"/>
                    <a:pt x="20777" y="12949"/>
                    <a:pt x="20799" y="12949"/>
                  </a:cubicBezTo>
                  <a:cubicBezTo>
                    <a:pt x="21280" y="12949"/>
                    <a:pt x="21753" y="13104"/>
                    <a:pt x="22227" y="13133"/>
                  </a:cubicBezTo>
                  <a:cubicBezTo>
                    <a:pt x="22273" y="13137"/>
                    <a:pt x="22321" y="13139"/>
                    <a:pt x="22368" y="13139"/>
                  </a:cubicBezTo>
                  <a:cubicBezTo>
                    <a:pt x="22416" y="13139"/>
                    <a:pt x="22464" y="13137"/>
                    <a:pt x="22509" y="13133"/>
                  </a:cubicBezTo>
                  <a:lnTo>
                    <a:pt x="22509" y="13133"/>
                  </a:lnTo>
                  <a:cubicBezTo>
                    <a:pt x="22502" y="13148"/>
                    <a:pt x="22494" y="13156"/>
                    <a:pt x="22487" y="13171"/>
                  </a:cubicBezTo>
                  <a:cubicBezTo>
                    <a:pt x="22380" y="13331"/>
                    <a:pt x="22387" y="13590"/>
                    <a:pt x="22441" y="13773"/>
                  </a:cubicBezTo>
                  <a:cubicBezTo>
                    <a:pt x="22487" y="13948"/>
                    <a:pt x="22807" y="14017"/>
                    <a:pt x="22951" y="14055"/>
                  </a:cubicBezTo>
                  <a:cubicBezTo>
                    <a:pt x="23019" y="14073"/>
                    <a:pt x="23086" y="14081"/>
                    <a:pt x="23150" y="14081"/>
                  </a:cubicBezTo>
                  <a:cubicBezTo>
                    <a:pt x="23537" y="14081"/>
                    <a:pt x="23868" y="13792"/>
                    <a:pt x="24110" y="13499"/>
                  </a:cubicBezTo>
                  <a:cubicBezTo>
                    <a:pt x="24285" y="13301"/>
                    <a:pt x="24438" y="13072"/>
                    <a:pt x="24567" y="12836"/>
                  </a:cubicBezTo>
                  <a:cubicBezTo>
                    <a:pt x="24643" y="12676"/>
                    <a:pt x="24704" y="12371"/>
                    <a:pt x="24803" y="12104"/>
                  </a:cubicBezTo>
                  <a:cubicBezTo>
                    <a:pt x="24834" y="12203"/>
                    <a:pt x="24887" y="12295"/>
                    <a:pt x="24948" y="12378"/>
                  </a:cubicBezTo>
                  <a:cubicBezTo>
                    <a:pt x="24956" y="12386"/>
                    <a:pt x="24956" y="12394"/>
                    <a:pt x="24956" y="12401"/>
                  </a:cubicBezTo>
                  <a:cubicBezTo>
                    <a:pt x="25134" y="12594"/>
                    <a:pt x="25354" y="12683"/>
                    <a:pt x="25571" y="12683"/>
                  </a:cubicBezTo>
                  <a:cubicBezTo>
                    <a:pt x="25927" y="12683"/>
                    <a:pt x="26274" y="12443"/>
                    <a:pt x="26412" y="12035"/>
                  </a:cubicBezTo>
                  <a:cubicBezTo>
                    <a:pt x="26663" y="11289"/>
                    <a:pt x="26290" y="10412"/>
                    <a:pt x="25954" y="9757"/>
                  </a:cubicBezTo>
                  <a:cubicBezTo>
                    <a:pt x="25809" y="9475"/>
                    <a:pt x="25505" y="8911"/>
                    <a:pt x="25558" y="8514"/>
                  </a:cubicBezTo>
                  <a:lnTo>
                    <a:pt x="25558" y="8514"/>
                  </a:lnTo>
                  <a:cubicBezTo>
                    <a:pt x="25730" y="8750"/>
                    <a:pt x="25976" y="8916"/>
                    <a:pt x="26256" y="8916"/>
                  </a:cubicBezTo>
                  <a:cubicBezTo>
                    <a:pt x="26312" y="8916"/>
                    <a:pt x="26369" y="8909"/>
                    <a:pt x="26427" y="8895"/>
                  </a:cubicBezTo>
                  <a:cubicBezTo>
                    <a:pt x="26945" y="8766"/>
                    <a:pt x="27219" y="8202"/>
                    <a:pt x="27014" y="7714"/>
                  </a:cubicBezTo>
                  <a:cubicBezTo>
                    <a:pt x="26901" y="7456"/>
                    <a:pt x="26567" y="7190"/>
                    <a:pt x="26266" y="7190"/>
                  </a:cubicBezTo>
                  <a:cubicBezTo>
                    <a:pt x="26140" y="7190"/>
                    <a:pt x="26020" y="7236"/>
                    <a:pt x="25924" y="7348"/>
                  </a:cubicBezTo>
                  <a:cubicBezTo>
                    <a:pt x="25703" y="7607"/>
                    <a:pt x="25619" y="8248"/>
                    <a:pt x="26099" y="8293"/>
                  </a:cubicBezTo>
                  <a:cubicBezTo>
                    <a:pt x="26118" y="8296"/>
                    <a:pt x="26137" y="8297"/>
                    <a:pt x="26155" y="8297"/>
                  </a:cubicBezTo>
                  <a:cubicBezTo>
                    <a:pt x="26489" y="8297"/>
                    <a:pt x="26628" y="7913"/>
                    <a:pt x="26396" y="7653"/>
                  </a:cubicBezTo>
                  <a:cubicBezTo>
                    <a:pt x="26351" y="7600"/>
                    <a:pt x="26290" y="7562"/>
                    <a:pt x="26221" y="7539"/>
                  </a:cubicBezTo>
                  <a:lnTo>
                    <a:pt x="26221" y="7539"/>
                  </a:lnTo>
                  <a:cubicBezTo>
                    <a:pt x="26297" y="7546"/>
                    <a:pt x="26358" y="7577"/>
                    <a:pt x="26419" y="7615"/>
                  </a:cubicBezTo>
                  <a:cubicBezTo>
                    <a:pt x="26610" y="7737"/>
                    <a:pt x="26686" y="8042"/>
                    <a:pt x="26518" y="8217"/>
                  </a:cubicBezTo>
                  <a:cubicBezTo>
                    <a:pt x="26418" y="8317"/>
                    <a:pt x="26262" y="8372"/>
                    <a:pt x="26106" y="8372"/>
                  </a:cubicBezTo>
                  <a:cubicBezTo>
                    <a:pt x="25953" y="8372"/>
                    <a:pt x="25801" y="8319"/>
                    <a:pt x="25703" y="8202"/>
                  </a:cubicBezTo>
                  <a:cubicBezTo>
                    <a:pt x="25611" y="8103"/>
                    <a:pt x="25535" y="7988"/>
                    <a:pt x="25474" y="7859"/>
                  </a:cubicBezTo>
                  <a:cubicBezTo>
                    <a:pt x="25459" y="7783"/>
                    <a:pt x="25451" y="7706"/>
                    <a:pt x="25436" y="7630"/>
                  </a:cubicBezTo>
                  <a:cubicBezTo>
                    <a:pt x="25421" y="7249"/>
                    <a:pt x="25573" y="6929"/>
                    <a:pt x="25870" y="6624"/>
                  </a:cubicBezTo>
                  <a:cubicBezTo>
                    <a:pt x="26061" y="6426"/>
                    <a:pt x="26297" y="6281"/>
                    <a:pt x="26564" y="6205"/>
                  </a:cubicBezTo>
                  <a:lnTo>
                    <a:pt x="26564" y="6205"/>
                  </a:lnTo>
                  <a:cubicBezTo>
                    <a:pt x="26549" y="6319"/>
                    <a:pt x="26572" y="6434"/>
                    <a:pt x="26625" y="6533"/>
                  </a:cubicBezTo>
                  <a:cubicBezTo>
                    <a:pt x="26732" y="6740"/>
                    <a:pt x="27083" y="6808"/>
                    <a:pt x="27310" y="6808"/>
                  </a:cubicBezTo>
                  <a:cubicBezTo>
                    <a:pt x="27357" y="6808"/>
                    <a:pt x="27400" y="6805"/>
                    <a:pt x="27433" y="6800"/>
                  </a:cubicBezTo>
                  <a:cubicBezTo>
                    <a:pt x="27677" y="6769"/>
                    <a:pt x="27943" y="6655"/>
                    <a:pt x="27974" y="6327"/>
                  </a:cubicBezTo>
                  <a:cubicBezTo>
                    <a:pt x="27997" y="6106"/>
                    <a:pt x="27860" y="5923"/>
                    <a:pt x="27692" y="5771"/>
                  </a:cubicBezTo>
                  <a:lnTo>
                    <a:pt x="27692" y="5771"/>
                  </a:lnTo>
                  <a:cubicBezTo>
                    <a:pt x="27720" y="5773"/>
                    <a:pt x="27748" y="5775"/>
                    <a:pt x="27776" y="5775"/>
                  </a:cubicBezTo>
                  <a:cubicBezTo>
                    <a:pt x="28077" y="5775"/>
                    <a:pt x="28336" y="5620"/>
                    <a:pt x="28378" y="5222"/>
                  </a:cubicBezTo>
                  <a:cubicBezTo>
                    <a:pt x="28385" y="5153"/>
                    <a:pt x="28385" y="5085"/>
                    <a:pt x="28370" y="5016"/>
                  </a:cubicBezTo>
                  <a:lnTo>
                    <a:pt x="28378" y="5016"/>
                  </a:lnTo>
                  <a:cubicBezTo>
                    <a:pt x="28378" y="5001"/>
                    <a:pt x="28370" y="4986"/>
                    <a:pt x="28363" y="4970"/>
                  </a:cubicBezTo>
                  <a:cubicBezTo>
                    <a:pt x="28355" y="4955"/>
                    <a:pt x="28355" y="4932"/>
                    <a:pt x="28347" y="4917"/>
                  </a:cubicBezTo>
                  <a:lnTo>
                    <a:pt x="28340" y="4917"/>
                  </a:lnTo>
                  <a:cubicBezTo>
                    <a:pt x="28309" y="4856"/>
                    <a:pt x="28279" y="4795"/>
                    <a:pt x="28233" y="4742"/>
                  </a:cubicBezTo>
                  <a:cubicBezTo>
                    <a:pt x="28097" y="4579"/>
                    <a:pt x="27946" y="4512"/>
                    <a:pt x="27796" y="4512"/>
                  </a:cubicBezTo>
                  <a:cubicBezTo>
                    <a:pt x="27644" y="4512"/>
                    <a:pt x="27495" y="4581"/>
                    <a:pt x="27364" y="4688"/>
                  </a:cubicBezTo>
                  <a:cubicBezTo>
                    <a:pt x="27425" y="4467"/>
                    <a:pt x="27433" y="4239"/>
                    <a:pt x="27296" y="4063"/>
                  </a:cubicBezTo>
                  <a:cubicBezTo>
                    <a:pt x="27191" y="3935"/>
                    <a:pt x="27064" y="3888"/>
                    <a:pt x="26935" y="3888"/>
                  </a:cubicBezTo>
                  <a:cubicBezTo>
                    <a:pt x="26812" y="3888"/>
                    <a:pt x="26687" y="3931"/>
                    <a:pt x="26579" y="3987"/>
                  </a:cubicBezTo>
                  <a:cubicBezTo>
                    <a:pt x="26412" y="4071"/>
                    <a:pt x="26030" y="4391"/>
                    <a:pt x="26061" y="4673"/>
                  </a:cubicBezTo>
                  <a:cubicBezTo>
                    <a:pt x="26076" y="4765"/>
                    <a:pt x="26107" y="4856"/>
                    <a:pt x="26168" y="4940"/>
                  </a:cubicBezTo>
                  <a:cubicBezTo>
                    <a:pt x="26009" y="4991"/>
                    <a:pt x="25848" y="5017"/>
                    <a:pt x="25686" y="5017"/>
                  </a:cubicBezTo>
                  <a:cubicBezTo>
                    <a:pt x="25583" y="5017"/>
                    <a:pt x="25479" y="5006"/>
                    <a:pt x="25375" y="4986"/>
                  </a:cubicBezTo>
                  <a:cubicBezTo>
                    <a:pt x="24842" y="4879"/>
                    <a:pt x="24499" y="4620"/>
                    <a:pt x="24323" y="4086"/>
                  </a:cubicBezTo>
                  <a:cubicBezTo>
                    <a:pt x="24278" y="3957"/>
                    <a:pt x="24255" y="3827"/>
                    <a:pt x="24247" y="3690"/>
                  </a:cubicBezTo>
                  <a:cubicBezTo>
                    <a:pt x="24341" y="3401"/>
                    <a:pt x="24620" y="3146"/>
                    <a:pt x="24914" y="3146"/>
                  </a:cubicBezTo>
                  <a:cubicBezTo>
                    <a:pt x="24931" y="3146"/>
                    <a:pt x="24947" y="3147"/>
                    <a:pt x="24963" y="3149"/>
                  </a:cubicBezTo>
                  <a:cubicBezTo>
                    <a:pt x="25245" y="3172"/>
                    <a:pt x="25535" y="3530"/>
                    <a:pt x="25322" y="3812"/>
                  </a:cubicBezTo>
                  <a:cubicBezTo>
                    <a:pt x="25306" y="3835"/>
                    <a:pt x="25268" y="3881"/>
                    <a:pt x="25223" y="3934"/>
                  </a:cubicBezTo>
                  <a:cubicBezTo>
                    <a:pt x="25238" y="3903"/>
                    <a:pt x="25245" y="3865"/>
                    <a:pt x="25253" y="3835"/>
                  </a:cubicBezTo>
                  <a:cubicBezTo>
                    <a:pt x="25291" y="3567"/>
                    <a:pt x="25114" y="3366"/>
                    <a:pt x="24907" y="3366"/>
                  </a:cubicBezTo>
                  <a:cubicBezTo>
                    <a:pt x="24825" y="3366"/>
                    <a:pt x="24739" y="3398"/>
                    <a:pt x="24659" y="3469"/>
                  </a:cubicBezTo>
                  <a:cubicBezTo>
                    <a:pt x="24285" y="3789"/>
                    <a:pt x="24704" y="4269"/>
                    <a:pt x="25032" y="4353"/>
                  </a:cubicBezTo>
                  <a:cubicBezTo>
                    <a:pt x="25072" y="4363"/>
                    <a:pt x="25110" y="4368"/>
                    <a:pt x="25147" y="4368"/>
                  </a:cubicBezTo>
                  <a:cubicBezTo>
                    <a:pt x="25557" y="4368"/>
                    <a:pt x="25796" y="3781"/>
                    <a:pt x="25733" y="3431"/>
                  </a:cubicBezTo>
                  <a:cubicBezTo>
                    <a:pt x="25660" y="3011"/>
                    <a:pt x="25295" y="2727"/>
                    <a:pt x="24899" y="2727"/>
                  </a:cubicBezTo>
                  <a:cubicBezTo>
                    <a:pt x="24799" y="2727"/>
                    <a:pt x="24697" y="2745"/>
                    <a:pt x="24598" y="2783"/>
                  </a:cubicBezTo>
                  <a:cubicBezTo>
                    <a:pt x="24262" y="2920"/>
                    <a:pt x="24102" y="3256"/>
                    <a:pt x="24087" y="3599"/>
                  </a:cubicBezTo>
                  <a:cubicBezTo>
                    <a:pt x="23828" y="3309"/>
                    <a:pt x="23767" y="2661"/>
                    <a:pt x="23736" y="2349"/>
                  </a:cubicBezTo>
                  <a:cubicBezTo>
                    <a:pt x="23653" y="1609"/>
                    <a:pt x="23485" y="672"/>
                    <a:pt x="22868" y="199"/>
                  </a:cubicBezTo>
                  <a:cubicBezTo>
                    <a:pt x="22690" y="64"/>
                    <a:pt x="22489" y="1"/>
                    <a:pt x="222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7315;p46">
              <a:extLst>
                <a:ext uri="{FF2B5EF4-FFF2-40B4-BE49-F238E27FC236}">
                  <a16:creationId xmlns:a16="http://schemas.microsoft.com/office/drawing/2014/main" id="{D30C2A70-865D-9EAB-E562-28FF2A4EA2D9}"/>
                </a:ext>
              </a:extLst>
            </p:cNvPr>
            <p:cNvSpPr/>
            <p:nvPr/>
          </p:nvSpPr>
          <p:spPr>
            <a:xfrm>
              <a:off x="4334800" y="495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3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7316;p46">
              <a:extLst>
                <a:ext uri="{FF2B5EF4-FFF2-40B4-BE49-F238E27FC236}">
                  <a16:creationId xmlns:a16="http://schemas.microsoft.com/office/drawing/2014/main" id="{445E6478-55A0-2450-94DC-D168D60FE93D}"/>
                </a:ext>
              </a:extLst>
            </p:cNvPr>
            <p:cNvSpPr/>
            <p:nvPr/>
          </p:nvSpPr>
          <p:spPr>
            <a:xfrm>
              <a:off x="3950675" y="4866025"/>
              <a:ext cx="335750" cy="268450"/>
            </a:xfrm>
            <a:custGeom>
              <a:avLst/>
              <a:gdLst/>
              <a:ahLst/>
              <a:cxnLst/>
              <a:rect l="l" t="t" r="r" b="b"/>
              <a:pathLst>
                <a:path w="13430" h="10738" extrusionOk="0">
                  <a:moveTo>
                    <a:pt x="9654" y="107"/>
                  </a:moveTo>
                  <a:cubicBezTo>
                    <a:pt x="10281" y="107"/>
                    <a:pt x="10891" y="416"/>
                    <a:pt x="11098" y="1120"/>
                  </a:cubicBezTo>
                  <a:cubicBezTo>
                    <a:pt x="11143" y="1242"/>
                    <a:pt x="12073" y="3811"/>
                    <a:pt x="13163" y="3902"/>
                  </a:cubicBezTo>
                  <a:cubicBezTo>
                    <a:pt x="12302" y="4603"/>
                    <a:pt x="12950" y="7271"/>
                    <a:pt x="12980" y="7393"/>
                  </a:cubicBezTo>
                  <a:cubicBezTo>
                    <a:pt x="13232" y="8231"/>
                    <a:pt x="12797" y="8985"/>
                    <a:pt x="11890" y="9267"/>
                  </a:cubicBezTo>
                  <a:lnTo>
                    <a:pt x="5892" y="10502"/>
                  </a:lnTo>
                  <a:cubicBezTo>
                    <a:pt x="5373" y="10593"/>
                    <a:pt x="4894" y="10638"/>
                    <a:pt x="4458" y="10638"/>
                  </a:cubicBezTo>
                  <a:cubicBezTo>
                    <a:pt x="2916" y="10638"/>
                    <a:pt x="1915" y="10078"/>
                    <a:pt x="1594" y="9008"/>
                  </a:cubicBezTo>
                  <a:lnTo>
                    <a:pt x="687" y="5975"/>
                  </a:lnTo>
                  <a:cubicBezTo>
                    <a:pt x="123" y="4100"/>
                    <a:pt x="1929" y="3231"/>
                    <a:pt x="3522" y="2462"/>
                  </a:cubicBezTo>
                  <a:lnTo>
                    <a:pt x="3613" y="2423"/>
                  </a:lnTo>
                  <a:lnTo>
                    <a:pt x="9040" y="206"/>
                  </a:lnTo>
                  <a:cubicBezTo>
                    <a:pt x="9237" y="141"/>
                    <a:pt x="9446" y="107"/>
                    <a:pt x="9654" y="107"/>
                  </a:cubicBezTo>
                  <a:close/>
                  <a:moveTo>
                    <a:pt x="9641" y="1"/>
                  </a:moveTo>
                  <a:cubicBezTo>
                    <a:pt x="9427" y="1"/>
                    <a:pt x="9212" y="34"/>
                    <a:pt x="9009" y="99"/>
                  </a:cubicBezTo>
                  <a:lnTo>
                    <a:pt x="3575" y="2317"/>
                  </a:lnTo>
                  <a:lnTo>
                    <a:pt x="3476" y="2362"/>
                  </a:lnTo>
                  <a:cubicBezTo>
                    <a:pt x="1929" y="3109"/>
                    <a:pt x="1" y="4039"/>
                    <a:pt x="588" y="5998"/>
                  </a:cubicBezTo>
                  <a:lnTo>
                    <a:pt x="1502" y="9031"/>
                  </a:lnTo>
                  <a:cubicBezTo>
                    <a:pt x="1836" y="10153"/>
                    <a:pt x="2866" y="10737"/>
                    <a:pt x="4457" y="10737"/>
                  </a:cubicBezTo>
                  <a:cubicBezTo>
                    <a:pt x="4898" y="10737"/>
                    <a:pt x="5383" y="10692"/>
                    <a:pt x="5907" y="10601"/>
                  </a:cubicBezTo>
                  <a:lnTo>
                    <a:pt x="11921" y="9359"/>
                  </a:lnTo>
                  <a:cubicBezTo>
                    <a:pt x="12866" y="9062"/>
                    <a:pt x="13338" y="8239"/>
                    <a:pt x="13072" y="7362"/>
                  </a:cubicBezTo>
                  <a:cubicBezTo>
                    <a:pt x="13064" y="7332"/>
                    <a:pt x="12317" y="4214"/>
                    <a:pt x="13430" y="3872"/>
                  </a:cubicBezTo>
                  <a:lnTo>
                    <a:pt x="13399" y="3772"/>
                  </a:lnTo>
                  <a:cubicBezTo>
                    <a:pt x="13338" y="3792"/>
                    <a:pt x="13277" y="3801"/>
                    <a:pt x="13216" y="3801"/>
                  </a:cubicBezTo>
                  <a:cubicBezTo>
                    <a:pt x="12171" y="3801"/>
                    <a:pt x="11203" y="1111"/>
                    <a:pt x="11189" y="1090"/>
                  </a:cubicBezTo>
                  <a:cubicBezTo>
                    <a:pt x="10969" y="333"/>
                    <a:pt x="10312" y="1"/>
                    <a:pt x="9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03" name="Picture 5602" descr="Consumer Financial Protection Bureau - Wikipedia">
            <a:extLst>
              <a:ext uri="{FF2B5EF4-FFF2-40B4-BE49-F238E27FC236}">
                <a16:creationId xmlns:a16="http://schemas.microsoft.com/office/drawing/2014/main" id="{BCA08093-EE9E-35D7-455A-4261E14D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113" y="3100860"/>
            <a:ext cx="396783" cy="39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04" name="Picture 10" descr="Consumer Financial Protection Bureau (CFPB)">
            <a:extLst>
              <a:ext uri="{FF2B5EF4-FFF2-40B4-BE49-F238E27FC236}">
                <a16:creationId xmlns:a16="http://schemas.microsoft.com/office/drawing/2014/main" id="{A3049FF5-5182-BDC0-8133-664120274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3333" y1="55111" x2="49778" y2="47111"/>
                        <a14:foregroundMark x1="49778" y1="57333" x2="49333" y2="61333"/>
                        <a14:foregroundMark x1="38222" y1="54667" x2="38222" y2="44000"/>
                        <a14:foregroundMark x1="17778" y1="47556" x2="17778" y2="4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90" y="2666685"/>
            <a:ext cx="624518" cy="6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3" name="Google Shape;6723;p43"/>
          <p:cNvGrpSpPr/>
          <p:nvPr/>
        </p:nvGrpSpPr>
        <p:grpSpPr>
          <a:xfrm>
            <a:off x="3424317" y="2111408"/>
            <a:ext cx="2295366" cy="2251154"/>
            <a:chOff x="2211900" y="3369675"/>
            <a:chExt cx="1072150" cy="1051450"/>
          </a:xfrm>
        </p:grpSpPr>
        <p:sp>
          <p:nvSpPr>
            <p:cNvPr id="6724" name="Google Shape;6724;p43"/>
            <p:cNvSpPr/>
            <p:nvPr/>
          </p:nvSpPr>
          <p:spPr>
            <a:xfrm>
              <a:off x="2211900" y="3369675"/>
              <a:ext cx="1072150" cy="1051450"/>
            </a:xfrm>
            <a:custGeom>
              <a:avLst/>
              <a:gdLst/>
              <a:ahLst/>
              <a:cxnLst/>
              <a:rect l="l" t="t" r="r" b="b"/>
              <a:pathLst>
                <a:path w="42886" h="42058" extrusionOk="0">
                  <a:moveTo>
                    <a:pt x="2962" y="42057"/>
                  </a:moveTo>
                  <a:lnTo>
                    <a:pt x="2475" y="42057"/>
                  </a:lnTo>
                  <a:cubicBezTo>
                    <a:pt x="1764" y="42057"/>
                    <a:pt x="868" y="41297"/>
                    <a:pt x="653" y="40888"/>
                  </a:cubicBezTo>
                  <a:cubicBezTo>
                    <a:pt x="293" y="40197"/>
                    <a:pt x="410" y="39340"/>
                    <a:pt x="751" y="38697"/>
                  </a:cubicBezTo>
                  <a:cubicBezTo>
                    <a:pt x="644" y="37606"/>
                    <a:pt x="634" y="36389"/>
                    <a:pt x="605" y="35200"/>
                  </a:cubicBezTo>
                  <a:cubicBezTo>
                    <a:pt x="595" y="34489"/>
                    <a:pt x="585" y="33817"/>
                    <a:pt x="556" y="33184"/>
                  </a:cubicBezTo>
                  <a:cubicBezTo>
                    <a:pt x="556" y="33077"/>
                    <a:pt x="556" y="32970"/>
                    <a:pt x="556" y="32863"/>
                  </a:cubicBezTo>
                  <a:cubicBezTo>
                    <a:pt x="410" y="32639"/>
                    <a:pt x="303" y="32385"/>
                    <a:pt x="254" y="32123"/>
                  </a:cubicBezTo>
                  <a:cubicBezTo>
                    <a:pt x="157" y="31567"/>
                    <a:pt x="225" y="31002"/>
                    <a:pt x="468" y="30496"/>
                  </a:cubicBezTo>
                  <a:cubicBezTo>
                    <a:pt x="420" y="28830"/>
                    <a:pt x="429" y="27155"/>
                    <a:pt x="498" y="25490"/>
                  </a:cubicBezTo>
                  <a:cubicBezTo>
                    <a:pt x="205" y="25071"/>
                    <a:pt x="1" y="24457"/>
                    <a:pt x="89" y="23571"/>
                  </a:cubicBezTo>
                  <a:cubicBezTo>
                    <a:pt x="98" y="23425"/>
                    <a:pt x="137" y="23279"/>
                    <a:pt x="205" y="23142"/>
                  </a:cubicBezTo>
                  <a:cubicBezTo>
                    <a:pt x="293" y="22977"/>
                    <a:pt x="400" y="22821"/>
                    <a:pt x="527" y="22685"/>
                  </a:cubicBezTo>
                  <a:lnTo>
                    <a:pt x="517" y="22461"/>
                  </a:lnTo>
                  <a:cubicBezTo>
                    <a:pt x="478" y="21282"/>
                    <a:pt x="420" y="19948"/>
                    <a:pt x="468" y="18701"/>
                  </a:cubicBezTo>
                  <a:cubicBezTo>
                    <a:pt x="478" y="18477"/>
                    <a:pt x="507" y="18243"/>
                    <a:pt x="537" y="18048"/>
                  </a:cubicBezTo>
                  <a:cubicBezTo>
                    <a:pt x="546" y="17951"/>
                    <a:pt x="566" y="17824"/>
                    <a:pt x="576" y="17717"/>
                  </a:cubicBezTo>
                  <a:cubicBezTo>
                    <a:pt x="342" y="17483"/>
                    <a:pt x="196" y="17182"/>
                    <a:pt x="127" y="16870"/>
                  </a:cubicBezTo>
                  <a:cubicBezTo>
                    <a:pt x="30" y="16266"/>
                    <a:pt x="186" y="15662"/>
                    <a:pt x="566" y="15185"/>
                  </a:cubicBezTo>
                  <a:cubicBezTo>
                    <a:pt x="478" y="13860"/>
                    <a:pt x="459" y="12526"/>
                    <a:pt x="507" y="11191"/>
                  </a:cubicBezTo>
                  <a:cubicBezTo>
                    <a:pt x="507" y="11065"/>
                    <a:pt x="507" y="10880"/>
                    <a:pt x="498" y="10685"/>
                  </a:cubicBezTo>
                  <a:cubicBezTo>
                    <a:pt x="468" y="10188"/>
                    <a:pt x="439" y="9623"/>
                    <a:pt x="605" y="9097"/>
                  </a:cubicBezTo>
                  <a:cubicBezTo>
                    <a:pt x="907" y="8182"/>
                    <a:pt x="1832" y="7627"/>
                    <a:pt x="2582" y="7179"/>
                  </a:cubicBezTo>
                  <a:cubicBezTo>
                    <a:pt x="2718" y="7101"/>
                    <a:pt x="2855" y="7023"/>
                    <a:pt x="2952" y="6955"/>
                  </a:cubicBezTo>
                  <a:cubicBezTo>
                    <a:pt x="3751" y="6419"/>
                    <a:pt x="4510" y="5844"/>
                    <a:pt x="5241" y="5221"/>
                  </a:cubicBezTo>
                  <a:cubicBezTo>
                    <a:pt x="4881" y="4977"/>
                    <a:pt x="4627" y="4598"/>
                    <a:pt x="4530" y="4179"/>
                  </a:cubicBezTo>
                  <a:cubicBezTo>
                    <a:pt x="4394" y="3448"/>
                    <a:pt x="4783" y="2786"/>
                    <a:pt x="5017" y="2387"/>
                  </a:cubicBezTo>
                  <a:lnTo>
                    <a:pt x="5066" y="2309"/>
                  </a:lnTo>
                  <a:cubicBezTo>
                    <a:pt x="5260" y="1978"/>
                    <a:pt x="5660" y="1286"/>
                    <a:pt x="6536" y="1062"/>
                  </a:cubicBezTo>
                  <a:cubicBezTo>
                    <a:pt x="6634" y="1043"/>
                    <a:pt x="6731" y="1023"/>
                    <a:pt x="6829" y="1033"/>
                  </a:cubicBezTo>
                  <a:cubicBezTo>
                    <a:pt x="7277" y="1023"/>
                    <a:pt x="7686" y="1267"/>
                    <a:pt x="7900" y="1656"/>
                  </a:cubicBezTo>
                  <a:cubicBezTo>
                    <a:pt x="8085" y="2007"/>
                    <a:pt x="8251" y="2338"/>
                    <a:pt x="8397" y="2679"/>
                  </a:cubicBezTo>
                  <a:cubicBezTo>
                    <a:pt x="8884" y="2279"/>
                    <a:pt x="9449" y="1997"/>
                    <a:pt x="10062" y="1841"/>
                  </a:cubicBezTo>
                  <a:cubicBezTo>
                    <a:pt x="10228" y="1461"/>
                    <a:pt x="10452" y="1101"/>
                    <a:pt x="10744" y="799"/>
                  </a:cubicBezTo>
                  <a:cubicBezTo>
                    <a:pt x="11026" y="507"/>
                    <a:pt x="11611" y="10"/>
                    <a:pt x="12263" y="0"/>
                  </a:cubicBezTo>
                  <a:lnTo>
                    <a:pt x="12293" y="0"/>
                  </a:lnTo>
                  <a:cubicBezTo>
                    <a:pt x="12780" y="10"/>
                    <a:pt x="13247" y="234"/>
                    <a:pt x="13569" y="614"/>
                  </a:cubicBezTo>
                  <a:cubicBezTo>
                    <a:pt x="13754" y="809"/>
                    <a:pt x="14153" y="1344"/>
                    <a:pt x="14085" y="2017"/>
                  </a:cubicBezTo>
                  <a:cubicBezTo>
                    <a:pt x="14075" y="2104"/>
                    <a:pt x="14056" y="2202"/>
                    <a:pt x="14026" y="2289"/>
                  </a:cubicBezTo>
                  <a:lnTo>
                    <a:pt x="14124" y="2289"/>
                  </a:lnTo>
                  <a:cubicBezTo>
                    <a:pt x="14416" y="2318"/>
                    <a:pt x="15400" y="2513"/>
                    <a:pt x="15575" y="3945"/>
                  </a:cubicBezTo>
                  <a:cubicBezTo>
                    <a:pt x="15614" y="4393"/>
                    <a:pt x="15624" y="4841"/>
                    <a:pt x="15594" y="5299"/>
                  </a:cubicBezTo>
                  <a:cubicBezTo>
                    <a:pt x="15585" y="5562"/>
                    <a:pt x="15575" y="5825"/>
                    <a:pt x="15594" y="5981"/>
                  </a:cubicBezTo>
                  <a:cubicBezTo>
                    <a:pt x="15653" y="6877"/>
                    <a:pt x="15653" y="7909"/>
                    <a:pt x="15624" y="8942"/>
                  </a:cubicBezTo>
                  <a:cubicBezTo>
                    <a:pt x="15711" y="9049"/>
                    <a:pt x="15780" y="9156"/>
                    <a:pt x="15838" y="9282"/>
                  </a:cubicBezTo>
                  <a:cubicBezTo>
                    <a:pt x="15877" y="9360"/>
                    <a:pt x="15906" y="9458"/>
                    <a:pt x="15926" y="9545"/>
                  </a:cubicBezTo>
                  <a:cubicBezTo>
                    <a:pt x="15945" y="9662"/>
                    <a:pt x="15965" y="9779"/>
                    <a:pt x="15974" y="9896"/>
                  </a:cubicBezTo>
                  <a:cubicBezTo>
                    <a:pt x="16013" y="9877"/>
                    <a:pt x="16052" y="9857"/>
                    <a:pt x="16091" y="9838"/>
                  </a:cubicBezTo>
                  <a:cubicBezTo>
                    <a:pt x="16257" y="9779"/>
                    <a:pt x="16422" y="9740"/>
                    <a:pt x="16598" y="9740"/>
                  </a:cubicBezTo>
                  <a:cubicBezTo>
                    <a:pt x="16792" y="9740"/>
                    <a:pt x="16987" y="9789"/>
                    <a:pt x="17163" y="9877"/>
                  </a:cubicBezTo>
                  <a:cubicBezTo>
                    <a:pt x="17533" y="9838"/>
                    <a:pt x="17893" y="9769"/>
                    <a:pt x="18253" y="9672"/>
                  </a:cubicBezTo>
                  <a:cubicBezTo>
                    <a:pt x="18331" y="9653"/>
                    <a:pt x="18419" y="9633"/>
                    <a:pt x="18507" y="9614"/>
                  </a:cubicBezTo>
                  <a:lnTo>
                    <a:pt x="18682" y="9565"/>
                  </a:lnTo>
                  <a:cubicBezTo>
                    <a:pt x="18750" y="9458"/>
                    <a:pt x="18828" y="9302"/>
                    <a:pt x="18887" y="9185"/>
                  </a:cubicBezTo>
                  <a:cubicBezTo>
                    <a:pt x="19208" y="8542"/>
                    <a:pt x="19607" y="7744"/>
                    <a:pt x="20503" y="7597"/>
                  </a:cubicBezTo>
                  <a:cubicBezTo>
                    <a:pt x="20601" y="7578"/>
                    <a:pt x="20688" y="7578"/>
                    <a:pt x="20786" y="7578"/>
                  </a:cubicBezTo>
                  <a:cubicBezTo>
                    <a:pt x="21399" y="7578"/>
                    <a:pt x="21886" y="7860"/>
                    <a:pt x="22227" y="8416"/>
                  </a:cubicBezTo>
                  <a:cubicBezTo>
                    <a:pt x="22373" y="8455"/>
                    <a:pt x="22529" y="8484"/>
                    <a:pt x="22685" y="8503"/>
                  </a:cubicBezTo>
                  <a:lnTo>
                    <a:pt x="22705" y="8455"/>
                  </a:lnTo>
                  <a:cubicBezTo>
                    <a:pt x="22822" y="8250"/>
                    <a:pt x="22948" y="8055"/>
                    <a:pt x="23104" y="7880"/>
                  </a:cubicBezTo>
                  <a:cubicBezTo>
                    <a:pt x="23211" y="7753"/>
                    <a:pt x="23318" y="7656"/>
                    <a:pt x="23406" y="7568"/>
                  </a:cubicBezTo>
                  <a:cubicBezTo>
                    <a:pt x="23445" y="7529"/>
                    <a:pt x="23494" y="7490"/>
                    <a:pt x="23513" y="7471"/>
                  </a:cubicBezTo>
                  <a:cubicBezTo>
                    <a:pt x="23533" y="7442"/>
                    <a:pt x="23552" y="7422"/>
                    <a:pt x="23571" y="7393"/>
                  </a:cubicBezTo>
                  <a:cubicBezTo>
                    <a:pt x="23757" y="7140"/>
                    <a:pt x="24000" y="6935"/>
                    <a:pt x="24282" y="6789"/>
                  </a:cubicBezTo>
                  <a:cubicBezTo>
                    <a:pt x="24448" y="6711"/>
                    <a:pt x="24623" y="6672"/>
                    <a:pt x="24808" y="6672"/>
                  </a:cubicBezTo>
                  <a:lnTo>
                    <a:pt x="24906" y="6672"/>
                  </a:lnTo>
                  <a:cubicBezTo>
                    <a:pt x="24916" y="6604"/>
                    <a:pt x="24925" y="6536"/>
                    <a:pt x="24935" y="6458"/>
                  </a:cubicBezTo>
                  <a:cubicBezTo>
                    <a:pt x="24974" y="6098"/>
                    <a:pt x="25032" y="5747"/>
                    <a:pt x="25130" y="5406"/>
                  </a:cubicBezTo>
                  <a:cubicBezTo>
                    <a:pt x="25500" y="4189"/>
                    <a:pt x="26406" y="4091"/>
                    <a:pt x="26679" y="4091"/>
                  </a:cubicBezTo>
                  <a:lnTo>
                    <a:pt x="26756" y="4091"/>
                  </a:lnTo>
                  <a:cubicBezTo>
                    <a:pt x="26786" y="3633"/>
                    <a:pt x="26903" y="3137"/>
                    <a:pt x="27292" y="2737"/>
                  </a:cubicBezTo>
                  <a:cubicBezTo>
                    <a:pt x="27623" y="2406"/>
                    <a:pt x="28071" y="2231"/>
                    <a:pt x="28539" y="2241"/>
                  </a:cubicBezTo>
                  <a:lnTo>
                    <a:pt x="28588" y="2241"/>
                  </a:lnTo>
                  <a:cubicBezTo>
                    <a:pt x="28938" y="2250"/>
                    <a:pt x="29279" y="2377"/>
                    <a:pt x="29552" y="2601"/>
                  </a:cubicBezTo>
                  <a:lnTo>
                    <a:pt x="29883" y="2601"/>
                  </a:lnTo>
                  <a:cubicBezTo>
                    <a:pt x="30117" y="2601"/>
                    <a:pt x="30350" y="2611"/>
                    <a:pt x="30594" y="2640"/>
                  </a:cubicBezTo>
                  <a:cubicBezTo>
                    <a:pt x="30740" y="2669"/>
                    <a:pt x="30886" y="2689"/>
                    <a:pt x="31032" y="2718"/>
                  </a:cubicBezTo>
                  <a:cubicBezTo>
                    <a:pt x="31247" y="2747"/>
                    <a:pt x="31461" y="2786"/>
                    <a:pt x="31636" y="2805"/>
                  </a:cubicBezTo>
                  <a:cubicBezTo>
                    <a:pt x="31899" y="2387"/>
                    <a:pt x="32367" y="2124"/>
                    <a:pt x="32863" y="2124"/>
                  </a:cubicBezTo>
                  <a:lnTo>
                    <a:pt x="32980" y="2124"/>
                  </a:lnTo>
                  <a:cubicBezTo>
                    <a:pt x="33117" y="2085"/>
                    <a:pt x="33253" y="2075"/>
                    <a:pt x="33389" y="2075"/>
                  </a:cubicBezTo>
                  <a:lnTo>
                    <a:pt x="33467" y="2075"/>
                  </a:lnTo>
                  <a:cubicBezTo>
                    <a:pt x="33604" y="2017"/>
                    <a:pt x="33750" y="1997"/>
                    <a:pt x="33896" y="1997"/>
                  </a:cubicBezTo>
                  <a:lnTo>
                    <a:pt x="33954" y="1997"/>
                  </a:lnTo>
                  <a:cubicBezTo>
                    <a:pt x="34276" y="2007"/>
                    <a:pt x="34587" y="2133"/>
                    <a:pt x="34831" y="2348"/>
                  </a:cubicBezTo>
                  <a:lnTo>
                    <a:pt x="34860" y="2348"/>
                  </a:lnTo>
                  <a:lnTo>
                    <a:pt x="35055" y="2348"/>
                  </a:lnTo>
                  <a:cubicBezTo>
                    <a:pt x="35201" y="2348"/>
                    <a:pt x="35337" y="2357"/>
                    <a:pt x="35474" y="2367"/>
                  </a:cubicBezTo>
                  <a:lnTo>
                    <a:pt x="35561" y="2367"/>
                  </a:lnTo>
                  <a:cubicBezTo>
                    <a:pt x="35815" y="1890"/>
                    <a:pt x="36321" y="1588"/>
                    <a:pt x="36866" y="1588"/>
                  </a:cubicBezTo>
                  <a:cubicBezTo>
                    <a:pt x="37139" y="1588"/>
                    <a:pt x="37412" y="1666"/>
                    <a:pt x="37655" y="1812"/>
                  </a:cubicBezTo>
                  <a:cubicBezTo>
                    <a:pt x="37860" y="1705"/>
                    <a:pt x="38084" y="1646"/>
                    <a:pt x="38318" y="1637"/>
                  </a:cubicBezTo>
                  <a:lnTo>
                    <a:pt x="38366" y="1637"/>
                  </a:lnTo>
                  <a:cubicBezTo>
                    <a:pt x="38961" y="1637"/>
                    <a:pt x="39389" y="2026"/>
                    <a:pt x="39662" y="2318"/>
                  </a:cubicBezTo>
                  <a:cubicBezTo>
                    <a:pt x="39886" y="2562"/>
                    <a:pt x="40636" y="3439"/>
                    <a:pt x="40558" y="4296"/>
                  </a:cubicBezTo>
                  <a:cubicBezTo>
                    <a:pt x="40538" y="4578"/>
                    <a:pt x="40451" y="4861"/>
                    <a:pt x="40285" y="5094"/>
                  </a:cubicBezTo>
                  <a:cubicBezTo>
                    <a:pt x="40519" y="5406"/>
                    <a:pt x="40772" y="5698"/>
                    <a:pt x="41045" y="6020"/>
                  </a:cubicBezTo>
                  <a:cubicBezTo>
                    <a:pt x="41327" y="6351"/>
                    <a:pt x="41620" y="6692"/>
                    <a:pt x="41892" y="7072"/>
                  </a:cubicBezTo>
                  <a:cubicBezTo>
                    <a:pt x="41980" y="7179"/>
                    <a:pt x="42038" y="7305"/>
                    <a:pt x="42077" y="7432"/>
                  </a:cubicBezTo>
                  <a:cubicBezTo>
                    <a:pt x="42321" y="8231"/>
                    <a:pt x="42272" y="8815"/>
                    <a:pt x="42107" y="9234"/>
                  </a:cubicBezTo>
                  <a:cubicBezTo>
                    <a:pt x="42107" y="9390"/>
                    <a:pt x="42116" y="9555"/>
                    <a:pt x="42126" y="9731"/>
                  </a:cubicBezTo>
                  <a:cubicBezTo>
                    <a:pt x="42146" y="10315"/>
                    <a:pt x="42165" y="10967"/>
                    <a:pt x="42136" y="11678"/>
                  </a:cubicBezTo>
                  <a:cubicBezTo>
                    <a:pt x="42126" y="11922"/>
                    <a:pt x="42107" y="12185"/>
                    <a:pt x="42097" y="12428"/>
                  </a:cubicBezTo>
                  <a:cubicBezTo>
                    <a:pt x="42058" y="12915"/>
                    <a:pt x="42019" y="13519"/>
                    <a:pt x="42068" y="13802"/>
                  </a:cubicBezTo>
                  <a:cubicBezTo>
                    <a:pt x="42077" y="13831"/>
                    <a:pt x="42107" y="13889"/>
                    <a:pt x="42126" y="13928"/>
                  </a:cubicBezTo>
                  <a:cubicBezTo>
                    <a:pt x="42262" y="14240"/>
                    <a:pt x="42525" y="14815"/>
                    <a:pt x="42272" y="15467"/>
                  </a:cubicBezTo>
                  <a:cubicBezTo>
                    <a:pt x="42253" y="15506"/>
                    <a:pt x="42233" y="15555"/>
                    <a:pt x="42214" y="15594"/>
                  </a:cubicBezTo>
                  <a:cubicBezTo>
                    <a:pt x="42272" y="15789"/>
                    <a:pt x="42301" y="15984"/>
                    <a:pt x="42301" y="16188"/>
                  </a:cubicBezTo>
                  <a:cubicBezTo>
                    <a:pt x="42282" y="16480"/>
                    <a:pt x="42204" y="16763"/>
                    <a:pt x="42068" y="17016"/>
                  </a:cubicBezTo>
                  <a:lnTo>
                    <a:pt x="42068" y="17016"/>
                  </a:lnTo>
                  <a:cubicBezTo>
                    <a:pt x="41990" y="17561"/>
                    <a:pt x="42048" y="18584"/>
                    <a:pt x="42097" y="19422"/>
                  </a:cubicBezTo>
                  <a:cubicBezTo>
                    <a:pt x="42116" y="19704"/>
                    <a:pt x="42126" y="19967"/>
                    <a:pt x="42136" y="20220"/>
                  </a:cubicBezTo>
                  <a:cubicBezTo>
                    <a:pt x="42175" y="21019"/>
                    <a:pt x="42184" y="21672"/>
                    <a:pt x="42155" y="22275"/>
                  </a:cubicBezTo>
                  <a:cubicBezTo>
                    <a:pt x="42496" y="22909"/>
                    <a:pt x="42399" y="23610"/>
                    <a:pt x="42321" y="24107"/>
                  </a:cubicBezTo>
                  <a:cubicBezTo>
                    <a:pt x="42311" y="24184"/>
                    <a:pt x="42301" y="24272"/>
                    <a:pt x="42292" y="24350"/>
                  </a:cubicBezTo>
                  <a:cubicBezTo>
                    <a:pt x="42282" y="24516"/>
                    <a:pt x="42282" y="24681"/>
                    <a:pt x="42301" y="24837"/>
                  </a:cubicBezTo>
                  <a:cubicBezTo>
                    <a:pt x="42321" y="24983"/>
                    <a:pt x="42331" y="25129"/>
                    <a:pt x="42340" y="25285"/>
                  </a:cubicBezTo>
                  <a:cubicBezTo>
                    <a:pt x="42360" y="25870"/>
                    <a:pt x="42350" y="26542"/>
                    <a:pt x="42340" y="27194"/>
                  </a:cubicBezTo>
                  <a:cubicBezTo>
                    <a:pt x="42331" y="27983"/>
                    <a:pt x="42321" y="28801"/>
                    <a:pt x="42370" y="29464"/>
                  </a:cubicBezTo>
                  <a:cubicBezTo>
                    <a:pt x="42399" y="29980"/>
                    <a:pt x="42389" y="30486"/>
                    <a:pt x="42340" y="31002"/>
                  </a:cubicBezTo>
                  <a:cubicBezTo>
                    <a:pt x="42321" y="31207"/>
                    <a:pt x="42301" y="31499"/>
                    <a:pt x="42301" y="31694"/>
                  </a:cubicBezTo>
                  <a:cubicBezTo>
                    <a:pt x="42447" y="31869"/>
                    <a:pt x="42555" y="32074"/>
                    <a:pt x="42613" y="32298"/>
                  </a:cubicBezTo>
                  <a:cubicBezTo>
                    <a:pt x="42691" y="32658"/>
                    <a:pt x="42691" y="33028"/>
                    <a:pt x="42594" y="33389"/>
                  </a:cubicBezTo>
                  <a:cubicBezTo>
                    <a:pt x="42584" y="33467"/>
                    <a:pt x="42564" y="33574"/>
                    <a:pt x="42555" y="33622"/>
                  </a:cubicBezTo>
                  <a:cubicBezTo>
                    <a:pt x="42574" y="33671"/>
                    <a:pt x="42594" y="33720"/>
                    <a:pt x="42613" y="33769"/>
                  </a:cubicBezTo>
                  <a:cubicBezTo>
                    <a:pt x="42779" y="34109"/>
                    <a:pt x="42847" y="34489"/>
                    <a:pt x="42798" y="34869"/>
                  </a:cubicBezTo>
                  <a:cubicBezTo>
                    <a:pt x="42759" y="35152"/>
                    <a:pt x="42652" y="35424"/>
                    <a:pt x="42486" y="35658"/>
                  </a:cubicBezTo>
                  <a:cubicBezTo>
                    <a:pt x="42486" y="35989"/>
                    <a:pt x="42496" y="36330"/>
                    <a:pt x="42506" y="36681"/>
                  </a:cubicBezTo>
                  <a:cubicBezTo>
                    <a:pt x="42525" y="37168"/>
                    <a:pt x="42545" y="37674"/>
                    <a:pt x="42516" y="38190"/>
                  </a:cubicBezTo>
                  <a:cubicBezTo>
                    <a:pt x="42886" y="38999"/>
                    <a:pt x="42701" y="39622"/>
                    <a:pt x="42545" y="39944"/>
                  </a:cubicBezTo>
                  <a:cubicBezTo>
                    <a:pt x="42301" y="40431"/>
                    <a:pt x="41736" y="41035"/>
                    <a:pt x="40402" y="41161"/>
                  </a:cubicBezTo>
                  <a:cubicBezTo>
                    <a:pt x="39769" y="41220"/>
                    <a:pt x="39048" y="41239"/>
                    <a:pt x="38561" y="41239"/>
                  </a:cubicBezTo>
                  <a:cubicBezTo>
                    <a:pt x="37850" y="41239"/>
                    <a:pt x="37120" y="41210"/>
                    <a:pt x="36555" y="41171"/>
                  </a:cubicBezTo>
                  <a:cubicBezTo>
                    <a:pt x="36321" y="41151"/>
                    <a:pt x="36087" y="41093"/>
                    <a:pt x="35873" y="41015"/>
                  </a:cubicBezTo>
                  <a:cubicBezTo>
                    <a:pt x="35766" y="41064"/>
                    <a:pt x="35659" y="41112"/>
                    <a:pt x="35552" y="41151"/>
                  </a:cubicBezTo>
                  <a:cubicBezTo>
                    <a:pt x="34821" y="41414"/>
                    <a:pt x="33730" y="41570"/>
                    <a:pt x="32308" y="41619"/>
                  </a:cubicBezTo>
                  <a:cubicBezTo>
                    <a:pt x="32133" y="41619"/>
                    <a:pt x="31948" y="41629"/>
                    <a:pt x="31763" y="41629"/>
                  </a:cubicBezTo>
                  <a:cubicBezTo>
                    <a:pt x="30857" y="41629"/>
                    <a:pt x="29659" y="41551"/>
                    <a:pt x="28714" y="41210"/>
                  </a:cubicBezTo>
                  <a:cubicBezTo>
                    <a:pt x="28081" y="41385"/>
                    <a:pt x="27428" y="41473"/>
                    <a:pt x="26776" y="41492"/>
                  </a:cubicBezTo>
                  <a:cubicBezTo>
                    <a:pt x="26367" y="41502"/>
                    <a:pt x="25958" y="41434"/>
                    <a:pt x="25578" y="41288"/>
                  </a:cubicBezTo>
                  <a:cubicBezTo>
                    <a:pt x="24487" y="41746"/>
                    <a:pt x="22919" y="41979"/>
                    <a:pt x="20825" y="41979"/>
                  </a:cubicBezTo>
                  <a:cubicBezTo>
                    <a:pt x="20299" y="41979"/>
                    <a:pt x="19744" y="41960"/>
                    <a:pt x="19169" y="41931"/>
                  </a:cubicBezTo>
                  <a:cubicBezTo>
                    <a:pt x="18653" y="41901"/>
                    <a:pt x="17952" y="41872"/>
                    <a:pt x="17357" y="41551"/>
                  </a:cubicBezTo>
                  <a:cubicBezTo>
                    <a:pt x="16676" y="41775"/>
                    <a:pt x="15867" y="41775"/>
                    <a:pt x="15166" y="41775"/>
                  </a:cubicBezTo>
                  <a:lnTo>
                    <a:pt x="15039" y="41775"/>
                  </a:lnTo>
                  <a:cubicBezTo>
                    <a:pt x="12984" y="41775"/>
                    <a:pt x="10481" y="41619"/>
                    <a:pt x="9020" y="41512"/>
                  </a:cubicBezTo>
                  <a:cubicBezTo>
                    <a:pt x="7900" y="41872"/>
                    <a:pt x="5874" y="42057"/>
                    <a:pt x="2962" y="420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3810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3"/>
            <p:cNvSpPr/>
            <p:nvPr/>
          </p:nvSpPr>
          <p:spPr>
            <a:xfrm>
              <a:off x="2242825" y="3400100"/>
              <a:ext cx="1015425" cy="990575"/>
            </a:xfrm>
            <a:custGeom>
              <a:avLst/>
              <a:gdLst/>
              <a:ahLst/>
              <a:cxnLst/>
              <a:rect l="l" t="t" r="r" b="b"/>
              <a:pathLst>
                <a:path w="40617" h="39623" extrusionOk="0">
                  <a:moveTo>
                    <a:pt x="25782" y="4384"/>
                  </a:moveTo>
                  <a:cubicBezTo>
                    <a:pt x="25627" y="4267"/>
                    <a:pt x="25704" y="4131"/>
                    <a:pt x="25471" y="4111"/>
                  </a:cubicBezTo>
                  <a:cubicBezTo>
                    <a:pt x="25003" y="4062"/>
                    <a:pt x="24955" y="5134"/>
                    <a:pt x="24877" y="5650"/>
                  </a:cubicBezTo>
                  <a:cubicBezTo>
                    <a:pt x="24760" y="6419"/>
                    <a:pt x="24701" y="7072"/>
                    <a:pt x="24633" y="7549"/>
                  </a:cubicBezTo>
                  <a:cubicBezTo>
                    <a:pt x="24282" y="7462"/>
                    <a:pt x="24107" y="7754"/>
                    <a:pt x="23961" y="7744"/>
                  </a:cubicBezTo>
                  <a:cubicBezTo>
                    <a:pt x="23844" y="7374"/>
                    <a:pt x="23805" y="6926"/>
                    <a:pt x="23571" y="6673"/>
                  </a:cubicBezTo>
                  <a:cubicBezTo>
                    <a:pt x="23406" y="6751"/>
                    <a:pt x="23308" y="6916"/>
                    <a:pt x="23172" y="7072"/>
                  </a:cubicBezTo>
                  <a:cubicBezTo>
                    <a:pt x="23065" y="7189"/>
                    <a:pt x="22909" y="7316"/>
                    <a:pt x="22783" y="7462"/>
                  </a:cubicBezTo>
                  <a:cubicBezTo>
                    <a:pt x="22549" y="7734"/>
                    <a:pt x="22383" y="8231"/>
                    <a:pt x="22110" y="8377"/>
                  </a:cubicBezTo>
                  <a:cubicBezTo>
                    <a:pt x="21516" y="8679"/>
                    <a:pt x="20796" y="8387"/>
                    <a:pt x="20133" y="8251"/>
                  </a:cubicBezTo>
                  <a:cubicBezTo>
                    <a:pt x="20036" y="7958"/>
                    <a:pt x="19890" y="7510"/>
                    <a:pt x="19461" y="7578"/>
                  </a:cubicBezTo>
                  <a:cubicBezTo>
                    <a:pt x="18974" y="7666"/>
                    <a:pt x="18672" y="8923"/>
                    <a:pt x="18234" y="9322"/>
                  </a:cubicBezTo>
                  <a:cubicBezTo>
                    <a:pt x="18049" y="9497"/>
                    <a:pt x="17630" y="9556"/>
                    <a:pt x="17328" y="9634"/>
                  </a:cubicBezTo>
                  <a:cubicBezTo>
                    <a:pt x="16715" y="9809"/>
                    <a:pt x="16072" y="9897"/>
                    <a:pt x="15439" y="9916"/>
                  </a:cubicBezTo>
                  <a:cubicBezTo>
                    <a:pt x="15331" y="9926"/>
                    <a:pt x="15468" y="9692"/>
                    <a:pt x="15312" y="9750"/>
                  </a:cubicBezTo>
                  <a:cubicBezTo>
                    <a:pt x="14991" y="9994"/>
                    <a:pt x="13900" y="9994"/>
                    <a:pt x="13578" y="9673"/>
                  </a:cubicBezTo>
                  <a:cubicBezTo>
                    <a:pt x="13491" y="9283"/>
                    <a:pt x="13569" y="8932"/>
                    <a:pt x="13491" y="8572"/>
                  </a:cubicBezTo>
                  <a:cubicBezTo>
                    <a:pt x="13432" y="8436"/>
                    <a:pt x="13159" y="8621"/>
                    <a:pt x="13140" y="8533"/>
                  </a:cubicBezTo>
                  <a:cubicBezTo>
                    <a:pt x="13179" y="7481"/>
                    <a:pt x="13228" y="6020"/>
                    <a:pt x="13140" y="4861"/>
                  </a:cubicBezTo>
                  <a:cubicBezTo>
                    <a:pt x="13082" y="4062"/>
                    <a:pt x="13354" y="2338"/>
                    <a:pt x="12780" y="2290"/>
                  </a:cubicBezTo>
                  <a:cubicBezTo>
                    <a:pt x="12585" y="2270"/>
                    <a:pt x="12468" y="2475"/>
                    <a:pt x="12273" y="2523"/>
                  </a:cubicBezTo>
                  <a:cubicBezTo>
                    <a:pt x="12147" y="2562"/>
                    <a:pt x="11981" y="2514"/>
                    <a:pt x="11835" y="2523"/>
                  </a:cubicBezTo>
                  <a:cubicBezTo>
                    <a:pt x="11416" y="2572"/>
                    <a:pt x="10910" y="2786"/>
                    <a:pt x="10452" y="2650"/>
                  </a:cubicBezTo>
                  <a:cubicBezTo>
                    <a:pt x="10608" y="2192"/>
                    <a:pt x="10724" y="1774"/>
                    <a:pt x="11007" y="1384"/>
                  </a:cubicBezTo>
                  <a:cubicBezTo>
                    <a:pt x="11153" y="1179"/>
                    <a:pt x="11611" y="916"/>
                    <a:pt x="11640" y="673"/>
                  </a:cubicBezTo>
                  <a:cubicBezTo>
                    <a:pt x="11660" y="439"/>
                    <a:pt x="11338" y="1"/>
                    <a:pt x="11046" y="1"/>
                  </a:cubicBezTo>
                  <a:cubicBezTo>
                    <a:pt x="10861" y="1"/>
                    <a:pt x="10510" y="293"/>
                    <a:pt x="10374" y="439"/>
                  </a:cubicBezTo>
                  <a:cubicBezTo>
                    <a:pt x="9887" y="936"/>
                    <a:pt x="9634" y="1920"/>
                    <a:pt x="9468" y="2572"/>
                  </a:cubicBezTo>
                  <a:cubicBezTo>
                    <a:pt x="9254" y="2407"/>
                    <a:pt x="9488" y="1998"/>
                    <a:pt x="9302" y="1783"/>
                  </a:cubicBezTo>
                  <a:cubicBezTo>
                    <a:pt x="8143" y="1900"/>
                    <a:pt x="7442" y="3020"/>
                    <a:pt x="6536" y="3400"/>
                  </a:cubicBezTo>
                  <a:cubicBezTo>
                    <a:pt x="6322" y="2572"/>
                    <a:pt x="6010" y="1774"/>
                    <a:pt x="5592" y="1024"/>
                  </a:cubicBezTo>
                  <a:cubicBezTo>
                    <a:pt x="5251" y="1111"/>
                    <a:pt x="5066" y="1374"/>
                    <a:pt x="4881" y="1696"/>
                  </a:cubicBezTo>
                  <a:cubicBezTo>
                    <a:pt x="4744" y="1939"/>
                    <a:pt x="4423" y="2416"/>
                    <a:pt x="4491" y="2728"/>
                  </a:cubicBezTo>
                  <a:cubicBezTo>
                    <a:pt x="4549" y="3030"/>
                    <a:pt x="5066" y="3176"/>
                    <a:pt x="5280" y="3517"/>
                  </a:cubicBezTo>
                  <a:cubicBezTo>
                    <a:pt x="5455" y="3809"/>
                    <a:pt x="5397" y="3994"/>
                    <a:pt x="5514" y="4306"/>
                  </a:cubicBezTo>
                  <a:cubicBezTo>
                    <a:pt x="4579" y="5124"/>
                    <a:pt x="3478" y="6049"/>
                    <a:pt x="2397" y="6760"/>
                  </a:cubicBezTo>
                  <a:cubicBezTo>
                    <a:pt x="1812" y="7130"/>
                    <a:pt x="731" y="7647"/>
                    <a:pt x="537" y="8260"/>
                  </a:cubicBezTo>
                  <a:cubicBezTo>
                    <a:pt x="381" y="8728"/>
                    <a:pt x="527" y="9497"/>
                    <a:pt x="498" y="10033"/>
                  </a:cubicBezTo>
                  <a:cubicBezTo>
                    <a:pt x="439" y="11455"/>
                    <a:pt x="468" y="12877"/>
                    <a:pt x="575" y="14299"/>
                  </a:cubicBezTo>
                  <a:cubicBezTo>
                    <a:pt x="459" y="14601"/>
                    <a:pt x="1" y="14864"/>
                    <a:pt x="108" y="15439"/>
                  </a:cubicBezTo>
                  <a:cubicBezTo>
                    <a:pt x="137" y="15663"/>
                    <a:pt x="478" y="15857"/>
                    <a:pt x="537" y="16072"/>
                  </a:cubicBezTo>
                  <a:cubicBezTo>
                    <a:pt x="634" y="16432"/>
                    <a:pt x="478" y="17036"/>
                    <a:pt x="459" y="17533"/>
                  </a:cubicBezTo>
                  <a:cubicBezTo>
                    <a:pt x="400" y="18994"/>
                    <a:pt x="488" y="20649"/>
                    <a:pt x="537" y="21916"/>
                  </a:cubicBezTo>
                  <a:cubicBezTo>
                    <a:pt x="429" y="22149"/>
                    <a:pt x="176" y="22247"/>
                    <a:pt x="69" y="22471"/>
                  </a:cubicBezTo>
                  <a:cubicBezTo>
                    <a:pt x="1" y="23123"/>
                    <a:pt x="147" y="23562"/>
                    <a:pt x="498" y="23805"/>
                  </a:cubicBezTo>
                  <a:cubicBezTo>
                    <a:pt x="420" y="25695"/>
                    <a:pt x="400" y="27613"/>
                    <a:pt x="459" y="29532"/>
                  </a:cubicBezTo>
                  <a:cubicBezTo>
                    <a:pt x="264" y="29893"/>
                    <a:pt x="137" y="30214"/>
                    <a:pt x="225" y="30681"/>
                  </a:cubicBezTo>
                  <a:cubicBezTo>
                    <a:pt x="274" y="30935"/>
                    <a:pt x="498" y="31130"/>
                    <a:pt x="537" y="31354"/>
                  </a:cubicBezTo>
                  <a:cubicBezTo>
                    <a:pt x="546" y="31539"/>
                    <a:pt x="546" y="31714"/>
                    <a:pt x="537" y="31899"/>
                  </a:cubicBezTo>
                  <a:cubicBezTo>
                    <a:pt x="624" y="33779"/>
                    <a:pt x="546" y="36038"/>
                    <a:pt x="780" y="37792"/>
                  </a:cubicBezTo>
                  <a:cubicBezTo>
                    <a:pt x="498" y="38055"/>
                    <a:pt x="293" y="38688"/>
                    <a:pt x="498" y="39087"/>
                  </a:cubicBezTo>
                  <a:cubicBezTo>
                    <a:pt x="566" y="39214"/>
                    <a:pt x="1101" y="39603"/>
                    <a:pt x="1248" y="39603"/>
                  </a:cubicBezTo>
                  <a:cubicBezTo>
                    <a:pt x="3040" y="39623"/>
                    <a:pt x="6410" y="39555"/>
                    <a:pt x="7608" y="39048"/>
                  </a:cubicBezTo>
                  <a:cubicBezTo>
                    <a:pt x="9341" y="39184"/>
                    <a:pt x="11903" y="39331"/>
                    <a:pt x="13890" y="39331"/>
                  </a:cubicBezTo>
                  <a:cubicBezTo>
                    <a:pt x="14796" y="39331"/>
                    <a:pt x="15916" y="39331"/>
                    <a:pt x="16257" y="38814"/>
                  </a:cubicBezTo>
                  <a:cubicBezTo>
                    <a:pt x="16578" y="39389"/>
                    <a:pt x="17231" y="39447"/>
                    <a:pt x="18000" y="39486"/>
                  </a:cubicBezTo>
                  <a:cubicBezTo>
                    <a:pt x="20124" y="39593"/>
                    <a:pt x="23162" y="39555"/>
                    <a:pt x="24438" y="38619"/>
                  </a:cubicBezTo>
                  <a:cubicBezTo>
                    <a:pt x="24818" y="39389"/>
                    <a:pt x="26873" y="38912"/>
                    <a:pt x="27555" y="38697"/>
                  </a:cubicBezTo>
                  <a:cubicBezTo>
                    <a:pt x="28305" y="39087"/>
                    <a:pt x="29698" y="39214"/>
                    <a:pt x="31032" y="39175"/>
                  </a:cubicBezTo>
                  <a:cubicBezTo>
                    <a:pt x="32065" y="39136"/>
                    <a:pt x="33195" y="39029"/>
                    <a:pt x="33915" y="38775"/>
                  </a:cubicBezTo>
                  <a:cubicBezTo>
                    <a:pt x="34159" y="38688"/>
                    <a:pt x="34334" y="38493"/>
                    <a:pt x="34587" y="38503"/>
                  </a:cubicBezTo>
                  <a:cubicBezTo>
                    <a:pt x="34821" y="38503"/>
                    <a:pt x="35113" y="38707"/>
                    <a:pt x="35415" y="38736"/>
                  </a:cubicBezTo>
                  <a:cubicBezTo>
                    <a:pt x="36633" y="38824"/>
                    <a:pt x="37840" y="38824"/>
                    <a:pt x="39058" y="38736"/>
                  </a:cubicBezTo>
                  <a:cubicBezTo>
                    <a:pt x="40090" y="38639"/>
                    <a:pt x="40616" y="38142"/>
                    <a:pt x="40042" y="37236"/>
                  </a:cubicBezTo>
                  <a:cubicBezTo>
                    <a:pt x="40139" y="36214"/>
                    <a:pt x="39993" y="35133"/>
                    <a:pt x="40042" y="34032"/>
                  </a:cubicBezTo>
                  <a:cubicBezTo>
                    <a:pt x="40139" y="33857"/>
                    <a:pt x="40324" y="33701"/>
                    <a:pt x="40353" y="33487"/>
                  </a:cubicBezTo>
                  <a:cubicBezTo>
                    <a:pt x="40402" y="33185"/>
                    <a:pt x="40198" y="33039"/>
                    <a:pt x="40120" y="32610"/>
                  </a:cubicBezTo>
                  <a:cubicBezTo>
                    <a:pt x="40042" y="32191"/>
                    <a:pt x="40285" y="31714"/>
                    <a:pt x="40198" y="31393"/>
                  </a:cubicBezTo>
                  <a:cubicBezTo>
                    <a:pt x="40159" y="31217"/>
                    <a:pt x="39925" y="31130"/>
                    <a:pt x="39886" y="30954"/>
                  </a:cubicBezTo>
                  <a:cubicBezTo>
                    <a:pt x="39749" y="30370"/>
                    <a:pt x="39993" y="29240"/>
                    <a:pt x="39925" y="28344"/>
                  </a:cubicBezTo>
                  <a:cubicBezTo>
                    <a:pt x="39818" y="27068"/>
                    <a:pt x="39944" y="25373"/>
                    <a:pt x="39886" y="24117"/>
                  </a:cubicBezTo>
                  <a:cubicBezTo>
                    <a:pt x="39866" y="23688"/>
                    <a:pt x="39798" y="23308"/>
                    <a:pt x="39847" y="22977"/>
                  </a:cubicBezTo>
                  <a:cubicBezTo>
                    <a:pt x="39935" y="22315"/>
                    <a:pt x="40081" y="21779"/>
                    <a:pt x="39691" y="21429"/>
                  </a:cubicBezTo>
                  <a:cubicBezTo>
                    <a:pt x="39730" y="20640"/>
                    <a:pt x="39730" y="19851"/>
                    <a:pt x="39691" y="19062"/>
                  </a:cubicBezTo>
                  <a:cubicBezTo>
                    <a:pt x="39633" y="17874"/>
                    <a:pt x="39496" y="16335"/>
                    <a:pt x="39642" y="15507"/>
                  </a:cubicBezTo>
                  <a:cubicBezTo>
                    <a:pt x="39681" y="15312"/>
                    <a:pt x="39837" y="15146"/>
                    <a:pt x="39847" y="14952"/>
                  </a:cubicBezTo>
                  <a:cubicBezTo>
                    <a:pt x="39847" y="14620"/>
                    <a:pt x="39564" y="14377"/>
                    <a:pt x="39603" y="14046"/>
                  </a:cubicBezTo>
                  <a:cubicBezTo>
                    <a:pt x="40246" y="13793"/>
                    <a:pt x="39740" y="13296"/>
                    <a:pt x="39642" y="12857"/>
                  </a:cubicBezTo>
                  <a:cubicBezTo>
                    <a:pt x="39525" y="12263"/>
                    <a:pt x="39642" y="11280"/>
                    <a:pt x="39681" y="10413"/>
                  </a:cubicBezTo>
                  <a:cubicBezTo>
                    <a:pt x="39730" y="9419"/>
                    <a:pt x="39652" y="8533"/>
                    <a:pt x="39642" y="7725"/>
                  </a:cubicBezTo>
                  <a:cubicBezTo>
                    <a:pt x="39876" y="7432"/>
                    <a:pt x="39798" y="6936"/>
                    <a:pt x="39681" y="6585"/>
                  </a:cubicBezTo>
                  <a:cubicBezTo>
                    <a:pt x="38970" y="5621"/>
                    <a:pt x="38094" y="4832"/>
                    <a:pt x="37509" y="3731"/>
                  </a:cubicBezTo>
                  <a:cubicBezTo>
                    <a:pt x="37597" y="3371"/>
                    <a:pt x="38074" y="3410"/>
                    <a:pt x="38103" y="2991"/>
                  </a:cubicBezTo>
                  <a:cubicBezTo>
                    <a:pt x="38133" y="2601"/>
                    <a:pt x="37383" y="1637"/>
                    <a:pt x="37120" y="1647"/>
                  </a:cubicBezTo>
                  <a:cubicBezTo>
                    <a:pt x="36759" y="1657"/>
                    <a:pt x="36711" y="2124"/>
                    <a:pt x="36448" y="2319"/>
                  </a:cubicBezTo>
                  <a:cubicBezTo>
                    <a:pt x="36175" y="2144"/>
                    <a:pt x="35883" y="1481"/>
                    <a:pt x="35542" y="1608"/>
                  </a:cubicBezTo>
                  <a:cubicBezTo>
                    <a:pt x="35308" y="1686"/>
                    <a:pt x="35347" y="1949"/>
                    <a:pt x="35220" y="2241"/>
                  </a:cubicBezTo>
                  <a:cubicBezTo>
                    <a:pt x="34860" y="2475"/>
                    <a:pt x="34198" y="2338"/>
                    <a:pt x="33681" y="2358"/>
                  </a:cubicBezTo>
                  <a:cubicBezTo>
                    <a:pt x="33496" y="2368"/>
                    <a:pt x="33321" y="2485"/>
                    <a:pt x="33165" y="2446"/>
                  </a:cubicBezTo>
                  <a:cubicBezTo>
                    <a:pt x="32883" y="2368"/>
                    <a:pt x="32902" y="2017"/>
                    <a:pt x="32659" y="2007"/>
                  </a:cubicBezTo>
                  <a:cubicBezTo>
                    <a:pt x="32464" y="2251"/>
                    <a:pt x="32035" y="1900"/>
                    <a:pt x="31860" y="2241"/>
                  </a:cubicBezTo>
                  <a:cubicBezTo>
                    <a:pt x="31412" y="1851"/>
                    <a:pt x="31334" y="2543"/>
                    <a:pt x="31110" y="2679"/>
                  </a:cubicBezTo>
                  <a:cubicBezTo>
                    <a:pt x="30652" y="2952"/>
                    <a:pt x="29893" y="2738"/>
                    <a:pt x="29182" y="2640"/>
                  </a:cubicBezTo>
                  <a:cubicBezTo>
                    <a:pt x="28714" y="2572"/>
                    <a:pt x="28169" y="2660"/>
                    <a:pt x="27877" y="2562"/>
                  </a:cubicBezTo>
                  <a:cubicBezTo>
                    <a:pt x="27662" y="2485"/>
                    <a:pt x="27516" y="2251"/>
                    <a:pt x="27321" y="2241"/>
                  </a:cubicBezTo>
                  <a:cubicBezTo>
                    <a:pt x="26386" y="2222"/>
                    <a:pt x="26883" y="3595"/>
                    <a:pt x="26649" y="4374"/>
                  </a:cubicBezTo>
                  <a:cubicBezTo>
                    <a:pt x="26416" y="4462"/>
                    <a:pt x="26026" y="4423"/>
                    <a:pt x="25782" y="4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3"/>
            <p:cNvSpPr/>
            <p:nvPr/>
          </p:nvSpPr>
          <p:spPr>
            <a:xfrm>
              <a:off x="2485125" y="3410825"/>
              <a:ext cx="38975" cy="69900"/>
            </a:xfrm>
            <a:custGeom>
              <a:avLst/>
              <a:gdLst/>
              <a:ahLst/>
              <a:cxnLst/>
              <a:rect l="l" t="t" r="r" b="b"/>
              <a:pathLst>
                <a:path w="1559" h="2796" extrusionOk="0">
                  <a:moveTo>
                    <a:pt x="1354" y="0"/>
                  </a:moveTo>
                  <a:cubicBezTo>
                    <a:pt x="1451" y="59"/>
                    <a:pt x="1451" y="205"/>
                    <a:pt x="1558" y="244"/>
                  </a:cubicBezTo>
                  <a:cubicBezTo>
                    <a:pt x="1013" y="780"/>
                    <a:pt x="623" y="1452"/>
                    <a:pt x="448" y="2182"/>
                  </a:cubicBezTo>
                  <a:cubicBezTo>
                    <a:pt x="390" y="2396"/>
                    <a:pt x="409" y="2796"/>
                    <a:pt x="49" y="2776"/>
                  </a:cubicBezTo>
                  <a:cubicBezTo>
                    <a:pt x="0" y="1461"/>
                    <a:pt x="662" y="682"/>
                    <a:pt x="1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3"/>
            <p:cNvSpPr/>
            <p:nvPr/>
          </p:nvSpPr>
          <p:spPr>
            <a:xfrm>
              <a:off x="2362400" y="3438575"/>
              <a:ext cx="44325" cy="116675"/>
            </a:xfrm>
            <a:custGeom>
              <a:avLst/>
              <a:gdLst/>
              <a:ahLst/>
              <a:cxnLst/>
              <a:rect l="l" t="t" r="r" b="b"/>
              <a:pathLst>
                <a:path w="1773" h="4667" extrusionOk="0">
                  <a:moveTo>
                    <a:pt x="692" y="1"/>
                  </a:moveTo>
                  <a:cubicBezTo>
                    <a:pt x="1072" y="595"/>
                    <a:pt x="1627" y="2260"/>
                    <a:pt x="1685" y="3517"/>
                  </a:cubicBezTo>
                  <a:cubicBezTo>
                    <a:pt x="1705" y="4072"/>
                    <a:pt x="1773" y="4588"/>
                    <a:pt x="1364" y="4666"/>
                  </a:cubicBezTo>
                  <a:cubicBezTo>
                    <a:pt x="1471" y="3517"/>
                    <a:pt x="1208" y="2368"/>
                    <a:pt x="614" y="1384"/>
                  </a:cubicBezTo>
                  <a:cubicBezTo>
                    <a:pt x="653" y="1072"/>
                    <a:pt x="906" y="653"/>
                    <a:pt x="779" y="439"/>
                  </a:cubicBezTo>
                  <a:cubicBezTo>
                    <a:pt x="477" y="527"/>
                    <a:pt x="458" y="907"/>
                    <a:pt x="419" y="1267"/>
                  </a:cubicBezTo>
                  <a:cubicBezTo>
                    <a:pt x="0" y="1014"/>
                    <a:pt x="507" y="273"/>
                    <a:pt x="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3"/>
            <p:cNvSpPr/>
            <p:nvPr/>
          </p:nvSpPr>
          <p:spPr>
            <a:xfrm>
              <a:off x="3132325" y="3451475"/>
              <a:ext cx="15850" cy="20725"/>
            </a:xfrm>
            <a:custGeom>
              <a:avLst/>
              <a:gdLst/>
              <a:ahLst/>
              <a:cxnLst/>
              <a:rect l="l" t="t" r="r" b="b"/>
              <a:pathLst>
                <a:path w="634" h="829" extrusionOk="0">
                  <a:moveTo>
                    <a:pt x="1" y="1"/>
                  </a:moveTo>
                  <a:cubicBezTo>
                    <a:pt x="312" y="176"/>
                    <a:pt x="459" y="507"/>
                    <a:pt x="634" y="829"/>
                  </a:cubicBezTo>
                  <a:cubicBezTo>
                    <a:pt x="439" y="527"/>
                    <a:pt x="69" y="42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3"/>
            <p:cNvSpPr/>
            <p:nvPr/>
          </p:nvSpPr>
          <p:spPr>
            <a:xfrm>
              <a:off x="3132325" y="3451475"/>
              <a:ext cx="51400" cy="81850"/>
            </a:xfrm>
            <a:custGeom>
              <a:avLst/>
              <a:gdLst/>
              <a:ahLst/>
              <a:cxnLst/>
              <a:rect l="l" t="t" r="r" b="b"/>
              <a:pathLst>
                <a:path w="2056" h="3274" extrusionOk="0">
                  <a:moveTo>
                    <a:pt x="1501" y="1"/>
                  </a:moveTo>
                  <a:cubicBezTo>
                    <a:pt x="1579" y="11"/>
                    <a:pt x="1579" y="108"/>
                    <a:pt x="1618" y="157"/>
                  </a:cubicBezTo>
                  <a:cubicBezTo>
                    <a:pt x="1374" y="673"/>
                    <a:pt x="770" y="1374"/>
                    <a:pt x="829" y="2212"/>
                  </a:cubicBezTo>
                  <a:cubicBezTo>
                    <a:pt x="1209" y="1696"/>
                    <a:pt x="1335" y="926"/>
                    <a:pt x="1744" y="430"/>
                  </a:cubicBezTo>
                  <a:cubicBezTo>
                    <a:pt x="1929" y="498"/>
                    <a:pt x="1968" y="712"/>
                    <a:pt x="2056" y="868"/>
                  </a:cubicBezTo>
                  <a:cubicBezTo>
                    <a:pt x="1569" y="1511"/>
                    <a:pt x="1160" y="2231"/>
                    <a:pt x="1072" y="3274"/>
                  </a:cubicBezTo>
                  <a:cubicBezTo>
                    <a:pt x="1" y="2407"/>
                    <a:pt x="770" y="790"/>
                    <a:pt x="1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3"/>
            <p:cNvSpPr/>
            <p:nvPr/>
          </p:nvSpPr>
          <p:spPr>
            <a:xfrm>
              <a:off x="3046375" y="3463425"/>
              <a:ext cx="53350" cy="103750"/>
            </a:xfrm>
            <a:custGeom>
              <a:avLst/>
              <a:gdLst/>
              <a:ahLst/>
              <a:cxnLst/>
              <a:rect l="l" t="t" r="r" b="b"/>
              <a:pathLst>
                <a:path w="2134" h="4150" extrusionOk="0">
                  <a:moveTo>
                    <a:pt x="1" y="0"/>
                  </a:moveTo>
                  <a:cubicBezTo>
                    <a:pt x="166" y="10"/>
                    <a:pt x="322" y="49"/>
                    <a:pt x="478" y="117"/>
                  </a:cubicBezTo>
                  <a:cubicBezTo>
                    <a:pt x="858" y="1120"/>
                    <a:pt x="1257" y="2192"/>
                    <a:pt x="1734" y="3166"/>
                  </a:cubicBezTo>
                  <a:cubicBezTo>
                    <a:pt x="1890" y="3458"/>
                    <a:pt x="2134" y="3760"/>
                    <a:pt x="2095" y="4071"/>
                  </a:cubicBezTo>
                  <a:cubicBezTo>
                    <a:pt x="1832" y="4149"/>
                    <a:pt x="1832" y="3799"/>
                    <a:pt x="1773" y="3672"/>
                  </a:cubicBezTo>
                  <a:cubicBezTo>
                    <a:pt x="1267" y="2494"/>
                    <a:pt x="702" y="1130"/>
                    <a:pt x="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3"/>
            <p:cNvSpPr/>
            <p:nvPr/>
          </p:nvSpPr>
          <p:spPr>
            <a:xfrm>
              <a:off x="3127450" y="3464400"/>
              <a:ext cx="16350" cy="25575"/>
            </a:xfrm>
            <a:custGeom>
              <a:avLst/>
              <a:gdLst/>
              <a:ahLst/>
              <a:cxnLst/>
              <a:rect l="l" t="t" r="r" b="b"/>
              <a:pathLst>
                <a:path w="654" h="1023" extrusionOk="0">
                  <a:moveTo>
                    <a:pt x="79" y="0"/>
                  </a:moveTo>
                  <a:cubicBezTo>
                    <a:pt x="264" y="302"/>
                    <a:pt x="654" y="594"/>
                    <a:pt x="585" y="1023"/>
                  </a:cubicBezTo>
                  <a:cubicBezTo>
                    <a:pt x="352" y="740"/>
                    <a:pt x="147" y="419"/>
                    <a:pt x="1" y="78"/>
                  </a:cubicBezTo>
                  <a:cubicBezTo>
                    <a:pt x="59" y="88"/>
                    <a:pt x="69" y="49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3"/>
            <p:cNvSpPr/>
            <p:nvPr/>
          </p:nvSpPr>
          <p:spPr>
            <a:xfrm>
              <a:off x="3123325" y="3469250"/>
              <a:ext cx="16575" cy="31700"/>
            </a:xfrm>
            <a:custGeom>
              <a:avLst/>
              <a:gdLst/>
              <a:ahLst/>
              <a:cxnLst/>
              <a:rect l="l" t="t" r="r" b="b"/>
              <a:pathLst>
                <a:path w="663" h="1268" extrusionOk="0">
                  <a:moveTo>
                    <a:pt x="0" y="1"/>
                  </a:moveTo>
                  <a:cubicBezTo>
                    <a:pt x="263" y="352"/>
                    <a:pt x="663" y="751"/>
                    <a:pt x="634" y="1267"/>
                  </a:cubicBezTo>
                  <a:cubicBezTo>
                    <a:pt x="419" y="868"/>
                    <a:pt x="98" y="37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3"/>
            <p:cNvSpPr/>
            <p:nvPr/>
          </p:nvSpPr>
          <p:spPr>
            <a:xfrm>
              <a:off x="2920000" y="3470225"/>
              <a:ext cx="17800" cy="103775"/>
            </a:xfrm>
            <a:custGeom>
              <a:avLst/>
              <a:gdLst/>
              <a:ahLst/>
              <a:cxnLst/>
              <a:rect l="l" t="t" r="r" b="b"/>
              <a:pathLst>
                <a:path w="712" h="4151" extrusionOk="0">
                  <a:moveTo>
                    <a:pt x="1" y="1"/>
                  </a:moveTo>
                  <a:lnTo>
                    <a:pt x="78" y="1"/>
                  </a:lnTo>
                  <a:cubicBezTo>
                    <a:pt x="254" y="205"/>
                    <a:pt x="264" y="634"/>
                    <a:pt x="312" y="985"/>
                  </a:cubicBezTo>
                  <a:cubicBezTo>
                    <a:pt x="468" y="2007"/>
                    <a:pt x="634" y="3235"/>
                    <a:pt x="712" y="4072"/>
                  </a:cubicBezTo>
                  <a:cubicBezTo>
                    <a:pt x="458" y="4150"/>
                    <a:pt x="488" y="3829"/>
                    <a:pt x="468" y="3712"/>
                  </a:cubicBezTo>
                  <a:cubicBezTo>
                    <a:pt x="264" y="2572"/>
                    <a:pt x="332" y="1189"/>
                    <a:pt x="40" y="118"/>
                  </a:cubicBezTo>
                  <a:cubicBezTo>
                    <a:pt x="1" y="108"/>
                    <a:pt x="10" y="5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3"/>
            <p:cNvSpPr/>
            <p:nvPr/>
          </p:nvSpPr>
          <p:spPr>
            <a:xfrm>
              <a:off x="3112600" y="3470475"/>
              <a:ext cx="51400" cy="90375"/>
            </a:xfrm>
            <a:custGeom>
              <a:avLst/>
              <a:gdLst/>
              <a:ahLst/>
              <a:cxnLst/>
              <a:rect l="l" t="t" r="r" b="b"/>
              <a:pathLst>
                <a:path w="2056" h="3615" extrusionOk="0">
                  <a:moveTo>
                    <a:pt x="235" y="30"/>
                  </a:moveTo>
                  <a:cubicBezTo>
                    <a:pt x="848" y="1179"/>
                    <a:pt x="1549" y="2455"/>
                    <a:pt x="2056" y="3585"/>
                  </a:cubicBezTo>
                  <a:cubicBezTo>
                    <a:pt x="1696" y="3614"/>
                    <a:pt x="1549" y="3117"/>
                    <a:pt x="1423" y="2874"/>
                  </a:cubicBezTo>
                  <a:cubicBezTo>
                    <a:pt x="946" y="1988"/>
                    <a:pt x="459" y="965"/>
                    <a:pt x="1" y="69"/>
                  </a:cubicBezTo>
                  <a:cubicBezTo>
                    <a:pt x="118" y="98"/>
                    <a:pt x="118" y="1"/>
                    <a:pt x="235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3"/>
            <p:cNvSpPr/>
            <p:nvPr/>
          </p:nvSpPr>
          <p:spPr>
            <a:xfrm>
              <a:off x="2411325" y="3471450"/>
              <a:ext cx="68225" cy="56025"/>
            </a:xfrm>
            <a:custGeom>
              <a:avLst/>
              <a:gdLst/>
              <a:ahLst/>
              <a:cxnLst/>
              <a:rect l="l" t="t" r="r" b="b"/>
              <a:pathLst>
                <a:path w="2729" h="2241" extrusionOk="0">
                  <a:moveTo>
                    <a:pt x="2728" y="69"/>
                  </a:moveTo>
                  <a:cubicBezTo>
                    <a:pt x="1890" y="838"/>
                    <a:pt x="1053" y="1608"/>
                    <a:pt x="79" y="2241"/>
                  </a:cubicBezTo>
                  <a:cubicBezTo>
                    <a:pt x="1" y="1880"/>
                    <a:pt x="390" y="1754"/>
                    <a:pt x="595" y="1608"/>
                  </a:cubicBezTo>
                  <a:cubicBezTo>
                    <a:pt x="1248" y="1150"/>
                    <a:pt x="1968" y="614"/>
                    <a:pt x="2533" y="30"/>
                  </a:cubicBezTo>
                  <a:cubicBezTo>
                    <a:pt x="2640" y="1"/>
                    <a:pt x="2631" y="88"/>
                    <a:pt x="2728" y="69"/>
                  </a:cubicBezTo>
                  <a:close/>
                </a:path>
              </a:pathLst>
            </a:custGeom>
            <a:solidFill>
              <a:srgbClr val="D2A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3"/>
            <p:cNvSpPr/>
            <p:nvPr/>
          </p:nvSpPr>
          <p:spPr>
            <a:xfrm>
              <a:off x="3103600" y="3471950"/>
              <a:ext cx="49450" cy="91075"/>
            </a:xfrm>
            <a:custGeom>
              <a:avLst/>
              <a:gdLst/>
              <a:ahLst/>
              <a:cxnLst/>
              <a:rect l="l" t="t" r="r" b="b"/>
              <a:pathLst>
                <a:path w="1978" h="3643" extrusionOk="0">
                  <a:moveTo>
                    <a:pt x="1978" y="3643"/>
                  </a:moveTo>
                  <a:cubicBezTo>
                    <a:pt x="1500" y="3156"/>
                    <a:pt x="1296" y="2435"/>
                    <a:pt x="955" y="1831"/>
                  </a:cubicBezTo>
                  <a:cubicBezTo>
                    <a:pt x="604" y="1218"/>
                    <a:pt x="166" y="672"/>
                    <a:pt x="0" y="49"/>
                  </a:cubicBezTo>
                  <a:cubicBezTo>
                    <a:pt x="59" y="49"/>
                    <a:pt x="117" y="59"/>
                    <a:pt x="127" y="10"/>
                  </a:cubicBezTo>
                  <a:cubicBezTo>
                    <a:pt x="186" y="0"/>
                    <a:pt x="195" y="49"/>
                    <a:pt x="244" y="49"/>
                  </a:cubicBezTo>
                  <a:cubicBezTo>
                    <a:pt x="721" y="1315"/>
                    <a:pt x="1559" y="2445"/>
                    <a:pt x="1978" y="3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3"/>
            <p:cNvSpPr/>
            <p:nvPr/>
          </p:nvSpPr>
          <p:spPr>
            <a:xfrm>
              <a:off x="3092875" y="3472925"/>
              <a:ext cx="52375" cy="91075"/>
            </a:xfrm>
            <a:custGeom>
              <a:avLst/>
              <a:gdLst/>
              <a:ahLst/>
              <a:cxnLst/>
              <a:rect l="l" t="t" r="r" b="b"/>
              <a:pathLst>
                <a:path w="2095" h="3643" extrusionOk="0">
                  <a:moveTo>
                    <a:pt x="1" y="49"/>
                  </a:moveTo>
                  <a:cubicBezTo>
                    <a:pt x="11" y="0"/>
                    <a:pt x="98" y="20"/>
                    <a:pt x="157" y="10"/>
                  </a:cubicBezTo>
                  <a:cubicBezTo>
                    <a:pt x="546" y="584"/>
                    <a:pt x="800" y="1227"/>
                    <a:pt x="1140" y="1831"/>
                  </a:cubicBezTo>
                  <a:cubicBezTo>
                    <a:pt x="1491" y="2425"/>
                    <a:pt x="1803" y="3029"/>
                    <a:pt x="2095" y="3643"/>
                  </a:cubicBezTo>
                  <a:cubicBezTo>
                    <a:pt x="1589" y="3224"/>
                    <a:pt x="1345" y="2532"/>
                    <a:pt x="1024" y="1938"/>
                  </a:cubicBezTo>
                  <a:cubicBezTo>
                    <a:pt x="702" y="1344"/>
                    <a:pt x="400" y="711"/>
                    <a:pt x="79" y="127"/>
                  </a:cubicBezTo>
                  <a:cubicBezTo>
                    <a:pt x="30" y="117"/>
                    <a:pt x="50" y="49"/>
                    <a:pt x="1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3"/>
            <p:cNvSpPr/>
            <p:nvPr/>
          </p:nvSpPr>
          <p:spPr>
            <a:xfrm>
              <a:off x="2938750" y="3478025"/>
              <a:ext cx="18775" cy="87450"/>
            </a:xfrm>
            <a:custGeom>
              <a:avLst/>
              <a:gdLst/>
              <a:ahLst/>
              <a:cxnLst/>
              <a:rect l="l" t="t" r="r" b="b"/>
              <a:pathLst>
                <a:path w="751" h="3498" extrusionOk="0">
                  <a:moveTo>
                    <a:pt x="1" y="1"/>
                  </a:moveTo>
                  <a:lnTo>
                    <a:pt x="78" y="1"/>
                  </a:lnTo>
                  <a:cubicBezTo>
                    <a:pt x="429" y="1023"/>
                    <a:pt x="497" y="2319"/>
                    <a:pt x="751" y="3439"/>
                  </a:cubicBezTo>
                  <a:cubicBezTo>
                    <a:pt x="332" y="3497"/>
                    <a:pt x="429" y="3020"/>
                    <a:pt x="390" y="2767"/>
                  </a:cubicBezTo>
                  <a:cubicBezTo>
                    <a:pt x="302" y="1997"/>
                    <a:pt x="78" y="984"/>
                    <a:pt x="40" y="127"/>
                  </a:cubicBezTo>
                  <a:cubicBezTo>
                    <a:pt x="10" y="88"/>
                    <a:pt x="1" y="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3"/>
            <p:cNvSpPr/>
            <p:nvPr/>
          </p:nvSpPr>
          <p:spPr>
            <a:xfrm>
              <a:off x="3016675" y="3478025"/>
              <a:ext cx="36550" cy="85250"/>
            </a:xfrm>
            <a:custGeom>
              <a:avLst/>
              <a:gdLst/>
              <a:ahLst/>
              <a:cxnLst/>
              <a:rect l="l" t="t" r="r" b="b"/>
              <a:pathLst>
                <a:path w="1462" h="3410" extrusionOk="0">
                  <a:moveTo>
                    <a:pt x="0" y="1"/>
                  </a:moveTo>
                  <a:lnTo>
                    <a:pt x="127" y="1"/>
                  </a:lnTo>
                  <a:cubicBezTo>
                    <a:pt x="380" y="1277"/>
                    <a:pt x="1091" y="2309"/>
                    <a:pt x="1461" y="3322"/>
                  </a:cubicBezTo>
                  <a:cubicBezTo>
                    <a:pt x="1101" y="3410"/>
                    <a:pt x="1081" y="2913"/>
                    <a:pt x="994" y="2689"/>
                  </a:cubicBezTo>
                  <a:cubicBezTo>
                    <a:pt x="682" y="1919"/>
                    <a:pt x="234" y="1004"/>
                    <a:pt x="39" y="127"/>
                  </a:cubicBezTo>
                  <a:cubicBezTo>
                    <a:pt x="0" y="117"/>
                    <a:pt x="10" y="4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3"/>
            <p:cNvSpPr/>
            <p:nvPr/>
          </p:nvSpPr>
          <p:spPr>
            <a:xfrm>
              <a:off x="2405500" y="3479000"/>
              <a:ext cx="128825" cy="124450"/>
            </a:xfrm>
            <a:custGeom>
              <a:avLst/>
              <a:gdLst/>
              <a:ahLst/>
              <a:cxnLst/>
              <a:rect l="l" t="t" r="r" b="b"/>
              <a:pathLst>
                <a:path w="5153" h="4978" extrusionOk="0">
                  <a:moveTo>
                    <a:pt x="5016" y="1"/>
                  </a:moveTo>
                  <a:lnTo>
                    <a:pt x="5094" y="1"/>
                  </a:lnTo>
                  <a:cubicBezTo>
                    <a:pt x="5153" y="127"/>
                    <a:pt x="4919" y="283"/>
                    <a:pt x="4782" y="439"/>
                  </a:cubicBezTo>
                  <a:cubicBezTo>
                    <a:pt x="3614" y="1734"/>
                    <a:pt x="2464" y="3098"/>
                    <a:pt x="1101" y="4267"/>
                  </a:cubicBezTo>
                  <a:cubicBezTo>
                    <a:pt x="750" y="4578"/>
                    <a:pt x="536" y="4968"/>
                    <a:pt x="0" y="4978"/>
                  </a:cubicBezTo>
                  <a:cubicBezTo>
                    <a:pt x="263" y="4481"/>
                    <a:pt x="779" y="4160"/>
                    <a:pt x="1188" y="3760"/>
                  </a:cubicBezTo>
                  <a:cubicBezTo>
                    <a:pt x="1987" y="2961"/>
                    <a:pt x="2971" y="2280"/>
                    <a:pt x="3750" y="1432"/>
                  </a:cubicBezTo>
                  <a:cubicBezTo>
                    <a:pt x="4169" y="975"/>
                    <a:pt x="4578" y="497"/>
                    <a:pt x="4977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3"/>
            <p:cNvSpPr/>
            <p:nvPr/>
          </p:nvSpPr>
          <p:spPr>
            <a:xfrm>
              <a:off x="2946550" y="3479975"/>
              <a:ext cx="26800" cy="85975"/>
            </a:xfrm>
            <a:custGeom>
              <a:avLst/>
              <a:gdLst/>
              <a:ahLst/>
              <a:cxnLst/>
              <a:rect l="l" t="t" r="r" b="b"/>
              <a:pathLst>
                <a:path w="1072" h="3439" extrusionOk="0">
                  <a:moveTo>
                    <a:pt x="0" y="1"/>
                  </a:moveTo>
                  <a:cubicBezTo>
                    <a:pt x="146" y="49"/>
                    <a:pt x="292" y="59"/>
                    <a:pt x="439" y="49"/>
                  </a:cubicBezTo>
                  <a:cubicBezTo>
                    <a:pt x="643" y="1150"/>
                    <a:pt x="926" y="2397"/>
                    <a:pt x="1072" y="3439"/>
                  </a:cubicBezTo>
                  <a:cubicBezTo>
                    <a:pt x="887" y="3254"/>
                    <a:pt x="848" y="2942"/>
                    <a:pt x="799" y="2689"/>
                  </a:cubicBezTo>
                  <a:cubicBezTo>
                    <a:pt x="614" y="1871"/>
                    <a:pt x="439" y="975"/>
                    <a:pt x="283" y="127"/>
                  </a:cubicBezTo>
                  <a:cubicBezTo>
                    <a:pt x="234" y="1228"/>
                    <a:pt x="692" y="2397"/>
                    <a:pt x="760" y="3400"/>
                  </a:cubicBezTo>
                  <a:cubicBezTo>
                    <a:pt x="429" y="2776"/>
                    <a:pt x="409" y="1861"/>
                    <a:pt x="166" y="1150"/>
                  </a:cubicBezTo>
                  <a:cubicBezTo>
                    <a:pt x="205" y="1160"/>
                    <a:pt x="185" y="1228"/>
                    <a:pt x="244" y="1228"/>
                  </a:cubicBezTo>
                  <a:cubicBezTo>
                    <a:pt x="166" y="819"/>
                    <a:pt x="98" y="40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3"/>
            <p:cNvSpPr/>
            <p:nvPr/>
          </p:nvSpPr>
          <p:spPr>
            <a:xfrm>
              <a:off x="3011800" y="3479975"/>
              <a:ext cx="31425" cy="85000"/>
            </a:xfrm>
            <a:custGeom>
              <a:avLst/>
              <a:gdLst/>
              <a:ahLst/>
              <a:cxnLst/>
              <a:rect l="l" t="t" r="r" b="b"/>
              <a:pathLst>
                <a:path w="1257" h="3400" extrusionOk="0">
                  <a:moveTo>
                    <a:pt x="1" y="1"/>
                  </a:moveTo>
                  <a:cubicBezTo>
                    <a:pt x="49" y="1"/>
                    <a:pt x="69" y="10"/>
                    <a:pt x="78" y="49"/>
                  </a:cubicBezTo>
                  <a:cubicBezTo>
                    <a:pt x="273" y="945"/>
                    <a:pt x="624" y="1783"/>
                    <a:pt x="945" y="2611"/>
                  </a:cubicBezTo>
                  <a:cubicBezTo>
                    <a:pt x="1043" y="2845"/>
                    <a:pt x="1257" y="3098"/>
                    <a:pt x="1189" y="3322"/>
                  </a:cubicBezTo>
                  <a:cubicBezTo>
                    <a:pt x="1004" y="3400"/>
                    <a:pt x="1013" y="3108"/>
                    <a:pt x="994" y="3049"/>
                  </a:cubicBezTo>
                  <a:cubicBezTo>
                    <a:pt x="643" y="2192"/>
                    <a:pt x="205" y="105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3"/>
            <p:cNvSpPr/>
            <p:nvPr/>
          </p:nvSpPr>
          <p:spPr>
            <a:xfrm>
              <a:off x="2959450" y="3481200"/>
              <a:ext cx="22675" cy="85725"/>
            </a:xfrm>
            <a:custGeom>
              <a:avLst/>
              <a:gdLst/>
              <a:ahLst/>
              <a:cxnLst/>
              <a:rect l="l" t="t" r="r" b="b"/>
              <a:pathLst>
                <a:path w="907" h="3429" extrusionOk="0">
                  <a:moveTo>
                    <a:pt x="0" y="0"/>
                  </a:moveTo>
                  <a:lnTo>
                    <a:pt x="322" y="0"/>
                  </a:lnTo>
                  <a:cubicBezTo>
                    <a:pt x="234" y="1364"/>
                    <a:pt x="906" y="2172"/>
                    <a:pt x="789" y="3429"/>
                  </a:cubicBezTo>
                  <a:cubicBezTo>
                    <a:pt x="468" y="2348"/>
                    <a:pt x="293" y="11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3"/>
            <p:cNvSpPr/>
            <p:nvPr/>
          </p:nvSpPr>
          <p:spPr>
            <a:xfrm>
              <a:off x="2969425" y="3481200"/>
              <a:ext cx="25600" cy="87925"/>
            </a:xfrm>
            <a:custGeom>
              <a:avLst/>
              <a:gdLst/>
              <a:ahLst/>
              <a:cxnLst/>
              <a:rect l="l" t="t" r="r" b="b"/>
              <a:pathLst>
                <a:path w="1024" h="3517" extrusionOk="0">
                  <a:moveTo>
                    <a:pt x="1" y="0"/>
                  </a:moveTo>
                  <a:lnTo>
                    <a:pt x="595" y="0"/>
                  </a:lnTo>
                  <a:cubicBezTo>
                    <a:pt x="439" y="1315"/>
                    <a:pt x="994" y="2250"/>
                    <a:pt x="1023" y="3516"/>
                  </a:cubicBezTo>
                  <a:cubicBezTo>
                    <a:pt x="887" y="3477"/>
                    <a:pt x="731" y="3468"/>
                    <a:pt x="595" y="3468"/>
                  </a:cubicBezTo>
                  <a:cubicBezTo>
                    <a:pt x="585" y="2114"/>
                    <a:pt x="20" y="132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3"/>
            <p:cNvSpPr/>
            <p:nvPr/>
          </p:nvSpPr>
          <p:spPr>
            <a:xfrm>
              <a:off x="2993050" y="3480950"/>
              <a:ext cx="42400" cy="87200"/>
            </a:xfrm>
            <a:custGeom>
              <a:avLst/>
              <a:gdLst/>
              <a:ahLst/>
              <a:cxnLst/>
              <a:rect l="l" t="t" r="r" b="b"/>
              <a:pathLst>
                <a:path w="1696" h="3488" extrusionOk="0">
                  <a:moveTo>
                    <a:pt x="556" y="10"/>
                  </a:moveTo>
                  <a:cubicBezTo>
                    <a:pt x="936" y="1130"/>
                    <a:pt x="1354" y="2241"/>
                    <a:pt x="1695" y="3400"/>
                  </a:cubicBezTo>
                  <a:cubicBezTo>
                    <a:pt x="1452" y="3458"/>
                    <a:pt x="1199" y="3487"/>
                    <a:pt x="945" y="3478"/>
                  </a:cubicBezTo>
                  <a:cubicBezTo>
                    <a:pt x="760" y="2250"/>
                    <a:pt x="624" y="750"/>
                    <a:pt x="1" y="88"/>
                  </a:cubicBezTo>
                  <a:cubicBezTo>
                    <a:pt x="380" y="30"/>
                    <a:pt x="419" y="517"/>
                    <a:pt x="517" y="760"/>
                  </a:cubicBezTo>
                  <a:cubicBezTo>
                    <a:pt x="828" y="1510"/>
                    <a:pt x="1062" y="2533"/>
                    <a:pt x="1306" y="3400"/>
                  </a:cubicBezTo>
                  <a:cubicBezTo>
                    <a:pt x="1325" y="2163"/>
                    <a:pt x="731" y="965"/>
                    <a:pt x="439" y="49"/>
                  </a:cubicBezTo>
                  <a:cubicBezTo>
                    <a:pt x="468" y="20"/>
                    <a:pt x="507" y="0"/>
                    <a:pt x="556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3"/>
            <p:cNvSpPr/>
            <p:nvPr/>
          </p:nvSpPr>
          <p:spPr>
            <a:xfrm>
              <a:off x="2983300" y="3481675"/>
              <a:ext cx="20250" cy="87200"/>
            </a:xfrm>
            <a:custGeom>
              <a:avLst/>
              <a:gdLst/>
              <a:ahLst/>
              <a:cxnLst/>
              <a:rect l="l" t="t" r="r" b="b"/>
              <a:pathLst>
                <a:path w="810" h="3488" extrusionOk="0">
                  <a:moveTo>
                    <a:pt x="157" y="20"/>
                  </a:moveTo>
                  <a:cubicBezTo>
                    <a:pt x="215" y="1"/>
                    <a:pt x="225" y="49"/>
                    <a:pt x="274" y="59"/>
                  </a:cubicBezTo>
                  <a:cubicBezTo>
                    <a:pt x="293" y="1325"/>
                    <a:pt x="712" y="2406"/>
                    <a:pt x="790" y="3488"/>
                  </a:cubicBezTo>
                  <a:cubicBezTo>
                    <a:pt x="517" y="3488"/>
                    <a:pt x="809" y="3176"/>
                    <a:pt x="663" y="3059"/>
                  </a:cubicBezTo>
                  <a:cubicBezTo>
                    <a:pt x="615" y="3069"/>
                    <a:pt x="634" y="3156"/>
                    <a:pt x="624" y="3215"/>
                  </a:cubicBezTo>
                  <a:cubicBezTo>
                    <a:pt x="459" y="3069"/>
                    <a:pt x="527" y="2816"/>
                    <a:pt x="507" y="2504"/>
                  </a:cubicBezTo>
                  <a:cubicBezTo>
                    <a:pt x="449" y="1666"/>
                    <a:pt x="1" y="1023"/>
                    <a:pt x="157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3"/>
            <p:cNvSpPr/>
            <p:nvPr/>
          </p:nvSpPr>
          <p:spPr>
            <a:xfrm>
              <a:off x="2994025" y="3489950"/>
              <a:ext cx="18775" cy="78450"/>
            </a:xfrm>
            <a:custGeom>
              <a:avLst/>
              <a:gdLst/>
              <a:ahLst/>
              <a:cxnLst/>
              <a:rect l="l" t="t" r="r" b="b"/>
              <a:pathLst>
                <a:path w="751" h="3138" extrusionOk="0">
                  <a:moveTo>
                    <a:pt x="1" y="1"/>
                  </a:moveTo>
                  <a:cubicBezTo>
                    <a:pt x="410" y="858"/>
                    <a:pt x="585" y="2153"/>
                    <a:pt x="750" y="3118"/>
                  </a:cubicBezTo>
                  <a:cubicBezTo>
                    <a:pt x="429" y="3137"/>
                    <a:pt x="468" y="2699"/>
                    <a:pt x="439" y="2494"/>
                  </a:cubicBezTo>
                  <a:cubicBezTo>
                    <a:pt x="390" y="2231"/>
                    <a:pt x="351" y="1949"/>
                    <a:pt x="312" y="1696"/>
                  </a:cubicBezTo>
                  <a:cubicBezTo>
                    <a:pt x="234" y="1082"/>
                    <a:pt x="59" y="57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3"/>
            <p:cNvSpPr/>
            <p:nvPr/>
          </p:nvSpPr>
          <p:spPr>
            <a:xfrm>
              <a:off x="2420825" y="3494100"/>
              <a:ext cx="142000" cy="252775"/>
            </a:xfrm>
            <a:custGeom>
              <a:avLst/>
              <a:gdLst/>
              <a:ahLst/>
              <a:cxnLst/>
              <a:rect l="l" t="t" r="r" b="b"/>
              <a:pathLst>
                <a:path w="5680" h="10111" extrusionOk="0">
                  <a:moveTo>
                    <a:pt x="5630" y="0"/>
                  </a:moveTo>
                  <a:cubicBezTo>
                    <a:pt x="5679" y="741"/>
                    <a:pt x="5543" y="3166"/>
                    <a:pt x="5591" y="4305"/>
                  </a:cubicBezTo>
                  <a:cubicBezTo>
                    <a:pt x="5601" y="4568"/>
                    <a:pt x="5660" y="4812"/>
                    <a:pt x="5630" y="4939"/>
                  </a:cubicBezTo>
                  <a:cubicBezTo>
                    <a:pt x="5552" y="5192"/>
                    <a:pt x="5163" y="5328"/>
                    <a:pt x="5036" y="5445"/>
                  </a:cubicBezTo>
                  <a:cubicBezTo>
                    <a:pt x="4919" y="5192"/>
                    <a:pt x="4812" y="4939"/>
                    <a:pt x="4715" y="4656"/>
                  </a:cubicBezTo>
                  <a:cubicBezTo>
                    <a:pt x="4033" y="4870"/>
                    <a:pt x="3741" y="5474"/>
                    <a:pt x="3293" y="5922"/>
                  </a:cubicBezTo>
                  <a:cubicBezTo>
                    <a:pt x="3419" y="6195"/>
                    <a:pt x="3595" y="6409"/>
                    <a:pt x="3692" y="6711"/>
                  </a:cubicBezTo>
                  <a:cubicBezTo>
                    <a:pt x="2757" y="7656"/>
                    <a:pt x="1715" y="8688"/>
                    <a:pt x="770" y="9477"/>
                  </a:cubicBezTo>
                  <a:cubicBezTo>
                    <a:pt x="731" y="8348"/>
                    <a:pt x="683" y="7218"/>
                    <a:pt x="614" y="6117"/>
                  </a:cubicBezTo>
                  <a:cubicBezTo>
                    <a:pt x="400" y="6536"/>
                    <a:pt x="488" y="7227"/>
                    <a:pt x="488" y="7899"/>
                  </a:cubicBezTo>
                  <a:cubicBezTo>
                    <a:pt x="488" y="8844"/>
                    <a:pt x="683" y="9838"/>
                    <a:pt x="176" y="10110"/>
                  </a:cubicBezTo>
                  <a:cubicBezTo>
                    <a:pt x="225" y="9068"/>
                    <a:pt x="49" y="7977"/>
                    <a:pt x="49" y="6994"/>
                  </a:cubicBezTo>
                  <a:cubicBezTo>
                    <a:pt x="49" y="6585"/>
                    <a:pt x="1" y="5825"/>
                    <a:pt x="176" y="5445"/>
                  </a:cubicBezTo>
                  <a:cubicBezTo>
                    <a:pt x="264" y="5260"/>
                    <a:pt x="624" y="5075"/>
                    <a:pt x="887" y="4822"/>
                  </a:cubicBezTo>
                  <a:cubicBezTo>
                    <a:pt x="2046" y="3702"/>
                    <a:pt x="3049" y="2494"/>
                    <a:pt x="4160" y="1384"/>
                  </a:cubicBezTo>
                  <a:cubicBezTo>
                    <a:pt x="4666" y="867"/>
                    <a:pt x="5221" y="507"/>
                    <a:pt x="5630" y="0"/>
                  </a:cubicBezTo>
                  <a:close/>
                  <a:moveTo>
                    <a:pt x="1520" y="4812"/>
                  </a:moveTo>
                  <a:cubicBezTo>
                    <a:pt x="2153" y="4120"/>
                    <a:pt x="2874" y="3507"/>
                    <a:pt x="3419" y="2718"/>
                  </a:cubicBezTo>
                  <a:cubicBezTo>
                    <a:pt x="3410" y="2689"/>
                    <a:pt x="3380" y="2669"/>
                    <a:pt x="3332" y="2679"/>
                  </a:cubicBezTo>
                  <a:cubicBezTo>
                    <a:pt x="2679" y="3312"/>
                    <a:pt x="1968" y="4111"/>
                    <a:pt x="1520" y="4812"/>
                  </a:cubicBezTo>
                  <a:close/>
                  <a:moveTo>
                    <a:pt x="536" y="5757"/>
                  </a:moveTo>
                  <a:cubicBezTo>
                    <a:pt x="653" y="5757"/>
                    <a:pt x="770" y="5737"/>
                    <a:pt x="770" y="5601"/>
                  </a:cubicBezTo>
                  <a:cubicBezTo>
                    <a:pt x="712" y="5357"/>
                    <a:pt x="361" y="5572"/>
                    <a:pt x="536" y="57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3"/>
            <p:cNvSpPr/>
            <p:nvPr/>
          </p:nvSpPr>
          <p:spPr>
            <a:xfrm>
              <a:off x="2385025" y="3503850"/>
              <a:ext cx="111075" cy="99850"/>
            </a:xfrm>
            <a:custGeom>
              <a:avLst/>
              <a:gdLst/>
              <a:ahLst/>
              <a:cxnLst/>
              <a:rect l="l" t="t" r="r" b="b"/>
              <a:pathLst>
                <a:path w="4443" h="3994" extrusionOk="0">
                  <a:moveTo>
                    <a:pt x="4374" y="0"/>
                  </a:moveTo>
                  <a:cubicBezTo>
                    <a:pt x="4442" y="146"/>
                    <a:pt x="4228" y="214"/>
                    <a:pt x="4140" y="312"/>
                  </a:cubicBezTo>
                  <a:cubicBezTo>
                    <a:pt x="3001" y="1558"/>
                    <a:pt x="1540" y="2727"/>
                    <a:pt x="381" y="3993"/>
                  </a:cubicBezTo>
                  <a:lnTo>
                    <a:pt x="30" y="3993"/>
                  </a:lnTo>
                  <a:cubicBezTo>
                    <a:pt x="1" y="3847"/>
                    <a:pt x="293" y="3691"/>
                    <a:pt x="459" y="3516"/>
                  </a:cubicBezTo>
                  <a:cubicBezTo>
                    <a:pt x="1647" y="2328"/>
                    <a:pt x="3205" y="1227"/>
                    <a:pt x="4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3"/>
            <p:cNvSpPr/>
            <p:nvPr/>
          </p:nvSpPr>
          <p:spPr>
            <a:xfrm>
              <a:off x="2864250" y="3514550"/>
              <a:ext cx="14375" cy="108625"/>
            </a:xfrm>
            <a:custGeom>
              <a:avLst/>
              <a:gdLst/>
              <a:ahLst/>
              <a:cxnLst/>
              <a:rect l="l" t="t" r="r" b="b"/>
              <a:pathLst>
                <a:path w="575" h="4345" extrusionOk="0">
                  <a:moveTo>
                    <a:pt x="487" y="1"/>
                  </a:moveTo>
                  <a:cubicBezTo>
                    <a:pt x="536" y="1"/>
                    <a:pt x="565" y="10"/>
                    <a:pt x="575" y="49"/>
                  </a:cubicBezTo>
                  <a:cubicBezTo>
                    <a:pt x="487" y="1091"/>
                    <a:pt x="341" y="2309"/>
                    <a:pt x="292" y="3400"/>
                  </a:cubicBezTo>
                  <a:cubicBezTo>
                    <a:pt x="283" y="3711"/>
                    <a:pt x="370" y="4121"/>
                    <a:pt x="136" y="4345"/>
                  </a:cubicBezTo>
                  <a:cubicBezTo>
                    <a:pt x="0" y="3780"/>
                    <a:pt x="175" y="3117"/>
                    <a:pt x="253" y="2455"/>
                  </a:cubicBezTo>
                  <a:cubicBezTo>
                    <a:pt x="351" y="1627"/>
                    <a:pt x="370" y="760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3"/>
            <p:cNvSpPr/>
            <p:nvPr/>
          </p:nvSpPr>
          <p:spPr>
            <a:xfrm>
              <a:off x="2889575" y="3516750"/>
              <a:ext cx="3675" cy="65775"/>
            </a:xfrm>
            <a:custGeom>
              <a:avLst/>
              <a:gdLst/>
              <a:ahLst/>
              <a:cxnLst/>
              <a:rect l="l" t="t" r="r" b="b"/>
              <a:pathLst>
                <a:path w="147" h="2631" extrusionOk="0">
                  <a:moveTo>
                    <a:pt x="0" y="0"/>
                  </a:moveTo>
                  <a:lnTo>
                    <a:pt x="117" y="0"/>
                  </a:lnTo>
                  <a:cubicBezTo>
                    <a:pt x="146" y="516"/>
                    <a:pt x="39" y="1257"/>
                    <a:pt x="78" y="1929"/>
                  </a:cubicBezTo>
                  <a:lnTo>
                    <a:pt x="78" y="2484"/>
                  </a:lnTo>
                  <a:cubicBezTo>
                    <a:pt x="107" y="2630"/>
                    <a:pt x="10" y="2630"/>
                    <a:pt x="39" y="2484"/>
                  </a:cubicBezTo>
                  <a:lnTo>
                    <a:pt x="39" y="2211"/>
                  </a:lnTo>
                  <a:cubicBezTo>
                    <a:pt x="20" y="1461"/>
                    <a:pt x="59" y="5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3"/>
            <p:cNvSpPr/>
            <p:nvPr/>
          </p:nvSpPr>
          <p:spPr>
            <a:xfrm>
              <a:off x="2890775" y="3517725"/>
              <a:ext cx="11475" cy="110575"/>
            </a:xfrm>
            <a:custGeom>
              <a:avLst/>
              <a:gdLst/>
              <a:ahLst/>
              <a:cxnLst/>
              <a:rect l="l" t="t" r="r" b="b"/>
              <a:pathLst>
                <a:path w="459" h="4423" extrusionOk="0">
                  <a:moveTo>
                    <a:pt x="264" y="0"/>
                  </a:moveTo>
                  <a:cubicBezTo>
                    <a:pt x="283" y="1432"/>
                    <a:pt x="459" y="3185"/>
                    <a:pt x="225" y="4422"/>
                  </a:cubicBezTo>
                  <a:cubicBezTo>
                    <a:pt x="1" y="4325"/>
                    <a:pt x="98" y="3994"/>
                    <a:pt x="98" y="3828"/>
                  </a:cubicBezTo>
                  <a:cubicBezTo>
                    <a:pt x="98" y="2649"/>
                    <a:pt x="176" y="113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3"/>
            <p:cNvSpPr/>
            <p:nvPr/>
          </p:nvSpPr>
          <p:spPr>
            <a:xfrm>
              <a:off x="2900775" y="3517725"/>
              <a:ext cx="6350" cy="111550"/>
            </a:xfrm>
            <a:custGeom>
              <a:avLst/>
              <a:gdLst/>
              <a:ahLst/>
              <a:cxnLst/>
              <a:rect l="l" t="t" r="r" b="b"/>
              <a:pathLst>
                <a:path w="254" h="4462" extrusionOk="0">
                  <a:moveTo>
                    <a:pt x="20" y="0"/>
                  </a:moveTo>
                  <a:lnTo>
                    <a:pt x="98" y="0"/>
                  </a:lnTo>
                  <a:cubicBezTo>
                    <a:pt x="224" y="1481"/>
                    <a:pt x="253" y="2971"/>
                    <a:pt x="175" y="4461"/>
                  </a:cubicBezTo>
                  <a:cubicBezTo>
                    <a:pt x="0" y="3156"/>
                    <a:pt x="146" y="1432"/>
                    <a:pt x="20" y="1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3"/>
            <p:cNvSpPr/>
            <p:nvPr/>
          </p:nvSpPr>
          <p:spPr>
            <a:xfrm>
              <a:off x="2907575" y="3517475"/>
              <a:ext cx="8075" cy="112775"/>
            </a:xfrm>
            <a:custGeom>
              <a:avLst/>
              <a:gdLst/>
              <a:ahLst/>
              <a:cxnLst/>
              <a:rect l="l" t="t" r="r" b="b"/>
              <a:pathLst>
                <a:path w="323" h="4511" extrusionOk="0">
                  <a:moveTo>
                    <a:pt x="98" y="10"/>
                  </a:moveTo>
                  <a:cubicBezTo>
                    <a:pt x="322" y="69"/>
                    <a:pt x="215" y="371"/>
                    <a:pt x="225" y="517"/>
                  </a:cubicBezTo>
                  <a:cubicBezTo>
                    <a:pt x="264" y="1812"/>
                    <a:pt x="274" y="3224"/>
                    <a:pt x="225" y="4510"/>
                  </a:cubicBezTo>
                  <a:cubicBezTo>
                    <a:pt x="1" y="4315"/>
                    <a:pt x="118" y="3887"/>
                    <a:pt x="98" y="3604"/>
                  </a:cubicBezTo>
                  <a:cubicBezTo>
                    <a:pt x="59" y="2504"/>
                    <a:pt x="79" y="1198"/>
                    <a:pt x="20" y="12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3"/>
            <p:cNvSpPr/>
            <p:nvPr/>
          </p:nvSpPr>
          <p:spPr>
            <a:xfrm>
              <a:off x="2288125" y="3519675"/>
              <a:ext cx="101800" cy="77925"/>
            </a:xfrm>
            <a:custGeom>
              <a:avLst/>
              <a:gdLst/>
              <a:ahLst/>
              <a:cxnLst/>
              <a:rect l="l" t="t" r="r" b="b"/>
              <a:pathLst>
                <a:path w="4072" h="3117" extrusionOk="0">
                  <a:moveTo>
                    <a:pt x="3789" y="0"/>
                  </a:moveTo>
                  <a:cubicBezTo>
                    <a:pt x="4072" y="390"/>
                    <a:pt x="3302" y="857"/>
                    <a:pt x="2961" y="1101"/>
                  </a:cubicBezTo>
                  <a:cubicBezTo>
                    <a:pt x="2572" y="1373"/>
                    <a:pt x="2211" y="1529"/>
                    <a:pt x="1929" y="1734"/>
                  </a:cubicBezTo>
                  <a:cubicBezTo>
                    <a:pt x="1598" y="1977"/>
                    <a:pt x="1257" y="2211"/>
                    <a:pt x="984" y="2445"/>
                  </a:cubicBezTo>
                  <a:cubicBezTo>
                    <a:pt x="673" y="2708"/>
                    <a:pt x="458" y="3117"/>
                    <a:pt x="30" y="3078"/>
                  </a:cubicBezTo>
                  <a:cubicBezTo>
                    <a:pt x="0" y="2981"/>
                    <a:pt x="224" y="2844"/>
                    <a:pt x="390" y="2718"/>
                  </a:cubicBezTo>
                  <a:cubicBezTo>
                    <a:pt x="1481" y="1890"/>
                    <a:pt x="2757" y="925"/>
                    <a:pt x="3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3"/>
            <p:cNvSpPr/>
            <p:nvPr/>
          </p:nvSpPr>
          <p:spPr>
            <a:xfrm>
              <a:off x="2915625" y="3519675"/>
              <a:ext cx="8050" cy="109600"/>
            </a:xfrm>
            <a:custGeom>
              <a:avLst/>
              <a:gdLst/>
              <a:ahLst/>
              <a:cxnLst/>
              <a:rect l="l" t="t" r="r" b="b"/>
              <a:pathLst>
                <a:path w="322" h="4384" extrusionOk="0">
                  <a:moveTo>
                    <a:pt x="20" y="0"/>
                  </a:moveTo>
                  <a:cubicBezTo>
                    <a:pt x="322" y="1179"/>
                    <a:pt x="117" y="3088"/>
                    <a:pt x="176" y="4383"/>
                  </a:cubicBezTo>
                  <a:cubicBezTo>
                    <a:pt x="0" y="3058"/>
                    <a:pt x="137" y="1344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3"/>
            <p:cNvSpPr/>
            <p:nvPr/>
          </p:nvSpPr>
          <p:spPr>
            <a:xfrm>
              <a:off x="3166900" y="3526475"/>
              <a:ext cx="22675" cy="30725"/>
            </a:xfrm>
            <a:custGeom>
              <a:avLst/>
              <a:gdLst/>
              <a:ahLst/>
              <a:cxnLst/>
              <a:rect l="l" t="t" r="r" b="b"/>
              <a:pathLst>
                <a:path w="907" h="1229" extrusionOk="0">
                  <a:moveTo>
                    <a:pt x="1" y="1"/>
                  </a:moveTo>
                  <a:cubicBezTo>
                    <a:pt x="351" y="332"/>
                    <a:pt x="556" y="819"/>
                    <a:pt x="907" y="1150"/>
                  </a:cubicBezTo>
                  <a:cubicBezTo>
                    <a:pt x="800" y="1199"/>
                    <a:pt x="673" y="1228"/>
                    <a:pt x="556" y="1228"/>
                  </a:cubicBezTo>
                  <a:cubicBezTo>
                    <a:pt x="351" y="838"/>
                    <a:pt x="30" y="56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3"/>
            <p:cNvSpPr/>
            <p:nvPr/>
          </p:nvSpPr>
          <p:spPr>
            <a:xfrm>
              <a:off x="2877400" y="3530625"/>
              <a:ext cx="12675" cy="96700"/>
            </a:xfrm>
            <a:custGeom>
              <a:avLst/>
              <a:gdLst/>
              <a:ahLst/>
              <a:cxnLst/>
              <a:rect l="l" t="t" r="r" b="b"/>
              <a:pathLst>
                <a:path w="507" h="3868" extrusionOk="0">
                  <a:moveTo>
                    <a:pt x="321" y="0"/>
                  </a:moveTo>
                  <a:cubicBezTo>
                    <a:pt x="331" y="1013"/>
                    <a:pt x="507" y="2718"/>
                    <a:pt x="321" y="3867"/>
                  </a:cubicBezTo>
                  <a:cubicBezTo>
                    <a:pt x="0" y="3838"/>
                    <a:pt x="195" y="3439"/>
                    <a:pt x="195" y="3234"/>
                  </a:cubicBezTo>
                  <a:cubicBezTo>
                    <a:pt x="263" y="2211"/>
                    <a:pt x="283" y="1091"/>
                    <a:pt x="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43"/>
            <p:cNvSpPr/>
            <p:nvPr/>
          </p:nvSpPr>
          <p:spPr>
            <a:xfrm>
              <a:off x="2306625" y="3541325"/>
              <a:ext cx="83550" cy="63600"/>
            </a:xfrm>
            <a:custGeom>
              <a:avLst/>
              <a:gdLst/>
              <a:ahLst/>
              <a:cxnLst/>
              <a:rect l="l" t="t" r="r" b="b"/>
              <a:pathLst>
                <a:path w="3342" h="2544" extrusionOk="0">
                  <a:moveTo>
                    <a:pt x="3166" y="1"/>
                  </a:moveTo>
                  <a:cubicBezTo>
                    <a:pt x="3341" y="293"/>
                    <a:pt x="2835" y="605"/>
                    <a:pt x="2533" y="829"/>
                  </a:cubicBezTo>
                  <a:cubicBezTo>
                    <a:pt x="2017" y="1218"/>
                    <a:pt x="1618" y="1452"/>
                    <a:pt x="1072" y="1900"/>
                  </a:cubicBezTo>
                  <a:cubicBezTo>
                    <a:pt x="731" y="2173"/>
                    <a:pt x="478" y="2543"/>
                    <a:pt x="1" y="2407"/>
                  </a:cubicBezTo>
                  <a:cubicBezTo>
                    <a:pt x="945" y="1491"/>
                    <a:pt x="2153" y="848"/>
                    <a:pt x="3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3"/>
            <p:cNvSpPr/>
            <p:nvPr/>
          </p:nvSpPr>
          <p:spPr>
            <a:xfrm>
              <a:off x="3163250" y="3541325"/>
              <a:ext cx="13425" cy="18300"/>
            </a:xfrm>
            <a:custGeom>
              <a:avLst/>
              <a:gdLst/>
              <a:ahLst/>
              <a:cxnLst/>
              <a:rect l="l" t="t" r="r" b="b"/>
              <a:pathLst>
                <a:path w="537" h="732" extrusionOk="0">
                  <a:moveTo>
                    <a:pt x="147" y="1"/>
                  </a:moveTo>
                  <a:cubicBezTo>
                    <a:pt x="293" y="186"/>
                    <a:pt x="361" y="468"/>
                    <a:pt x="536" y="634"/>
                  </a:cubicBezTo>
                  <a:cubicBezTo>
                    <a:pt x="449" y="702"/>
                    <a:pt x="332" y="731"/>
                    <a:pt x="225" y="712"/>
                  </a:cubicBezTo>
                  <a:cubicBezTo>
                    <a:pt x="69" y="468"/>
                    <a:pt x="1" y="293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43"/>
            <p:cNvSpPr/>
            <p:nvPr/>
          </p:nvSpPr>
          <p:spPr>
            <a:xfrm>
              <a:off x="2324400" y="3556200"/>
              <a:ext cx="70400" cy="47500"/>
            </a:xfrm>
            <a:custGeom>
              <a:avLst/>
              <a:gdLst/>
              <a:ahLst/>
              <a:cxnLst/>
              <a:rect l="l" t="t" r="r" b="b"/>
              <a:pathLst>
                <a:path w="2816" h="1900" extrusionOk="0">
                  <a:moveTo>
                    <a:pt x="439" y="1899"/>
                  </a:moveTo>
                  <a:lnTo>
                    <a:pt x="1" y="1899"/>
                  </a:lnTo>
                  <a:cubicBezTo>
                    <a:pt x="799" y="1247"/>
                    <a:pt x="1676" y="682"/>
                    <a:pt x="2455" y="0"/>
                  </a:cubicBezTo>
                  <a:cubicBezTo>
                    <a:pt x="2816" y="224"/>
                    <a:pt x="2299" y="497"/>
                    <a:pt x="2056" y="672"/>
                  </a:cubicBezTo>
                  <a:cubicBezTo>
                    <a:pt x="1549" y="1042"/>
                    <a:pt x="799" y="1520"/>
                    <a:pt x="439" y="18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43"/>
            <p:cNvSpPr/>
            <p:nvPr/>
          </p:nvSpPr>
          <p:spPr>
            <a:xfrm>
              <a:off x="3182725" y="3560325"/>
              <a:ext cx="14900" cy="10750"/>
            </a:xfrm>
            <a:custGeom>
              <a:avLst/>
              <a:gdLst/>
              <a:ahLst/>
              <a:cxnLst/>
              <a:rect l="l" t="t" r="r" b="b"/>
              <a:pathLst>
                <a:path w="596" h="430" extrusionOk="0">
                  <a:moveTo>
                    <a:pt x="595" y="273"/>
                  </a:moveTo>
                  <a:cubicBezTo>
                    <a:pt x="527" y="429"/>
                    <a:pt x="186" y="312"/>
                    <a:pt x="1" y="351"/>
                  </a:cubicBezTo>
                  <a:cubicBezTo>
                    <a:pt x="137" y="205"/>
                    <a:pt x="507" y="1"/>
                    <a:pt x="595" y="2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43"/>
            <p:cNvSpPr/>
            <p:nvPr/>
          </p:nvSpPr>
          <p:spPr>
            <a:xfrm>
              <a:off x="3052475" y="3562275"/>
              <a:ext cx="19750" cy="10975"/>
            </a:xfrm>
            <a:custGeom>
              <a:avLst/>
              <a:gdLst/>
              <a:ahLst/>
              <a:cxnLst/>
              <a:rect l="l" t="t" r="r" b="b"/>
              <a:pathLst>
                <a:path w="790" h="439" extrusionOk="0">
                  <a:moveTo>
                    <a:pt x="789" y="390"/>
                  </a:moveTo>
                  <a:cubicBezTo>
                    <a:pt x="477" y="361"/>
                    <a:pt x="283" y="439"/>
                    <a:pt x="0" y="429"/>
                  </a:cubicBezTo>
                  <a:cubicBezTo>
                    <a:pt x="244" y="419"/>
                    <a:pt x="740" y="1"/>
                    <a:pt x="789" y="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43"/>
            <p:cNvSpPr/>
            <p:nvPr/>
          </p:nvSpPr>
          <p:spPr>
            <a:xfrm>
              <a:off x="2949700" y="3569100"/>
              <a:ext cx="25600" cy="6100"/>
            </a:xfrm>
            <a:custGeom>
              <a:avLst/>
              <a:gdLst/>
              <a:ahLst/>
              <a:cxnLst/>
              <a:rect l="l" t="t" r="r" b="b"/>
              <a:pathLst>
                <a:path w="1024" h="244" extrusionOk="0">
                  <a:moveTo>
                    <a:pt x="1" y="39"/>
                  </a:moveTo>
                  <a:cubicBezTo>
                    <a:pt x="264" y="0"/>
                    <a:pt x="653" y="195"/>
                    <a:pt x="1024" y="195"/>
                  </a:cubicBezTo>
                  <a:cubicBezTo>
                    <a:pt x="790" y="244"/>
                    <a:pt x="322" y="185"/>
                    <a:pt x="40" y="156"/>
                  </a:cubicBezTo>
                  <a:cubicBezTo>
                    <a:pt x="40" y="98"/>
                    <a:pt x="40" y="39"/>
                    <a:pt x="1" y="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43"/>
            <p:cNvSpPr/>
            <p:nvPr/>
          </p:nvSpPr>
          <p:spPr>
            <a:xfrm>
              <a:off x="3100925" y="3573975"/>
              <a:ext cx="124200" cy="19250"/>
            </a:xfrm>
            <a:custGeom>
              <a:avLst/>
              <a:gdLst/>
              <a:ahLst/>
              <a:cxnLst/>
              <a:rect l="l" t="t" r="r" b="b"/>
              <a:pathLst>
                <a:path w="4968" h="770" extrusionOk="0">
                  <a:moveTo>
                    <a:pt x="4938" y="78"/>
                  </a:moveTo>
                  <a:cubicBezTo>
                    <a:pt x="4968" y="770"/>
                    <a:pt x="3964" y="458"/>
                    <a:pt x="3477" y="429"/>
                  </a:cubicBezTo>
                  <a:cubicBezTo>
                    <a:pt x="2377" y="380"/>
                    <a:pt x="974" y="614"/>
                    <a:pt x="0" y="390"/>
                  </a:cubicBezTo>
                  <a:cubicBezTo>
                    <a:pt x="419" y="0"/>
                    <a:pt x="1072" y="292"/>
                    <a:pt x="1656" y="273"/>
                  </a:cubicBezTo>
                  <a:cubicBezTo>
                    <a:pt x="2718" y="244"/>
                    <a:pt x="3964" y="292"/>
                    <a:pt x="4938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43"/>
            <p:cNvSpPr/>
            <p:nvPr/>
          </p:nvSpPr>
          <p:spPr>
            <a:xfrm>
              <a:off x="2824550" y="3579800"/>
              <a:ext cx="12450" cy="24625"/>
            </a:xfrm>
            <a:custGeom>
              <a:avLst/>
              <a:gdLst/>
              <a:ahLst/>
              <a:cxnLst/>
              <a:rect l="l" t="t" r="r" b="b"/>
              <a:pathLst>
                <a:path w="498" h="985" extrusionOk="0">
                  <a:moveTo>
                    <a:pt x="147" y="1"/>
                  </a:moveTo>
                  <a:cubicBezTo>
                    <a:pt x="234" y="274"/>
                    <a:pt x="497" y="800"/>
                    <a:pt x="302" y="985"/>
                  </a:cubicBezTo>
                  <a:cubicBezTo>
                    <a:pt x="234" y="712"/>
                    <a:pt x="1" y="244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43"/>
            <p:cNvSpPr/>
            <p:nvPr/>
          </p:nvSpPr>
          <p:spPr>
            <a:xfrm>
              <a:off x="2936800" y="3580050"/>
              <a:ext cx="148075" cy="18525"/>
            </a:xfrm>
            <a:custGeom>
              <a:avLst/>
              <a:gdLst/>
              <a:ahLst/>
              <a:cxnLst/>
              <a:rect l="l" t="t" r="r" b="b"/>
              <a:pathLst>
                <a:path w="5923" h="741" extrusionOk="0">
                  <a:moveTo>
                    <a:pt x="5922" y="351"/>
                  </a:moveTo>
                  <a:cubicBezTo>
                    <a:pt x="4179" y="741"/>
                    <a:pt x="1754" y="566"/>
                    <a:pt x="1" y="273"/>
                  </a:cubicBezTo>
                  <a:cubicBezTo>
                    <a:pt x="186" y="1"/>
                    <a:pt x="760" y="147"/>
                    <a:pt x="1179" y="186"/>
                  </a:cubicBezTo>
                  <a:cubicBezTo>
                    <a:pt x="2504" y="303"/>
                    <a:pt x="4452" y="449"/>
                    <a:pt x="5650" y="30"/>
                  </a:cubicBezTo>
                  <a:cubicBezTo>
                    <a:pt x="5806" y="69"/>
                    <a:pt x="5864" y="215"/>
                    <a:pt x="5922" y="3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43"/>
            <p:cNvSpPr/>
            <p:nvPr/>
          </p:nvSpPr>
          <p:spPr>
            <a:xfrm>
              <a:off x="2790950" y="3588825"/>
              <a:ext cx="35325" cy="52375"/>
            </a:xfrm>
            <a:custGeom>
              <a:avLst/>
              <a:gdLst/>
              <a:ahLst/>
              <a:cxnLst/>
              <a:rect l="l" t="t" r="r" b="b"/>
              <a:pathLst>
                <a:path w="1413" h="2095" extrusionOk="0">
                  <a:moveTo>
                    <a:pt x="1208" y="0"/>
                  </a:moveTo>
                  <a:cubicBezTo>
                    <a:pt x="1315" y="224"/>
                    <a:pt x="1325" y="546"/>
                    <a:pt x="1413" y="789"/>
                  </a:cubicBezTo>
                  <a:cubicBezTo>
                    <a:pt x="935" y="1150"/>
                    <a:pt x="419" y="1490"/>
                    <a:pt x="185" y="2094"/>
                  </a:cubicBezTo>
                  <a:cubicBezTo>
                    <a:pt x="0" y="1023"/>
                    <a:pt x="916" y="711"/>
                    <a:pt x="1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3"/>
            <p:cNvSpPr/>
            <p:nvPr/>
          </p:nvSpPr>
          <p:spPr>
            <a:xfrm>
              <a:off x="2932675" y="3591750"/>
              <a:ext cx="133450" cy="12925"/>
            </a:xfrm>
            <a:custGeom>
              <a:avLst/>
              <a:gdLst/>
              <a:ahLst/>
              <a:cxnLst/>
              <a:rect l="l" t="t" r="r" b="b"/>
              <a:pathLst>
                <a:path w="5338" h="517" extrusionOk="0">
                  <a:moveTo>
                    <a:pt x="5338" y="234"/>
                  </a:moveTo>
                  <a:cubicBezTo>
                    <a:pt x="3760" y="516"/>
                    <a:pt x="1578" y="458"/>
                    <a:pt x="0" y="195"/>
                  </a:cubicBezTo>
                  <a:lnTo>
                    <a:pt x="0" y="0"/>
                  </a:lnTo>
                  <a:cubicBezTo>
                    <a:pt x="1549" y="156"/>
                    <a:pt x="3536" y="322"/>
                    <a:pt x="5338" y="2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43"/>
            <p:cNvSpPr/>
            <p:nvPr/>
          </p:nvSpPr>
          <p:spPr>
            <a:xfrm>
              <a:off x="3110650" y="3599525"/>
              <a:ext cx="112525" cy="122500"/>
            </a:xfrm>
            <a:custGeom>
              <a:avLst/>
              <a:gdLst/>
              <a:ahLst/>
              <a:cxnLst/>
              <a:rect l="l" t="t" r="r" b="b"/>
              <a:pathLst>
                <a:path w="4501" h="4900" extrusionOk="0">
                  <a:moveTo>
                    <a:pt x="4423" y="1"/>
                  </a:moveTo>
                  <a:lnTo>
                    <a:pt x="4501" y="1"/>
                  </a:lnTo>
                  <a:cubicBezTo>
                    <a:pt x="4462" y="1627"/>
                    <a:pt x="4325" y="3303"/>
                    <a:pt x="4384" y="4900"/>
                  </a:cubicBezTo>
                  <a:cubicBezTo>
                    <a:pt x="3001" y="4812"/>
                    <a:pt x="1472" y="4871"/>
                    <a:pt x="79" y="4900"/>
                  </a:cubicBezTo>
                  <a:cubicBezTo>
                    <a:pt x="186" y="3390"/>
                    <a:pt x="40" y="1803"/>
                    <a:pt x="1" y="322"/>
                  </a:cubicBezTo>
                  <a:cubicBezTo>
                    <a:pt x="1326" y="390"/>
                    <a:pt x="2709" y="186"/>
                    <a:pt x="3946" y="40"/>
                  </a:cubicBezTo>
                  <a:cubicBezTo>
                    <a:pt x="3916" y="1150"/>
                    <a:pt x="3809" y="2611"/>
                    <a:pt x="4024" y="3595"/>
                  </a:cubicBezTo>
                  <a:cubicBezTo>
                    <a:pt x="4286" y="2621"/>
                    <a:pt x="4043" y="1140"/>
                    <a:pt x="4189" y="40"/>
                  </a:cubicBezTo>
                  <a:cubicBezTo>
                    <a:pt x="4267" y="59"/>
                    <a:pt x="4355" y="40"/>
                    <a:pt x="4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43"/>
            <p:cNvSpPr/>
            <p:nvPr/>
          </p:nvSpPr>
          <p:spPr>
            <a:xfrm>
              <a:off x="2847200" y="3599775"/>
              <a:ext cx="10500" cy="123225"/>
            </a:xfrm>
            <a:custGeom>
              <a:avLst/>
              <a:gdLst/>
              <a:ahLst/>
              <a:cxnLst/>
              <a:rect l="l" t="t" r="r" b="b"/>
              <a:pathLst>
                <a:path w="420" h="4929" extrusionOk="0">
                  <a:moveTo>
                    <a:pt x="419" y="30"/>
                  </a:moveTo>
                  <a:cubicBezTo>
                    <a:pt x="361" y="1705"/>
                    <a:pt x="98" y="3185"/>
                    <a:pt x="107" y="4929"/>
                  </a:cubicBezTo>
                  <a:cubicBezTo>
                    <a:pt x="0" y="3526"/>
                    <a:pt x="127" y="1481"/>
                    <a:pt x="185" y="69"/>
                  </a:cubicBezTo>
                  <a:cubicBezTo>
                    <a:pt x="302" y="98"/>
                    <a:pt x="302" y="1"/>
                    <a:pt x="41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43"/>
            <p:cNvSpPr/>
            <p:nvPr/>
          </p:nvSpPr>
          <p:spPr>
            <a:xfrm>
              <a:off x="2696475" y="3602700"/>
              <a:ext cx="38725" cy="66250"/>
            </a:xfrm>
            <a:custGeom>
              <a:avLst/>
              <a:gdLst/>
              <a:ahLst/>
              <a:cxnLst/>
              <a:rect l="l" t="t" r="r" b="b"/>
              <a:pathLst>
                <a:path w="1549" h="2650" extrusionOk="0">
                  <a:moveTo>
                    <a:pt x="1354" y="39"/>
                  </a:moveTo>
                  <a:cubicBezTo>
                    <a:pt x="1471" y="0"/>
                    <a:pt x="1461" y="88"/>
                    <a:pt x="1549" y="78"/>
                  </a:cubicBezTo>
                  <a:cubicBezTo>
                    <a:pt x="1257" y="1043"/>
                    <a:pt x="692" y="1744"/>
                    <a:pt x="331" y="2650"/>
                  </a:cubicBezTo>
                  <a:cubicBezTo>
                    <a:pt x="0" y="2104"/>
                    <a:pt x="536" y="1724"/>
                    <a:pt x="838" y="1218"/>
                  </a:cubicBezTo>
                  <a:cubicBezTo>
                    <a:pt x="1072" y="858"/>
                    <a:pt x="1247" y="458"/>
                    <a:pt x="1354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43"/>
            <p:cNvSpPr/>
            <p:nvPr/>
          </p:nvSpPr>
          <p:spPr>
            <a:xfrm>
              <a:off x="2275950" y="3604650"/>
              <a:ext cx="135400" cy="15600"/>
            </a:xfrm>
            <a:custGeom>
              <a:avLst/>
              <a:gdLst/>
              <a:ahLst/>
              <a:cxnLst/>
              <a:rect l="l" t="t" r="r" b="b"/>
              <a:pathLst>
                <a:path w="5416" h="624" extrusionOk="0">
                  <a:moveTo>
                    <a:pt x="5416" y="273"/>
                  </a:moveTo>
                  <a:cubicBezTo>
                    <a:pt x="5250" y="546"/>
                    <a:pt x="4793" y="419"/>
                    <a:pt x="4510" y="429"/>
                  </a:cubicBezTo>
                  <a:cubicBezTo>
                    <a:pt x="3039" y="517"/>
                    <a:pt x="1218" y="624"/>
                    <a:pt x="0" y="156"/>
                  </a:cubicBezTo>
                  <a:cubicBezTo>
                    <a:pt x="0" y="117"/>
                    <a:pt x="20" y="117"/>
                    <a:pt x="49" y="117"/>
                  </a:cubicBezTo>
                  <a:cubicBezTo>
                    <a:pt x="49" y="78"/>
                    <a:pt x="88" y="78"/>
                    <a:pt x="88" y="39"/>
                  </a:cubicBezTo>
                  <a:cubicBezTo>
                    <a:pt x="117" y="30"/>
                    <a:pt x="127" y="0"/>
                    <a:pt x="166" y="0"/>
                  </a:cubicBezTo>
                  <a:cubicBezTo>
                    <a:pt x="1140" y="166"/>
                    <a:pt x="2377" y="409"/>
                    <a:pt x="3478" y="351"/>
                  </a:cubicBezTo>
                  <a:cubicBezTo>
                    <a:pt x="4159" y="322"/>
                    <a:pt x="4763" y="117"/>
                    <a:pt x="5416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43"/>
            <p:cNvSpPr/>
            <p:nvPr/>
          </p:nvSpPr>
          <p:spPr>
            <a:xfrm>
              <a:off x="3102375" y="3606600"/>
              <a:ext cx="8300" cy="115425"/>
            </a:xfrm>
            <a:custGeom>
              <a:avLst/>
              <a:gdLst/>
              <a:ahLst/>
              <a:cxnLst/>
              <a:rect l="l" t="t" r="r" b="b"/>
              <a:pathLst>
                <a:path w="332" h="4617" extrusionOk="0">
                  <a:moveTo>
                    <a:pt x="11" y="0"/>
                  </a:moveTo>
                  <a:lnTo>
                    <a:pt x="88" y="0"/>
                  </a:lnTo>
                  <a:cubicBezTo>
                    <a:pt x="244" y="955"/>
                    <a:pt x="157" y="2201"/>
                    <a:pt x="205" y="3351"/>
                  </a:cubicBezTo>
                  <a:cubicBezTo>
                    <a:pt x="225" y="3818"/>
                    <a:pt x="332" y="4257"/>
                    <a:pt x="244" y="4617"/>
                  </a:cubicBezTo>
                  <a:cubicBezTo>
                    <a:pt x="1" y="4597"/>
                    <a:pt x="59" y="4101"/>
                    <a:pt x="49" y="3867"/>
                  </a:cubicBezTo>
                  <a:cubicBezTo>
                    <a:pt x="1" y="2688"/>
                    <a:pt x="108" y="1286"/>
                    <a:pt x="1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43"/>
            <p:cNvSpPr/>
            <p:nvPr/>
          </p:nvSpPr>
          <p:spPr>
            <a:xfrm>
              <a:off x="2937525" y="3610500"/>
              <a:ext cx="152225" cy="64550"/>
            </a:xfrm>
            <a:custGeom>
              <a:avLst/>
              <a:gdLst/>
              <a:ahLst/>
              <a:cxnLst/>
              <a:rect l="l" t="t" r="r" b="b"/>
              <a:pathLst>
                <a:path w="6089" h="2582" extrusionOk="0">
                  <a:moveTo>
                    <a:pt x="89" y="0"/>
                  </a:moveTo>
                  <a:cubicBezTo>
                    <a:pt x="1715" y="409"/>
                    <a:pt x="4247" y="205"/>
                    <a:pt x="5971" y="156"/>
                  </a:cubicBezTo>
                  <a:cubicBezTo>
                    <a:pt x="5913" y="935"/>
                    <a:pt x="6088" y="1899"/>
                    <a:pt x="5893" y="2445"/>
                  </a:cubicBezTo>
                  <a:cubicBezTo>
                    <a:pt x="4170" y="2581"/>
                    <a:pt x="2368" y="2494"/>
                    <a:pt x="683" y="2367"/>
                  </a:cubicBezTo>
                  <a:cubicBezTo>
                    <a:pt x="692" y="1792"/>
                    <a:pt x="692" y="1227"/>
                    <a:pt x="556" y="789"/>
                  </a:cubicBezTo>
                  <a:cubicBezTo>
                    <a:pt x="351" y="1149"/>
                    <a:pt x="459" y="1880"/>
                    <a:pt x="478" y="2367"/>
                  </a:cubicBezTo>
                  <a:cubicBezTo>
                    <a:pt x="303" y="2396"/>
                    <a:pt x="254" y="2299"/>
                    <a:pt x="89" y="2328"/>
                  </a:cubicBezTo>
                  <a:cubicBezTo>
                    <a:pt x="1" y="1607"/>
                    <a:pt x="69" y="740"/>
                    <a:pt x="89" y="0"/>
                  </a:cubicBezTo>
                  <a:close/>
                  <a:moveTo>
                    <a:pt x="2660" y="1305"/>
                  </a:moveTo>
                  <a:cubicBezTo>
                    <a:pt x="2709" y="1734"/>
                    <a:pt x="3566" y="1705"/>
                    <a:pt x="3332" y="1062"/>
                  </a:cubicBezTo>
                  <a:cubicBezTo>
                    <a:pt x="3030" y="809"/>
                    <a:pt x="2611" y="974"/>
                    <a:pt x="2660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43"/>
            <p:cNvSpPr/>
            <p:nvPr/>
          </p:nvSpPr>
          <p:spPr>
            <a:xfrm>
              <a:off x="2836000" y="3611475"/>
              <a:ext cx="7575" cy="42375"/>
            </a:xfrm>
            <a:custGeom>
              <a:avLst/>
              <a:gdLst/>
              <a:ahLst/>
              <a:cxnLst/>
              <a:rect l="l" t="t" r="r" b="b"/>
              <a:pathLst>
                <a:path w="303" h="1695" extrusionOk="0">
                  <a:moveTo>
                    <a:pt x="0" y="0"/>
                  </a:moveTo>
                  <a:lnTo>
                    <a:pt x="127" y="0"/>
                  </a:lnTo>
                  <a:cubicBezTo>
                    <a:pt x="302" y="429"/>
                    <a:pt x="117" y="1179"/>
                    <a:pt x="127" y="1695"/>
                  </a:cubicBezTo>
                  <a:cubicBezTo>
                    <a:pt x="39" y="1169"/>
                    <a:pt x="49" y="55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43"/>
            <p:cNvSpPr/>
            <p:nvPr/>
          </p:nvSpPr>
          <p:spPr>
            <a:xfrm>
              <a:off x="2695000" y="3612200"/>
              <a:ext cx="51175" cy="113725"/>
            </a:xfrm>
            <a:custGeom>
              <a:avLst/>
              <a:gdLst/>
              <a:ahLst/>
              <a:cxnLst/>
              <a:rect l="l" t="t" r="r" b="b"/>
              <a:pathLst>
                <a:path w="2047" h="4549" extrusionOk="0">
                  <a:moveTo>
                    <a:pt x="2046" y="49"/>
                  </a:moveTo>
                  <a:cubicBezTo>
                    <a:pt x="1988" y="838"/>
                    <a:pt x="1491" y="1559"/>
                    <a:pt x="1218" y="2338"/>
                  </a:cubicBezTo>
                  <a:cubicBezTo>
                    <a:pt x="946" y="3117"/>
                    <a:pt x="702" y="3935"/>
                    <a:pt x="352" y="4549"/>
                  </a:cubicBezTo>
                  <a:cubicBezTo>
                    <a:pt x="1" y="4403"/>
                    <a:pt x="361" y="3809"/>
                    <a:pt x="478" y="3487"/>
                  </a:cubicBezTo>
                  <a:cubicBezTo>
                    <a:pt x="887" y="2299"/>
                    <a:pt x="1355" y="1140"/>
                    <a:pt x="1900" y="10"/>
                  </a:cubicBezTo>
                  <a:cubicBezTo>
                    <a:pt x="1959" y="0"/>
                    <a:pt x="1968" y="59"/>
                    <a:pt x="2046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43"/>
            <p:cNvSpPr/>
            <p:nvPr/>
          </p:nvSpPr>
          <p:spPr>
            <a:xfrm>
              <a:off x="2824300" y="3613175"/>
              <a:ext cx="14875" cy="111550"/>
            </a:xfrm>
            <a:custGeom>
              <a:avLst/>
              <a:gdLst/>
              <a:ahLst/>
              <a:cxnLst/>
              <a:rect l="l" t="t" r="r" b="b"/>
              <a:pathLst>
                <a:path w="595" h="4462" extrusionOk="0">
                  <a:moveTo>
                    <a:pt x="273" y="10"/>
                  </a:moveTo>
                  <a:cubicBezTo>
                    <a:pt x="303" y="0"/>
                    <a:pt x="312" y="29"/>
                    <a:pt x="312" y="49"/>
                  </a:cubicBezTo>
                  <a:cubicBezTo>
                    <a:pt x="322" y="1403"/>
                    <a:pt x="595" y="3049"/>
                    <a:pt x="312" y="4432"/>
                  </a:cubicBezTo>
                  <a:cubicBezTo>
                    <a:pt x="166" y="4461"/>
                    <a:pt x="273" y="4159"/>
                    <a:pt x="273" y="3994"/>
                  </a:cubicBezTo>
                  <a:cubicBezTo>
                    <a:pt x="244" y="2912"/>
                    <a:pt x="1" y="1315"/>
                    <a:pt x="147" y="88"/>
                  </a:cubicBezTo>
                  <a:cubicBezTo>
                    <a:pt x="186" y="59"/>
                    <a:pt x="264" y="68"/>
                    <a:pt x="273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43"/>
            <p:cNvSpPr/>
            <p:nvPr/>
          </p:nvSpPr>
          <p:spPr>
            <a:xfrm>
              <a:off x="2721550" y="3619250"/>
              <a:ext cx="35575" cy="112050"/>
            </a:xfrm>
            <a:custGeom>
              <a:avLst/>
              <a:gdLst/>
              <a:ahLst/>
              <a:cxnLst/>
              <a:rect l="l" t="t" r="r" b="b"/>
              <a:pathLst>
                <a:path w="1423" h="4482" extrusionOk="0">
                  <a:moveTo>
                    <a:pt x="1306" y="1"/>
                  </a:moveTo>
                  <a:lnTo>
                    <a:pt x="1423" y="1"/>
                  </a:lnTo>
                  <a:cubicBezTo>
                    <a:pt x="1218" y="1316"/>
                    <a:pt x="721" y="2660"/>
                    <a:pt x="312" y="3994"/>
                  </a:cubicBezTo>
                  <a:cubicBezTo>
                    <a:pt x="273" y="4121"/>
                    <a:pt x="312" y="4481"/>
                    <a:pt x="39" y="4432"/>
                  </a:cubicBezTo>
                  <a:cubicBezTo>
                    <a:pt x="1" y="4082"/>
                    <a:pt x="127" y="3702"/>
                    <a:pt x="234" y="3322"/>
                  </a:cubicBezTo>
                  <a:cubicBezTo>
                    <a:pt x="546" y="2290"/>
                    <a:pt x="994" y="1170"/>
                    <a:pt x="1306" y="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43"/>
            <p:cNvSpPr/>
            <p:nvPr/>
          </p:nvSpPr>
          <p:spPr>
            <a:xfrm>
              <a:off x="2268150" y="3620225"/>
              <a:ext cx="136400" cy="26825"/>
            </a:xfrm>
            <a:custGeom>
              <a:avLst/>
              <a:gdLst/>
              <a:ahLst/>
              <a:cxnLst/>
              <a:rect l="l" t="t" r="r" b="b"/>
              <a:pathLst>
                <a:path w="5456" h="1073" extrusionOk="0">
                  <a:moveTo>
                    <a:pt x="1" y="1"/>
                  </a:moveTo>
                  <a:cubicBezTo>
                    <a:pt x="40" y="1"/>
                    <a:pt x="40" y="20"/>
                    <a:pt x="40" y="40"/>
                  </a:cubicBezTo>
                  <a:cubicBezTo>
                    <a:pt x="1491" y="507"/>
                    <a:pt x="3721" y="264"/>
                    <a:pt x="5455" y="244"/>
                  </a:cubicBezTo>
                  <a:cubicBezTo>
                    <a:pt x="5036" y="468"/>
                    <a:pt x="4238" y="312"/>
                    <a:pt x="3751" y="478"/>
                  </a:cubicBezTo>
                  <a:cubicBezTo>
                    <a:pt x="3906" y="760"/>
                    <a:pt x="4510" y="585"/>
                    <a:pt x="4890" y="634"/>
                  </a:cubicBezTo>
                  <a:cubicBezTo>
                    <a:pt x="3507" y="1023"/>
                    <a:pt x="1140" y="1072"/>
                    <a:pt x="1" y="439"/>
                  </a:cubicBezTo>
                  <a:close/>
                  <a:moveTo>
                    <a:pt x="2095" y="595"/>
                  </a:moveTo>
                  <a:cubicBezTo>
                    <a:pt x="2407" y="751"/>
                    <a:pt x="3195" y="799"/>
                    <a:pt x="3439" y="556"/>
                  </a:cubicBezTo>
                  <a:cubicBezTo>
                    <a:pt x="3186" y="322"/>
                    <a:pt x="2387" y="478"/>
                    <a:pt x="2095" y="5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43"/>
            <p:cNvSpPr/>
            <p:nvPr/>
          </p:nvSpPr>
          <p:spPr>
            <a:xfrm>
              <a:off x="2731300" y="3621200"/>
              <a:ext cx="40425" cy="111075"/>
            </a:xfrm>
            <a:custGeom>
              <a:avLst/>
              <a:gdLst/>
              <a:ahLst/>
              <a:cxnLst/>
              <a:rect l="l" t="t" r="r" b="b"/>
              <a:pathLst>
                <a:path w="1617" h="4443" extrusionOk="0">
                  <a:moveTo>
                    <a:pt x="1227" y="1"/>
                  </a:moveTo>
                  <a:lnTo>
                    <a:pt x="1354" y="1"/>
                  </a:lnTo>
                  <a:cubicBezTo>
                    <a:pt x="1257" y="624"/>
                    <a:pt x="1042" y="1121"/>
                    <a:pt x="1072" y="1861"/>
                  </a:cubicBezTo>
                  <a:cubicBezTo>
                    <a:pt x="1354" y="1355"/>
                    <a:pt x="1334" y="546"/>
                    <a:pt x="1588" y="1"/>
                  </a:cubicBezTo>
                  <a:cubicBezTo>
                    <a:pt x="1617" y="653"/>
                    <a:pt x="1461" y="1432"/>
                    <a:pt x="1354" y="2182"/>
                  </a:cubicBezTo>
                  <a:cubicBezTo>
                    <a:pt x="1237" y="2932"/>
                    <a:pt x="1130" y="3712"/>
                    <a:pt x="1033" y="4432"/>
                  </a:cubicBezTo>
                  <a:cubicBezTo>
                    <a:pt x="877" y="4442"/>
                    <a:pt x="711" y="4432"/>
                    <a:pt x="555" y="4393"/>
                  </a:cubicBezTo>
                  <a:cubicBezTo>
                    <a:pt x="633" y="3585"/>
                    <a:pt x="906" y="2971"/>
                    <a:pt x="1072" y="2260"/>
                  </a:cubicBezTo>
                  <a:cubicBezTo>
                    <a:pt x="818" y="2377"/>
                    <a:pt x="750" y="2835"/>
                    <a:pt x="643" y="3205"/>
                  </a:cubicBezTo>
                  <a:cubicBezTo>
                    <a:pt x="536" y="3575"/>
                    <a:pt x="438" y="4033"/>
                    <a:pt x="361" y="4393"/>
                  </a:cubicBezTo>
                  <a:cubicBezTo>
                    <a:pt x="234" y="4403"/>
                    <a:pt x="117" y="4393"/>
                    <a:pt x="0" y="4354"/>
                  </a:cubicBezTo>
                  <a:cubicBezTo>
                    <a:pt x="361" y="2854"/>
                    <a:pt x="886" y="1520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43"/>
            <p:cNvSpPr/>
            <p:nvPr/>
          </p:nvSpPr>
          <p:spPr>
            <a:xfrm>
              <a:off x="2760275" y="3621200"/>
              <a:ext cx="19750" cy="112525"/>
            </a:xfrm>
            <a:custGeom>
              <a:avLst/>
              <a:gdLst/>
              <a:ahLst/>
              <a:cxnLst/>
              <a:rect l="l" t="t" r="r" b="b"/>
              <a:pathLst>
                <a:path w="790" h="4501" extrusionOk="0">
                  <a:moveTo>
                    <a:pt x="662" y="1"/>
                  </a:moveTo>
                  <a:lnTo>
                    <a:pt x="789" y="1"/>
                  </a:lnTo>
                  <a:cubicBezTo>
                    <a:pt x="692" y="1530"/>
                    <a:pt x="448" y="2903"/>
                    <a:pt x="390" y="4471"/>
                  </a:cubicBezTo>
                  <a:cubicBezTo>
                    <a:pt x="224" y="4500"/>
                    <a:pt x="166" y="4403"/>
                    <a:pt x="0" y="4432"/>
                  </a:cubicBezTo>
                  <a:cubicBezTo>
                    <a:pt x="175" y="2913"/>
                    <a:pt x="409" y="1452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43"/>
            <p:cNvSpPr/>
            <p:nvPr/>
          </p:nvSpPr>
          <p:spPr>
            <a:xfrm>
              <a:off x="2516275" y="3622425"/>
              <a:ext cx="34375" cy="100575"/>
            </a:xfrm>
            <a:custGeom>
              <a:avLst/>
              <a:gdLst/>
              <a:ahLst/>
              <a:cxnLst/>
              <a:rect l="l" t="t" r="r" b="b"/>
              <a:pathLst>
                <a:path w="1375" h="4023" extrusionOk="0">
                  <a:moveTo>
                    <a:pt x="702" y="0"/>
                  </a:moveTo>
                  <a:cubicBezTo>
                    <a:pt x="985" y="312"/>
                    <a:pt x="1131" y="1559"/>
                    <a:pt x="1218" y="2367"/>
                  </a:cubicBezTo>
                  <a:cubicBezTo>
                    <a:pt x="1257" y="2728"/>
                    <a:pt x="1374" y="3098"/>
                    <a:pt x="1335" y="3273"/>
                  </a:cubicBezTo>
                  <a:cubicBezTo>
                    <a:pt x="1267" y="3624"/>
                    <a:pt x="848" y="3750"/>
                    <a:pt x="790" y="4023"/>
                  </a:cubicBezTo>
                  <a:cubicBezTo>
                    <a:pt x="692" y="3779"/>
                    <a:pt x="741" y="3536"/>
                    <a:pt x="712" y="3273"/>
                  </a:cubicBezTo>
                  <a:cubicBezTo>
                    <a:pt x="595" y="2318"/>
                    <a:pt x="244" y="1461"/>
                    <a:pt x="1" y="789"/>
                  </a:cubicBezTo>
                  <a:cubicBezTo>
                    <a:pt x="536" y="1111"/>
                    <a:pt x="585" y="2279"/>
                    <a:pt x="829" y="3039"/>
                  </a:cubicBezTo>
                  <a:cubicBezTo>
                    <a:pt x="985" y="2163"/>
                    <a:pt x="595" y="1169"/>
                    <a:pt x="196" y="585"/>
                  </a:cubicBezTo>
                  <a:cubicBezTo>
                    <a:pt x="351" y="380"/>
                    <a:pt x="566" y="224"/>
                    <a:pt x="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43"/>
            <p:cNvSpPr/>
            <p:nvPr/>
          </p:nvSpPr>
          <p:spPr>
            <a:xfrm>
              <a:off x="2819925" y="3623150"/>
              <a:ext cx="5625" cy="102775"/>
            </a:xfrm>
            <a:custGeom>
              <a:avLst/>
              <a:gdLst/>
              <a:ahLst/>
              <a:cxnLst/>
              <a:rect l="l" t="t" r="r" b="b"/>
              <a:pathLst>
                <a:path w="225" h="4111" extrusionOk="0">
                  <a:moveTo>
                    <a:pt x="49" y="1"/>
                  </a:moveTo>
                  <a:cubicBezTo>
                    <a:pt x="117" y="1121"/>
                    <a:pt x="224" y="2796"/>
                    <a:pt x="176" y="4111"/>
                  </a:cubicBezTo>
                  <a:cubicBezTo>
                    <a:pt x="0" y="2874"/>
                    <a:pt x="69" y="1462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43"/>
            <p:cNvSpPr/>
            <p:nvPr/>
          </p:nvSpPr>
          <p:spPr>
            <a:xfrm>
              <a:off x="2551600" y="3626325"/>
              <a:ext cx="20700" cy="25575"/>
            </a:xfrm>
            <a:custGeom>
              <a:avLst/>
              <a:gdLst/>
              <a:ahLst/>
              <a:cxnLst/>
              <a:rect l="l" t="t" r="r" b="b"/>
              <a:pathLst>
                <a:path w="828" h="1023" extrusionOk="0">
                  <a:moveTo>
                    <a:pt x="828" y="0"/>
                  </a:moveTo>
                  <a:lnTo>
                    <a:pt x="828" y="468"/>
                  </a:lnTo>
                  <a:cubicBezTo>
                    <a:pt x="468" y="565"/>
                    <a:pt x="312" y="877"/>
                    <a:pt x="0" y="1023"/>
                  </a:cubicBezTo>
                  <a:cubicBezTo>
                    <a:pt x="117" y="516"/>
                    <a:pt x="448" y="234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43"/>
            <p:cNvSpPr/>
            <p:nvPr/>
          </p:nvSpPr>
          <p:spPr>
            <a:xfrm>
              <a:off x="2801175" y="3626325"/>
              <a:ext cx="18050" cy="103025"/>
            </a:xfrm>
            <a:custGeom>
              <a:avLst/>
              <a:gdLst/>
              <a:ahLst/>
              <a:cxnLst/>
              <a:rect l="l" t="t" r="r" b="b"/>
              <a:pathLst>
                <a:path w="722" h="4121" extrusionOk="0">
                  <a:moveTo>
                    <a:pt x="643" y="0"/>
                  </a:moveTo>
                  <a:cubicBezTo>
                    <a:pt x="663" y="1198"/>
                    <a:pt x="595" y="2805"/>
                    <a:pt x="721" y="4023"/>
                  </a:cubicBezTo>
                  <a:cubicBezTo>
                    <a:pt x="507" y="4023"/>
                    <a:pt x="400" y="4120"/>
                    <a:pt x="166" y="4101"/>
                  </a:cubicBezTo>
                  <a:cubicBezTo>
                    <a:pt x="263" y="2854"/>
                    <a:pt x="0" y="1364"/>
                    <a:pt x="254" y="351"/>
                  </a:cubicBezTo>
                  <a:cubicBezTo>
                    <a:pt x="341" y="1286"/>
                    <a:pt x="244" y="2425"/>
                    <a:pt x="371" y="3312"/>
                  </a:cubicBezTo>
                  <a:cubicBezTo>
                    <a:pt x="468" y="2357"/>
                    <a:pt x="380" y="1218"/>
                    <a:pt x="410" y="195"/>
                  </a:cubicBezTo>
                  <a:cubicBezTo>
                    <a:pt x="507" y="156"/>
                    <a:pt x="536" y="39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43"/>
            <p:cNvSpPr/>
            <p:nvPr/>
          </p:nvSpPr>
          <p:spPr>
            <a:xfrm>
              <a:off x="2864725" y="3630225"/>
              <a:ext cx="57250" cy="17800"/>
            </a:xfrm>
            <a:custGeom>
              <a:avLst/>
              <a:gdLst/>
              <a:ahLst/>
              <a:cxnLst/>
              <a:rect l="l" t="t" r="r" b="b"/>
              <a:pathLst>
                <a:path w="2290" h="712" extrusionOk="0">
                  <a:moveTo>
                    <a:pt x="1" y="0"/>
                  </a:moveTo>
                  <a:cubicBezTo>
                    <a:pt x="449" y="78"/>
                    <a:pt x="965" y="380"/>
                    <a:pt x="1501" y="438"/>
                  </a:cubicBezTo>
                  <a:cubicBezTo>
                    <a:pt x="1754" y="458"/>
                    <a:pt x="2095" y="341"/>
                    <a:pt x="2289" y="438"/>
                  </a:cubicBezTo>
                  <a:cubicBezTo>
                    <a:pt x="2134" y="711"/>
                    <a:pt x="1744" y="497"/>
                    <a:pt x="1462" y="477"/>
                  </a:cubicBezTo>
                  <a:cubicBezTo>
                    <a:pt x="926" y="429"/>
                    <a:pt x="293" y="477"/>
                    <a:pt x="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43"/>
            <p:cNvSpPr/>
            <p:nvPr/>
          </p:nvSpPr>
          <p:spPr>
            <a:xfrm>
              <a:off x="2265975" y="3643850"/>
              <a:ext cx="141000" cy="126150"/>
            </a:xfrm>
            <a:custGeom>
              <a:avLst/>
              <a:gdLst/>
              <a:ahLst/>
              <a:cxnLst/>
              <a:rect l="l" t="t" r="r" b="b"/>
              <a:pathLst>
                <a:path w="5640" h="5046" extrusionOk="0">
                  <a:moveTo>
                    <a:pt x="127" y="10"/>
                  </a:moveTo>
                  <a:cubicBezTo>
                    <a:pt x="166" y="0"/>
                    <a:pt x="166" y="20"/>
                    <a:pt x="166" y="49"/>
                  </a:cubicBezTo>
                  <a:cubicBezTo>
                    <a:pt x="1500" y="838"/>
                    <a:pt x="4062" y="585"/>
                    <a:pt x="5620" y="127"/>
                  </a:cubicBezTo>
                  <a:cubicBezTo>
                    <a:pt x="5474" y="1461"/>
                    <a:pt x="5640" y="3195"/>
                    <a:pt x="5581" y="4549"/>
                  </a:cubicBezTo>
                  <a:cubicBezTo>
                    <a:pt x="5162" y="4715"/>
                    <a:pt x="4714" y="4627"/>
                    <a:pt x="4237" y="4627"/>
                  </a:cubicBezTo>
                  <a:cubicBezTo>
                    <a:pt x="3107" y="4637"/>
                    <a:pt x="1880" y="5046"/>
                    <a:pt x="799" y="4705"/>
                  </a:cubicBezTo>
                  <a:cubicBezTo>
                    <a:pt x="770" y="3526"/>
                    <a:pt x="740" y="2348"/>
                    <a:pt x="643" y="1228"/>
                  </a:cubicBezTo>
                  <a:cubicBezTo>
                    <a:pt x="370" y="2134"/>
                    <a:pt x="536" y="3633"/>
                    <a:pt x="487" y="4627"/>
                  </a:cubicBezTo>
                  <a:cubicBezTo>
                    <a:pt x="0" y="4705"/>
                    <a:pt x="175" y="4023"/>
                    <a:pt x="175" y="3643"/>
                  </a:cubicBezTo>
                  <a:cubicBezTo>
                    <a:pt x="175" y="2484"/>
                    <a:pt x="156" y="1257"/>
                    <a:pt x="127" y="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43"/>
            <p:cNvSpPr/>
            <p:nvPr/>
          </p:nvSpPr>
          <p:spPr>
            <a:xfrm>
              <a:off x="2789475" y="3644825"/>
              <a:ext cx="12450" cy="87925"/>
            </a:xfrm>
            <a:custGeom>
              <a:avLst/>
              <a:gdLst/>
              <a:ahLst/>
              <a:cxnLst/>
              <a:rect l="l" t="t" r="r" b="b"/>
              <a:pathLst>
                <a:path w="498" h="3517" extrusionOk="0">
                  <a:moveTo>
                    <a:pt x="400" y="10"/>
                  </a:moveTo>
                  <a:cubicBezTo>
                    <a:pt x="439" y="0"/>
                    <a:pt x="439" y="20"/>
                    <a:pt x="439" y="49"/>
                  </a:cubicBezTo>
                  <a:cubicBezTo>
                    <a:pt x="332" y="935"/>
                    <a:pt x="498" y="2085"/>
                    <a:pt x="400" y="3088"/>
                  </a:cubicBezTo>
                  <a:cubicBezTo>
                    <a:pt x="381" y="3254"/>
                    <a:pt x="439" y="3517"/>
                    <a:pt x="167" y="3448"/>
                  </a:cubicBezTo>
                  <a:cubicBezTo>
                    <a:pt x="40" y="2357"/>
                    <a:pt x="1" y="780"/>
                    <a:pt x="40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43"/>
            <p:cNvSpPr/>
            <p:nvPr/>
          </p:nvSpPr>
          <p:spPr>
            <a:xfrm>
              <a:off x="2553525" y="3647750"/>
              <a:ext cx="22925" cy="22900"/>
            </a:xfrm>
            <a:custGeom>
              <a:avLst/>
              <a:gdLst/>
              <a:ahLst/>
              <a:cxnLst/>
              <a:rect l="l" t="t" r="r" b="b"/>
              <a:pathLst>
                <a:path w="917" h="916" extrusionOk="0">
                  <a:moveTo>
                    <a:pt x="917" y="49"/>
                  </a:moveTo>
                  <a:cubicBezTo>
                    <a:pt x="624" y="351"/>
                    <a:pt x="361" y="682"/>
                    <a:pt x="1" y="916"/>
                  </a:cubicBezTo>
                  <a:cubicBezTo>
                    <a:pt x="79" y="429"/>
                    <a:pt x="576" y="361"/>
                    <a:pt x="790" y="10"/>
                  </a:cubicBezTo>
                  <a:cubicBezTo>
                    <a:pt x="858" y="0"/>
                    <a:pt x="858" y="49"/>
                    <a:pt x="91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43"/>
            <p:cNvSpPr/>
            <p:nvPr/>
          </p:nvSpPr>
          <p:spPr>
            <a:xfrm>
              <a:off x="2647525" y="3649700"/>
              <a:ext cx="44350" cy="83300"/>
            </a:xfrm>
            <a:custGeom>
              <a:avLst/>
              <a:gdLst/>
              <a:ahLst/>
              <a:cxnLst/>
              <a:rect l="l" t="t" r="r" b="b"/>
              <a:pathLst>
                <a:path w="1774" h="3332" extrusionOk="0">
                  <a:moveTo>
                    <a:pt x="1695" y="10"/>
                  </a:moveTo>
                  <a:cubicBezTo>
                    <a:pt x="1764" y="0"/>
                    <a:pt x="1773" y="39"/>
                    <a:pt x="1773" y="88"/>
                  </a:cubicBezTo>
                  <a:cubicBezTo>
                    <a:pt x="1218" y="1033"/>
                    <a:pt x="731" y="2007"/>
                    <a:pt x="312" y="3010"/>
                  </a:cubicBezTo>
                  <a:cubicBezTo>
                    <a:pt x="283" y="3088"/>
                    <a:pt x="244" y="3331"/>
                    <a:pt x="79" y="3292"/>
                  </a:cubicBezTo>
                  <a:cubicBezTo>
                    <a:pt x="1" y="3049"/>
                    <a:pt x="176" y="2737"/>
                    <a:pt x="273" y="2494"/>
                  </a:cubicBezTo>
                  <a:cubicBezTo>
                    <a:pt x="585" y="1744"/>
                    <a:pt x="1004" y="896"/>
                    <a:pt x="1257" y="49"/>
                  </a:cubicBezTo>
                  <a:cubicBezTo>
                    <a:pt x="1432" y="59"/>
                    <a:pt x="1588" y="137"/>
                    <a:pt x="1695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43"/>
            <p:cNvSpPr/>
            <p:nvPr/>
          </p:nvSpPr>
          <p:spPr>
            <a:xfrm>
              <a:off x="2861800" y="3649925"/>
              <a:ext cx="61150" cy="19750"/>
            </a:xfrm>
            <a:custGeom>
              <a:avLst/>
              <a:gdLst/>
              <a:ahLst/>
              <a:cxnLst/>
              <a:rect l="l" t="t" r="r" b="b"/>
              <a:pathLst>
                <a:path w="2446" h="790" extrusionOk="0">
                  <a:moveTo>
                    <a:pt x="40" y="1"/>
                  </a:moveTo>
                  <a:cubicBezTo>
                    <a:pt x="556" y="313"/>
                    <a:pt x="1764" y="400"/>
                    <a:pt x="2445" y="157"/>
                  </a:cubicBezTo>
                  <a:lnTo>
                    <a:pt x="2445" y="478"/>
                  </a:lnTo>
                  <a:cubicBezTo>
                    <a:pt x="1695" y="293"/>
                    <a:pt x="332" y="790"/>
                    <a:pt x="1" y="118"/>
                  </a:cubicBezTo>
                  <a:cubicBezTo>
                    <a:pt x="40" y="118"/>
                    <a:pt x="30" y="50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43"/>
            <p:cNvSpPr/>
            <p:nvPr/>
          </p:nvSpPr>
          <p:spPr>
            <a:xfrm>
              <a:off x="2554500" y="3651875"/>
              <a:ext cx="24875" cy="27800"/>
            </a:xfrm>
            <a:custGeom>
              <a:avLst/>
              <a:gdLst/>
              <a:ahLst/>
              <a:cxnLst/>
              <a:rect l="l" t="t" r="r" b="b"/>
              <a:pathLst>
                <a:path w="995" h="1112" extrusionOk="0">
                  <a:moveTo>
                    <a:pt x="994" y="1"/>
                  </a:moveTo>
                  <a:cubicBezTo>
                    <a:pt x="878" y="400"/>
                    <a:pt x="303" y="887"/>
                    <a:pt x="1" y="1111"/>
                  </a:cubicBezTo>
                  <a:cubicBezTo>
                    <a:pt x="235" y="644"/>
                    <a:pt x="702" y="410"/>
                    <a:pt x="9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43"/>
            <p:cNvSpPr/>
            <p:nvPr/>
          </p:nvSpPr>
          <p:spPr>
            <a:xfrm>
              <a:off x="2620750" y="3653600"/>
              <a:ext cx="51400" cy="83300"/>
            </a:xfrm>
            <a:custGeom>
              <a:avLst/>
              <a:gdLst/>
              <a:ahLst/>
              <a:cxnLst/>
              <a:rect l="l" t="t" r="r" b="b"/>
              <a:pathLst>
                <a:path w="2056" h="3332" extrusionOk="0">
                  <a:moveTo>
                    <a:pt x="1344" y="964"/>
                  </a:moveTo>
                  <a:cubicBezTo>
                    <a:pt x="1617" y="838"/>
                    <a:pt x="1520" y="0"/>
                    <a:pt x="2055" y="10"/>
                  </a:cubicBezTo>
                  <a:cubicBezTo>
                    <a:pt x="1841" y="877"/>
                    <a:pt x="1374" y="1656"/>
                    <a:pt x="1072" y="2464"/>
                  </a:cubicBezTo>
                  <a:cubicBezTo>
                    <a:pt x="984" y="2688"/>
                    <a:pt x="1023" y="3127"/>
                    <a:pt x="672" y="3175"/>
                  </a:cubicBezTo>
                  <a:cubicBezTo>
                    <a:pt x="799" y="2552"/>
                    <a:pt x="1091" y="2114"/>
                    <a:pt x="1188" y="1471"/>
                  </a:cubicBezTo>
                  <a:cubicBezTo>
                    <a:pt x="857" y="1929"/>
                    <a:pt x="672" y="2532"/>
                    <a:pt x="516" y="3175"/>
                  </a:cubicBezTo>
                  <a:cubicBezTo>
                    <a:pt x="380" y="3263"/>
                    <a:pt x="146" y="3253"/>
                    <a:pt x="0" y="3331"/>
                  </a:cubicBezTo>
                  <a:cubicBezTo>
                    <a:pt x="273" y="2552"/>
                    <a:pt x="779" y="1744"/>
                    <a:pt x="1150" y="838"/>
                  </a:cubicBezTo>
                  <a:cubicBezTo>
                    <a:pt x="1247" y="594"/>
                    <a:pt x="1335" y="185"/>
                    <a:pt x="1666" y="127"/>
                  </a:cubicBezTo>
                  <a:cubicBezTo>
                    <a:pt x="1549" y="409"/>
                    <a:pt x="1451" y="692"/>
                    <a:pt x="1344" y="9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43"/>
            <p:cNvSpPr/>
            <p:nvPr/>
          </p:nvSpPr>
          <p:spPr>
            <a:xfrm>
              <a:off x="2550625" y="3654575"/>
              <a:ext cx="41900" cy="47750"/>
            </a:xfrm>
            <a:custGeom>
              <a:avLst/>
              <a:gdLst/>
              <a:ahLst/>
              <a:cxnLst/>
              <a:rect l="l" t="t" r="r" b="b"/>
              <a:pathLst>
                <a:path w="1676" h="1910" extrusionOk="0">
                  <a:moveTo>
                    <a:pt x="1627" y="88"/>
                  </a:moveTo>
                  <a:cubicBezTo>
                    <a:pt x="1675" y="234"/>
                    <a:pt x="1461" y="360"/>
                    <a:pt x="1344" y="487"/>
                  </a:cubicBezTo>
                  <a:cubicBezTo>
                    <a:pt x="984" y="896"/>
                    <a:pt x="614" y="1461"/>
                    <a:pt x="283" y="1909"/>
                  </a:cubicBezTo>
                  <a:cubicBezTo>
                    <a:pt x="0" y="1373"/>
                    <a:pt x="1101" y="545"/>
                    <a:pt x="1461" y="175"/>
                  </a:cubicBezTo>
                  <a:cubicBezTo>
                    <a:pt x="1500" y="127"/>
                    <a:pt x="1539" y="0"/>
                    <a:pt x="1627" y="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43"/>
            <p:cNvSpPr/>
            <p:nvPr/>
          </p:nvSpPr>
          <p:spPr>
            <a:xfrm>
              <a:off x="2608800" y="3656750"/>
              <a:ext cx="44600" cy="83050"/>
            </a:xfrm>
            <a:custGeom>
              <a:avLst/>
              <a:gdLst/>
              <a:ahLst/>
              <a:cxnLst/>
              <a:rect l="l" t="t" r="r" b="b"/>
              <a:pathLst>
                <a:path w="1784" h="3322" extrusionOk="0">
                  <a:moveTo>
                    <a:pt x="1783" y="1"/>
                  </a:moveTo>
                  <a:cubicBezTo>
                    <a:pt x="1335" y="1140"/>
                    <a:pt x="722" y="2105"/>
                    <a:pt x="283" y="3244"/>
                  </a:cubicBezTo>
                  <a:cubicBezTo>
                    <a:pt x="186" y="3244"/>
                    <a:pt x="89" y="3273"/>
                    <a:pt x="1" y="3322"/>
                  </a:cubicBezTo>
                  <a:cubicBezTo>
                    <a:pt x="371" y="2212"/>
                    <a:pt x="1043" y="1072"/>
                    <a:pt x="15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43"/>
            <p:cNvSpPr/>
            <p:nvPr/>
          </p:nvSpPr>
          <p:spPr>
            <a:xfrm>
              <a:off x="2516275" y="3657975"/>
              <a:ext cx="83800" cy="96700"/>
            </a:xfrm>
            <a:custGeom>
              <a:avLst/>
              <a:gdLst/>
              <a:ahLst/>
              <a:cxnLst/>
              <a:rect l="l" t="t" r="r" b="b"/>
              <a:pathLst>
                <a:path w="3352" h="3868" extrusionOk="0">
                  <a:moveTo>
                    <a:pt x="3312" y="0"/>
                  </a:moveTo>
                  <a:cubicBezTo>
                    <a:pt x="3351" y="0"/>
                    <a:pt x="3351" y="69"/>
                    <a:pt x="3312" y="78"/>
                  </a:cubicBezTo>
                  <a:cubicBezTo>
                    <a:pt x="2338" y="1354"/>
                    <a:pt x="1316" y="2581"/>
                    <a:pt x="351" y="3867"/>
                  </a:cubicBezTo>
                  <a:lnTo>
                    <a:pt x="30" y="3867"/>
                  </a:lnTo>
                  <a:cubicBezTo>
                    <a:pt x="1" y="3711"/>
                    <a:pt x="186" y="3604"/>
                    <a:pt x="273" y="3516"/>
                  </a:cubicBezTo>
                  <a:cubicBezTo>
                    <a:pt x="614" y="3137"/>
                    <a:pt x="975" y="2747"/>
                    <a:pt x="1335" y="2328"/>
                  </a:cubicBezTo>
                  <a:cubicBezTo>
                    <a:pt x="1997" y="1549"/>
                    <a:pt x="2601" y="721"/>
                    <a:pt x="3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43"/>
            <p:cNvSpPr/>
            <p:nvPr/>
          </p:nvSpPr>
          <p:spPr>
            <a:xfrm>
              <a:off x="2563525" y="3657725"/>
              <a:ext cx="67225" cy="94025"/>
            </a:xfrm>
            <a:custGeom>
              <a:avLst/>
              <a:gdLst/>
              <a:ahLst/>
              <a:cxnLst/>
              <a:rect l="l" t="t" r="r" b="b"/>
              <a:pathLst>
                <a:path w="2689" h="3761" extrusionOk="0">
                  <a:moveTo>
                    <a:pt x="1383" y="2056"/>
                  </a:moveTo>
                  <a:cubicBezTo>
                    <a:pt x="1081" y="2270"/>
                    <a:pt x="984" y="2669"/>
                    <a:pt x="789" y="3010"/>
                  </a:cubicBezTo>
                  <a:cubicBezTo>
                    <a:pt x="614" y="3302"/>
                    <a:pt x="439" y="3741"/>
                    <a:pt x="0" y="3760"/>
                  </a:cubicBezTo>
                  <a:cubicBezTo>
                    <a:pt x="555" y="2796"/>
                    <a:pt x="1120" y="1822"/>
                    <a:pt x="1705" y="877"/>
                  </a:cubicBezTo>
                  <a:cubicBezTo>
                    <a:pt x="1880" y="575"/>
                    <a:pt x="2065" y="225"/>
                    <a:pt x="2377" y="49"/>
                  </a:cubicBezTo>
                  <a:cubicBezTo>
                    <a:pt x="2406" y="215"/>
                    <a:pt x="2192" y="478"/>
                    <a:pt x="2055" y="712"/>
                  </a:cubicBezTo>
                  <a:cubicBezTo>
                    <a:pt x="1919" y="945"/>
                    <a:pt x="1734" y="1218"/>
                    <a:pt x="1666" y="1462"/>
                  </a:cubicBezTo>
                  <a:cubicBezTo>
                    <a:pt x="2114" y="1082"/>
                    <a:pt x="2328" y="478"/>
                    <a:pt x="2689" y="1"/>
                  </a:cubicBezTo>
                  <a:cubicBezTo>
                    <a:pt x="2659" y="312"/>
                    <a:pt x="2435" y="566"/>
                    <a:pt x="2299" y="838"/>
                  </a:cubicBezTo>
                  <a:cubicBezTo>
                    <a:pt x="1841" y="1686"/>
                    <a:pt x="1442" y="2572"/>
                    <a:pt x="1111" y="3478"/>
                  </a:cubicBezTo>
                  <a:cubicBezTo>
                    <a:pt x="926" y="3546"/>
                    <a:pt x="780" y="3653"/>
                    <a:pt x="555" y="3682"/>
                  </a:cubicBezTo>
                  <a:cubicBezTo>
                    <a:pt x="526" y="3526"/>
                    <a:pt x="799" y="3225"/>
                    <a:pt x="945" y="2971"/>
                  </a:cubicBezTo>
                  <a:cubicBezTo>
                    <a:pt x="1111" y="2708"/>
                    <a:pt x="1247" y="2426"/>
                    <a:pt x="1344" y="2143"/>
                  </a:cubicBezTo>
                  <a:cubicBezTo>
                    <a:pt x="1354" y="2104"/>
                    <a:pt x="1383" y="2095"/>
                    <a:pt x="1383" y="20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43"/>
            <p:cNvSpPr/>
            <p:nvPr/>
          </p:nvSpPr>
          <p:spPr>
            <a:xfrm>
              <a:off x="2596150" y="3658950"/>
              <a:ext cx="45325" cy="85000"/>
            </a:xfrm>
            <a:custGeom>
              <a:avLst/>
              <a:gdLst/>
              <a:ahLst/>
              <a:cxnLst/>
              <a:rect l="l" t="t" r="r" b="b"/>
              <a:pathLst>
                <a:path w="1813" h="3400" extrusionOk="0">
                  <a:moveTo>
                    <a:pt x="1812" y="0"/>
                  </a:moveTo>
                  <a:cubicBezTo>
                    <a:pt x="1481" y="1091"/>
                    <a:pt x="702" y="2065"/>
                    <a:pt x="351" y="3273"/>
                  </a:cubicBezTo>
                  <a:cubicBezTo>
                    <a:pt x="224" y="3283"/>
                    <a:pt x="108" y="3322"/>
                    <a:pt x="0" y="3400"/>
                  </a:cubicBezTo>
                  <a:cubicBezTo>
                    <a:pt x="127" y="2874"/>
                    <a:pt x="458" y="2357"/>
                    <a:pt x="789" y="1695"/>
                  </a:cubicBezTo>
                  <a:cubicBezTo>
                    <a:pt x="1052" y="1159"/>
                    <a:pt x="1345" y="224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43"/>
            <p:cNvSpPr/>
            <p:nvPr/>
          </p:nvSpPr>
          <p:spPr>
            <a:xfrm>
              <a:off x="2692825" y="3663825"/>
              <a:ext cx="8050" cy="20725"/>
            </a:xfrm>
            <a:custGeom>
              <a:avLst/>
              <a:gdLst/>
              <a:ahLst/>
              <a:cxnLst/>
              <a:rect l="l" t="t" r="r" b="b"/>
              <a:pathLst>
                <a:path w="322" h="829" extrusionOk="0">
                  <a:moveTo>
                    <a:pt x="195" y="0"/>
                  </a:moveTo>
                  <a:cubicBezTo>
                    <a:pt x="273" y="234"/>
                    <a:pt x="322" y="614"/>
                    <a:pt x="195" y="828"/>
                  </a:cubicBezTo>
                  <a:cubicBezTo>
                    <a:pt x="88" y="701"/>
                    <a:pt x="59" y="487"/>
                    <a:pt x="0" y="312"/>
                  </a:cubicBezTo>
                  <a:cubicBezTo>
                    <a:pt x="88" y="234"/>
                    <a:pt x="117" y="88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43"/>
            <p:cNvSpPr/>
            <p:nvPr/>
          </p:nvSpPr>
          <p:spPr>
            <a:xfrm>
              <a:off x="2862050" y="3672575"/>
              <a:ext cx="11475" cy="25850"/>
            </a:xfrm>
            <a:custGeom>
              <a:avLst/>
              <a:gdLst/>
              <a:ahLst/>
              <a:cxnLst/>
              <a:rect l="l" t="t" r="r" b="b"/>
              <a:pathLst>
                <a:path w="459" h="1034" extrusionOk="0">
                  <a:moveTo>
                    <a:pt x="108" y="1"/>
                  </a:moveTo>
                  <a:cubicBezTo>
                    <a:pt x="215" y="49"/>
                    <a:pt x="341" y="79"/>
                    <a:pt x="458" y="79"/>
                  </a:cubicBezTo>
                  <a:cubicBezTo>
                    <a:pt x="341" y="410"/>
                    <a:pt x="176" y="692"/>
                    <a:pt x="69" y="1033"/>
                  </a:cubicBezTo>
                  <a:cubicBezTo>
                    <a:pt x="0" y="760"/>
                    <a:pt x="108" y="332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43"/>
            <p:cNvSpPr/>
            <p:nvPr/>
          </p:nvSpPr>
          <p:spPr>
            <a:xfrm>
              <a:off x="2856450" y="3673550"/>
              <a:ext cx="81600" cy="660400"/>
            </a:xfrm>
            <a:custGeom>
              <a:avLst/>
              <a:gdLst/>
              <a:ahLst/>
              <a:cxnLst/>
              <a:rect l="l" t="t" r="r" b="b"/>
              <a:pathLst>
                <a:path w="3264" h="26416" extrusionOk="0">
                  <a:moveTo>
                    <a:pt x="2698" y="8971"/>
                  </a:moveTo>
                  <a:cubicBezTo>
                    <a:pt x="2786" y="8971"/>
                    <a:pt x="2903" y="8669"/>
                    <a:pt x="2981" y="8533"/>
                  </a:cubicBezTo>
                  <a:cubicBezTo>
                    <a:pt x="3205" y="9361"/>
                    <a:pt x="2883" y="10491"/>
                    <a:pt x="3059" y="11377"/>
                  </a:cubicBezTo>
                  <a:cubicBezTo>
                    <a:pt x="2825" y="11581"/>
                    <a:pt x="2786" y="12176"/>
                    <a:pt x="3020" y="12409"/>
                  </a:cubicBezTo>
                  <a:cubicBezTo>
                    <a:pt x="3039" y="13120"/>
                    <a:pt x="2991" y="13831"/>
                    <a:pt x="3020" y="14464"/>
                  </a:cubicBezTo>
                  <a:cubicBezTo>
                    <a:pt x="3030" y="14650"/>
                    <a:pt x="3098" y="14825"/>
                    <a:pt x="3059" y="15020"/>
                  </a:cubicBezTo>
                  <a:cubicBezTo>
                    <a:pt x="3000" y="15302"/>
                    <a:pt x="2650" y="15448"/>
                    <a:pt x="2737" y="15964"/>
                  </a:cubicBezTo>
                  <a:cubicBezTo>
                    <a:pt x="2776" y="16140"/>
                    <a:pt x="3000" y="16218"/>
                    <a:pt x="3059" y="16403"/>
                  </a:cubicBezTo>
                  <a:cubicBezTo>
                    <a:pt x="3263" y="17065"/>
                    <a:pt x="2815" y="17893"/>
                    <a:pt x="3059" y="18731"/>
                  </a:cubicBezTo>
                  <a:cubicBezTo>
                    <a:pt x="2552" y="18916"/>
                    <a:pt x="2591" y="19753"/>
                    <a:pt x="2981" y="20036"/>
                  </a:cubicBezTo>
                  <a:cubicBezTo>
                    <a:pt x="2864" y="21117"/>
                    <a:pt x="2991" y="22441"/>
                    <a:pt x="2698" y="23347"/>
                  </a:cubicBezTo>
                  <a:cubicBezTo>
                    <a:pt x="2211" y="24107"/>
                    <a:pt x="1783" y="24915"/>
                    <a:pt x="1315" y="25763"/>
                  </a:cubicBezTo>
                  <a:cubicBezTo>
                    <a:pt x="1198" y="25977"/>
                    <a:pt x="1052" y="26415"/>
                    <a:pt x="682" y="26357"/>
                  </a:cubicBezTo>
                  <a:cubicBezTo>
                    <a:pt x="1189" y="25188"/>
                    <a:pt x="1929" y="24253"/>
                    <a:pt x="2465" y="23113"/>
                  </a:cubicBezTo>
                  <a:cubicBezTo>
                    <a:pt x="1812" y="23854"/>
                    <a:pt x="1189" y="25032"/>
                    <a:pt x="643" y="26035"/>
                  </a:cubicBezTo>
                  <a:cubicBezTo>
                    <a:pt x="575" y="26152"/>
                    <a:pt x="536" y="26396"/>
                    <a:pt x="332" y="26308"/>
                  </a:cubicBezTo>
                  <a:cubicBezTo>
                    <a:pt x="0" y="20864"/>
                    <a:pt x="156" y="14620"/>
                    <a:pt x="166" y="8854"/>
                  </a:cubicBezTo>
                  <a:cubicBezTo>
                    <a:pt x="166" y="7802"/>
                    <a:pt x="59" y="6780"/>
                    <a:pt x="49" y="5767"/>
                  </a:cubicBezTo>
                  <a:cubicBezTo>
                    <a:pt x="49" y="5007"/>
                    <a:pt x="127" y="4023"/>
                    <a:pt x="166" y="3127"/>
                  </a:cubicBezTo>
                  <a:cubicBezTo>
                    <a:pt x="195" y="2601"/>
                    <a:pt x="127" y="2036"/>
                    <a:pt x="205" y="1579"/>
                  </a:cubicBezTo>
                  <a:cubicBezTo>
                    <a:pt x="254" y="1355"/>
                    <a:pt x="439" y="1033"/>
                    <a:pt x="565" y="751"/>
                  </a:cubicBezTo>
                  <a:cubicBezTo>
                    <a:pt x="663" y="517"/>
                    <a:pt x="741" y="30"/>
                    <a:pt x="1043" y="118"/>
                  </a:cubicBezTo>
                  <a:cubicBezTo>
                    <a:pt x="1072" y="410"/>
                    <a:pt x="799" y="760"/>
                    <a:pt x="643" y="1111"/>
                  </a:cubicBezTo>
                  <a:cubicBezTo>
                    <a:pt x="487" y="1481"/>
                    <a:pt x="351" y="1861"/>
                    <a:pt x="244" y="2251"/>
                  </a:cubicBezTo>
                  <a:cubicBezTo>
                    <a:pt x="585" y="1812"/>
                    <a:pt x="848" y="1101"/>
                    <a:pt x="1121" y="517"/>
                  </a:cubicBezTo>
                  <a:cubicBezTo>
                    <a:pt x="1189" y="361"/>
                    <a:pt x="1228" y="1"/>
                    <a:pt x="1510" y="157"/>
                  </a:cubicBezTo>
                  <a:cubicBezTo>
                    <a:pt x="1578" y="351"/>
                    <a:pt x="1374" y="556"/>
                    <a:pt x="1276" y="751"/>
                  </a:cubicBezTo>
                  <a:cubicBezTo>
                    <a:pt x="974" y="1374"/>
                    <a:pt x="673" y="2163"/>
                    <a:pt x="410" y="2845"/>
                  </a:cubicBezTo>
                  <a:cubicBezTo>
                    <a:pt x="965" y="2075"/>
                    <a:pt x="1257" y="1033"/>
                    <a:pt x="1715" y="157"/>
                  </a:cubicBezTo>
                  <a:cubicBezTo>
                    <a:pt x="1958" y="157"/>
                    <a:pt x="2231" y="176"/>
                    <a:pt x="2377" y="79"/>
                  </a:cubicBezTo>
                  <a:cubicBezTo>
                    <a:pt x="1773" y="1452"/>
                    <a:pt x="974" y="2962"/>
                    <a:pt x="487" y="4588"/>
                  </a:cubicBezTo>
                  <a:cubicBezTo>
                    <a:pt x="1296" y="3186"/>
                    <a:pt x="1880" y="1559"/>
                    <a:pt x="2582" y="40"/>
                  </a:cubicBezTo>
                  <a:cubicBezTo>
                    <a:pt x="2698" y="585"/>
                    <a:pt x="2299" y="1014"/>
                    <a:pt x="2065" y="1501"/>
                  </a:cubicBezTo>
                  <a:cubicBezTo>
                    <a:pt x="1539" y="2621"/>
                    <a:pt x="1013" y="3770"/>
                    <a:pt x="682" y="5056"/>
                  </a:cubicBezTo>
                  <a:cubicBezTo>
                    <a:pt x="1452" y="3721"/>
                    <a:pt x="1987" y="2153"/>
                    <a:pt x="2659" y="712"/>
                  </a:cubicBezTo>
                  <a:cubicBezTo>
                    <a:pt x="2903" y="1131"/>
                    <a:pt x="2552" y="1598"/>
                    <a:pt x="2377" y="1939"/>
                  </a:cubicBezTo>
                  <a:cubicBezTo>
                    <a:pt x="1832" y="3040"/>
                    <a:pt x="1208" y="4208"/>
                    <a:pt x="877" y="5533"/>
                  </a:cubicBezTo>
                  <a:cubicBezTo>
                    <a:pt x="1169" y="5367"/>
                    <a:pt x="1208" y="4939"/>
                    <a:pt x="1354" y="4627"/>
                  </a:cubicBezTo>
                  <a:cubicBezTo>
                    <a:pt x="1773" y="3682"/>
                    <a:pt x="2299" y="2621"/>
                    <a:pt x="2689" y="1627"/>
                  </a:cubicBezTo>
                  <a:cubicBezTo>
                    <a:pt x="2786" y="1715"/>
                    <a:pt x="2708" y="1978"/>
                    <a:pt x="2728" y="2134"/>
                  </a:cubicBezTo>
                  <a:cubicBezTo>
                    <a:pt x="2211" y="3400"/>
                    <a:pt x="1520" y="4481"/>
                    <a:pt x="1189" y="5932"/>
                  </a:cubicBezTo>
                  <a:cubicBezTo>
                    <a:pt x="1812" y="5104"/>
                    <a:pt x="2202" y="3702"/>
                    <a:pt x="2776" y="2689"/>
                  </a:cubicBezTo>
                  <a:cubicBezTo>
                    <a:pt x="2728" y="3566"/>
                    <a:pt x="2289" y="4247"/>
                    <a:pt x="1987" y="4939"/>
                  </a:cubicBezTo>
                  <a:cubicBezTo>
                    <a:pt x="1715" y="5543"/>
                    <a:pt x="1452" y="6108"/>
                    <a:pt x="1237" y="6721"/>
                  </a:cubicBezTo>
                  <a:cubicBezTo>
                    <a:pt x="1481" y="6731"/>
                    <a:pt x="1578" y="6390"/>
                    <a:pt x="1666" y="6205"/>
                  </a:cubicBezTo>
                  <a:cubicBezTo>
                    <a:pt x="1987" y="5552"/>
                    <a:pt x="2280" y="4754"/>
                    <a:pt x="2572" y="4111"/>
                  </a:cubicBezTo>
                  <a:cubicBezTo>
                    <a:pt x="2611" y="4374"/>
                    <a:pt x="2689" y="4627"/>
                    <a:pt x="2815" y="4861"/>
                  </a:cubicBezTo>
                  <a:cubicBezTo>
                    <a:pt x="2435" y="5630"/>
                    <a:pt x="2056" y="6390"/>
                    <a:pt x="1783" y="7276"/>
                  </a:cubicBezTo>
                  <a:cubicBezTo>
                    <a:pt x="2211" y="6848"/>
                    <a:pt x="2474" y="5913"/>
                    <a:pt x="2815" y="5260"/>
                  </a:cubicBezTo>
                  <a:cubicBezTo>
                    <a:pt x="3039" y="6195"/>
                    <a:pt x="2435" y="6643"/>
                    <a:pt x="2299" y="7354"/>
                  </a:cubicBezTo>
                  <a:cubicBezTo>
                    <a:pt x="2494" y="7228"/>
                    <a:pt x="2679" y="6760"/>
                    <a:pt x="2815" y="6439"/>
                  </a:cubicBezTo>
                  <a:cubicBezTo>
                    <a:pt x="3107" y="7237"/>
                    <a:pt x="2533" y="7773"/>
                    <a:pt x="2377" y="8377"/>
                  </a:cubicBezTo>
                  <a:cubicBezTo>
                    <a:pt x="2640" y="8319"/>
                    <a:pt x="2747" y="7773"/>
                    <a:pt x="2932" y="7510"/>
                  </a:cubicBezTo>
                  <a:cubicBezTo>
                    <a:pt x="2874" y="7948"/>
                    <a:pt x="2913" y="8582"/>
                    <a:pt x="2698" y="8971"/>
                  </a:cubicBezTo>
                  <a:close/>
                  <a:moveTo>
                    <a:pt x="448" y="3955"/>
                  </a:moveTo>
                  <a:cubicBezTo>
                    <a:pt x="955" y="2757"/>
                    <a:pt x="1530" y="1608"/>
                    <a:pt x="2026" y="400"/>
                  </a:cubicBezTo>
                  <a:cubicBezTo>
                    <a:pt x="2075" y="400"/>
                    <a:pt x="2065" y="351"/>
                    <a:pt x="1987" y="361"/>
                  </a:cubicBezTo>
                  <a:cubicBezTo>
                    <a:pt x="1403" y="1462"/>
                    <a:pt x="682" y="2640"/>
                    <a:pt x="448" y="3955"/>
                  </a:cubicBezTo>
                  <a:close/>
                  <a:moveTo>
                    <a:pt x="887" y="24175"/>
                  </a:moveTo>
                  <a:cubicBezTo>
                    <a:pt x="1218" y="23844"/>
                    <a:pt x="1461" y="23415"/>
                    <a:pt x="1598" y="22958"/>
                  </a:cubicBezTo>
                  <a:cubicBezTo>
                    <a:pt x="1354" y="23357"/>
                    <a:pt x="1043" y="23688"/>
                    <a:pt x="887" y="24175"/>
                  </a:cubicBezTo>
                  <a:close/>
                  <a:moveTo>
                    <a:pt x="643" y="25480"/>
                  </a:moveTo>
                  <a:cubicBezTo>
                    <a:pt x="1033" y="24779"/>
                    <a:pt x="1598" y="24039"/>
                    <a:pt x="1832" y="23308"/>
                  </a:cubicBezTo>
                  <a:cubicBezTo>
                    <a:pt x="1442" y="24019"/>
                    <a:pt x="799" y="24682"/>
                    <a:pt x="643" y="254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43"/>
            <p:cNvSpPr/>
            <p:nvPr/>
          </p:nvSpPr>
          <p:spPr>
            <a:xfrm>
              <a:off x="2432750" y="3678675"/>
              <a:ext cx="87200" cy="85975"/>
            </a:xfrm>
            <a:custGeom>
              <a:avLst/>
              <a:gdLst/>
              <a:ahLst/>
              <a:cxnLst/>
              <a:rect l="l" t="t" r="r" b="b"/>
              <a:pathLst>
                <a:path w="3488" h="3439" extrusionOk="0">
                  <a:moveTo>
                    <a:pt x="3371" y="0"/>
                  </a:moveTo>
                  <a:cubicBezTo>
                    <a:pt x="3420" y="10"/>
                    <a:pt x="3400" y="78"/>
                    <a:pt x="3449" y="78"/>
                  </a:cubicBezTo>
                  <a:cubicBezTo>
                    <a:pt x="3488" y="341"/>
                    <a:pt x="3205" y="419"/>
                    <a:pt x="3059" y="546"/>
                  </a:cubicBezTo>
                  <a:cubicBezTo>
                    <a:pt x="2358" y="1179"/>
                    <a:pt x="1628" y="1948"/>
                    <a:pt x="926" y="2640"/>
                  </a:cubicBezTo>
                  <a:cubicBezTo>
                    <a:pt x="770" y="2796"/>
                    <a:pt x="624" y="2922"/>
                    <a:pt x="488" y="3078"/>
                  </a:cubicBezTo>
                  <a:cubicBezTo>
                    <a:pt x="381" y="3205"/>
                    <a:pt x="293" y="3429"/>
                    <a:pt x="89" y="3438"/>
                  </a:cubicBezTo>
                  <a:cubicBezTo>
                    <a:pt x="1" y="3224"/>
                    <a:pt x="264" y="3117"/>
                    <a:pt x="371" y="3000"/>
                  </a:cubicBezTo>
                  <a:cubicBezTo>
                    <a:pt x="741" y="2572"/>
                    <a:pt x="1121" y="2133"/>
                    <a:pt x="1550" y="1695"/>
                  </a:cubicBezTo>
                  <a:cubicBezTo>
                    <a:pt x="2153" y="1101"/>
                    <a:pt x="2835" y="575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43"/>
            <p:cNvSpPr/>
            <p:nvPr/>
          </p:nvSpPr>
          <p:spPr>
            <a:xfrm>
              <a:off x="2672125" y="3678675"/>
              <a:ext cx="26325" cy="41425"/>
            </a:xfrm>
            <a:custGeom>
              <a:avLst/>
              <a:gdLst/>
              <a:ahLst/>
              <a:cxnLst/>
              <a:rect l="l" t="t" r="r" b="b"/>
              <a:pathLst>
                <a:path w="1053" h="1657" extrusionOk="0">
                  <a:moveTo>
                    <a:pt x="711" y="0"/>
                  </a:moveTo>
                  <a:cubicBezTo>
                    <a:pt x="1052" y="624"/>
                    <a:pt x="507" y="1120"/>
                    <a:pt x="390" y="1656"/>
                  </a:cubicBezTo>
                  <a:cubicBezTo>
                    <a:pt x="283" y="1617"/>
                    <a:pt x="117" y="1617"/>
                    <a:pt x="0" y="1578"/>
                  </a:cubicBezTo>
                  <a:cubicBezTo>
                    <a:pt x="195" y="1013"/>
                    <a:pt x="487" y="526"/>
                    <a:pt x="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43"/>
            <p:cNvSpPr/>
            <p:nvPr/>
          </p:nvSpPr>
          <p:spPr>
            <a:xfrm>
              <a:off x="2937525" y="3677700"/>
              <a:ext cx="151725" cy="21700"/>
            </a:xfrm>
            <a:custGeom>
              <a:avLst/>
              <a:gdLst/>
              <a:ahLst/>
              <a:cxnLst/>
              <a:rect l="l" t="t" r="r" b="b"/>
              <a:pathLst>
                <a:path w="6069" h="868" extrusionOk="0">
                  <a:moveTo>
                    <a:pt x="166" y="78"/>
                  </a:moveTo>
                  <a:cubicBezTo>
                    <a:pt x="1462" y="312"/>
                    <a:pt x="3702" y="429"/>
                    <a:pt x="5260" y="205"/>
                  </a:cubicBezTo>
                  <a:cubicBezTo>
                    <a:pt x="5475" y="176"/>
                    <a:pt x="6040" y="0"/>
                    <a:pt x="6049" y="244"/>
                  </a:cubicBezTo>
                  <a:cubicBezTo>
                    <a:pt x="6069" y="526"/>
                    <a:pt x="5767" y="429"/>
                    <a:pt x="5416" y="478"/>
                  </a:cubicBezTo>
                  <a:cubicBezTo>
                    <a:pt x="4910" y="555"/>
                    <a:pt x="4316" y="750"/>
                    <a:pt x="3644" y="799"/>
                  </a:cubicBezTo>
                  <a:cubicBezTo>
                    <a:pt x="2397" y="867"/>
                    <a:pt x="1101" y="663"/>
                    <a:pt x="11" y="517"/>
                  </a:cubicBezTo>
                  <a:cubicBezTo>
                    <a:pt x="1" y="361"/>
                    <a:pt x="59" y="205"/>
                    <a:pt x="166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43"/>
            <p:cNvSpPr/>
            <p:nvPr/>
          </p:nvSpPr>
          <p:spPr>
            <a:xfrm>
              <a:off x="2469050" y="3700100"/>
              <a:ext cx="54075" cy="52375"/>
            </a:xfrm>
            <a:custGeom>
              <a:avLst/>
              <a:gdLst/>
              <a:ahLst/>
              <a:cxnLst/>
              <a:rect l="l" t="t" r="r" b="b"/>
              <a:pathLst>
                <a:path w="2163" h="2095" extrusionOk="0">
                  <a:moveTo>
                    <a:pt x="2162" y="49"/>
                  </a:moveTo>
                  <a:cubicBezTo>
                    <a:pt x="1675" y="857"/>
                    <a:pt x="857" y="1335"/>
                    <a:pt x="302" y="2065"/>
                  </a:cubicBezTo>
                  <a:cubicBezTo>
                    <a:pt x="176" y="2094"/>
                    <a:pt x="156" y="2026"/>
                    <a:pt x="68" y="2026"/>
                  </a:cubicBezTo>
                  <a:cubicBezTo>
                    <a:pt x="0" y="1880"/>
                    <a:pt x="322" y="1705"/>
                    <a:pt x="497" y="1549"/>
                  </a:cubicBezTo>
                  <a:cubicBezTo>
                    <a:pt x="1052" y="1062"/>
                    <a:pt x="1578" y="546"/>
                    <a:pt x="2085" y="10"/>
                  </a:cubicBezTo>
                  <a:cubicBezTo>
                    <a:pt x="2124" y="0"/>
                    <a:pt x="2153" y="20"/>
                    <a:pt x="2162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43"/>
            <p:cNvSpPr/>
            <p:nvPr/>
          </p:nvSpPr>
          <p:spPr>
            <a:xfrm>
              <a:off x="2938750" y="3702050"/>
              <a:ext cx="9275" cy="60650"/>
            </a:xfrm>
            <a:custGeom>
              <a:avLst/>
              <a:gdLst/>
              <a:ahLst/>
              <a:cxnLst/>
              <a:rect l="l" t="t" r="r" b="b"/>
              <a:pathLst>
                <a:path w="371" h="2426" extrusionOk="0">
                  <a:moveTo>
                    <a:pt x="78" y="10"/>
                  </a:moveTo>
                  <a:cubicBezTo>
                    <a:pt x="205" y="0"/>
                    <a:pt x="215" y="117"/>
                    <a:pt x="351" y="88"/>
                  </a:cubicBezTo>
                  <a:cubicBezTo>
                    <a:pt x="341" y="857"/>
                    <a:pt x="371" y="1783"/>
                    <a:pt x="351" y="2426"/>
                  </a:cubicBezTo>
                  <a:cubicBezTo>
                    <a:pt x="1" y="2426"/>
                    <a:pt x="88" y="1900"/>
                    <a:pt x="78" y="1627"/>
                  </a:cubicBezTo>
                  <a:cubicBezTo>
                    <a:pt x="59" y="1140"/>
                    <a:pt x="98" y="565"/>
                    <a:pt x="78" y="1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43"/>
            <p:cNvSpPr/>
            <p:nvPr/>
          </p:nvSpPr>
          <p:spPr>
            <a:xfrm>
              <a:off x="2950450" y="3702300"/>
              <a:ext cx="141975" cy="68925"/>
            </a:xfrm>
            <a:custGeom>
              <a:avLst/>
              <a:gdLst/>
              <a:ahLst/>
              <a:cxnLst/>
              <a:rect l="l" t="t" r="r" b="b"/>
              <a:pathLst>
                <a:path w="5679" h="2757" extrusionOk="0">
                  <a:moveTo>
                    <a:pt x="5415" y="0"/>
                  </a:moveTo>
                  <a:cubicBezTo>
                    <a:pt x="5678" y="214"/>
                    <a:pt x="5503" y="623"/>
                    <a:pt x="5493" y="945"/>
                  </a:cubicBezTo>
                  <a:cubicBezTo>
                    <a:pt x="5493" y="1500"/>
                    <a:pt x="5562" y="2123"/>
                    <a:pt x="5571" y="2649"/>
                  </a:cubicBezTo>
                  <a:cubicBezTo>
                    <a:pt x="3750" y="2756"/>
                    <a:pt x="1929" y="2688"/>
                    <a:pt x="117" y="2445"/>
                  </a:cubicBezTo>
                  <a:cubicBezTo>
                    <a:pt x="29" y="1734"/>
                    <a:pt x="88" y="877"/>
                    <a:pt x="0" y="156"/>
                  </a:cubicBezTo>
                  <a:cubicBezTo>
                    <a:pt x="1705" y="409"/>
                    <a:pt x="3916" y="458"/>
                    <a:pt x="5415" y="0"/>
                  </a:cubicBezTo>
                  <a:close/>
                  <a:moveTo>
                    <a:pt x="2143" y="1588"/>
                  </a:moveTo>
                  <a:cubicBezTo>
                    <a:pt x="2065" y="1977"/>
                    <a:pt x="2610" y="2162"/>
                    <a:pt x="2893" y="1860"/>
                  </a:cubicBezTo>
                  <a:cubicBezTo>
                    <a:pt x="3117" y="1286"/>
                    <a:pt x="2221" y="1159"/>
                    <a:pt x="2143" y="15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43"/>
            <p:cNvSpPr/>
            <p:nvPr/>
          </p:nvSpPr>
          <p:spPr>
            <a:xfrm>
              <a:off x="2481950" y="3708125"/>
              <a:ext cx="42150" cy="45800"/>
            </a:xfrm>
            <a:custGeom>
              <a:avLst/>
              <a:gdLst/>
              <a:ahLst/>
              <a:cxnLst/>
              <a:rect l="l" t="t" r="r" b="b"/>
              <a:pathLst>
                <a:path w="1686" h="1832" extrusionOk="0">
                  <a:moveTo>
                    <a:pt x="1646" y="1"/>
                  </a:moveTo>
                  <a:cubicBezTo>
                    <a:pt x="1676" y="1"/>
                    <a:pt x="1676" y="50"/>
                    <a:pt x="1685" y="88"/>
                  </a:cubicBezTo>
                  <a:cubicBezTo>
                    <a:pt x="1422" y="634"/>
                    <a:pt x="897" y="936"/>
                    <a:pt x="497" y="1384"/>
                  </a:cubicBezTo>
                  <a:cubicBezTo>
                    <a:pt x="380" y="1520"/>
                    <a:pt x="293" y="1832"/>
                    <a:pt x="20" y="1744"/>
                  </a:cubicBezTo>
                  <a:cubicBezTo>
                    <a:pt x="0" y="1608"/>
                    <a:pt x="205" y="1442"/>
                    <a:pt x="341" y="1306"/>
                  </a:cubicBezTo>
                  <a:cubicBezTo>
                    <a:pt x="741" y="907"/>
                    <a:pt x="1247" y="410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43"/>
            <p:cNvSpPr/>
            <p:nvPr/>
          </p:nvSpPr>
          <p:spPr>
            <a:xfrm>
              <a:off x="2492425" y="3719100"/>
              <a:ext cx="33625" cy="34825"/>
            </a:xfrm>
            <a:custGeom>
              <a:avLst/>
              <a:gdLst/>
              <a:ahLst/>
              <a:cxnLst/>
              <a:rect l="l" t="t" r="r" b="b"/>
              <a:pathLst>
                <a:path w="1345" h="1393" extrusionOk="0">
                  <a:moveTo>
                    <a:pt x="1266" y="0"/>
                  </a:moveTo>
                  <a:cubicBezTo>
                    <a:pt x="1296" y="20"/>
                    <a:pt x="1335" y="29"/>
                    <a:pt x="1344" y="78"/>
                  </a:cubicBezTo>
                  <a:cubicBezTo>
                    <a:pt x="1276" y="399"/>
                    <a:pt x="984" y="614"/>
                    <a:pt x="789" y="828"/>
                  </a:cubicBezTo>
                  <a:cubicBezTo>
                    <a:pt x="585" y="1042"/>
                    <a:pt x="409" y="1393"/>
                    <a:pt x="0" y="1344"/>
                  </a:cubicBezTo>
                  <a:cubicBezTo>
                    <a:pt x="351" y="828"/>
                    <a:pt x="906" y="516"/>
                    <a:pt x="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43"/>
            <p:cNvSpPr/>
            <p:nvPr/>
          </p:nvSpPr>
          <p:spPr>
            <a:xfrm>
              <a:off x="2665050" y="3728100"/>
              <a:ext cx="180950" cy="26325"/>
            </a:xfrm>
            <a:custGeom>
              <a:avLst/>
              <a:gdLst/>
              <a:ahLst/>
              <a:cxnLst/>
              <a:rect l="l" t="t" r="r" b="b"/>
              <a:pathLst>
                <a:path w="7238" h="1053" extrusionOk="0">
                  <a:moveTo>
                    <a:pt x="7238" y="195"/>
                  </a:moveTo>
                  <a:cubicBezTo>
                    <a:pt x="5260" y="1052"/>
                    <a:pt x="2202" y="780"/>
                    <a:pt x="1" y="312"/>
                  </a:cubicBezTo>
                  <a:cubicBezTo>
                    <a:pt x="1" y="186"/>
                    <a:pt x="59" y="69"/>
                    <a:pt x="166" y="0"/>
                  </a:cubicBezTo>
                  <a:cubicBezTo>
                    <a:pt x="1686" y="410"/>
                    <a:pt x="3829" y="750"/>
                    <a:pt x="5738" y="546"/>
                  </a:cubicBezTo>
                  <a:cubicBezTo>
                    <a:pt x="6273" y="497"/>
                    <a:pt x="6721" y="108"/>
                    <a:pt x="7238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43"/>
            <p:cNvSpPr/>
            <p:nvPr/>
          </p:nvSpPr>
          <p:spPr>
            <a:xfrm>
              <a:off x="2505325" y="3729800"/>
              <a:ext cx="22675" cy="24875"/>
            </a:xfrm>
            <a:custGeom>
              <a:avLst/>
              <a:gdLst/>
              <a:ahLst/>
              <a:cxnLst/>
              <a:rect l="l" t="t" r="r" b="b"/>
              <a:pathLst>
                <a:path w="907" h="995" extrusionOk="0">
                  <a:moveTo>
                    <a:pt x="828" y="10"/>
                  </a:moveTo>
                  <a:cubicBezTo>
                    <a:pt x="867" y="1"/>
                    <a:pt x="897" y="10"/>
                    <a:pt x="906" y="49"/>
                  </a:cubicBezTo>
                  <a:cubicBezTo>
                    <a:pt x="858" y="410"/>
                    <a:pt x="439" y="731"/>
                    <a:pt x="156" y="994"/>
                  </a:cubicBezTo>
                  <a:cubicBezTo>
                    <a:pt x="147" y="936"/>
                    <a:pt x="59" y="965"/>
                    <a:pt x="0" y="955"/>
                  </a:cubicBezTo>
                  <a:cubicBezTo>
                    <a:pt x="215" y="585"/>
                    <a:pt x="595" y="371"/>
                    <a:pt x="828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43"/>
            <p:cNvSpPr/>
            <p:nvPr/>
          </p:nvSpPr>
          <p:spPr>
            <a:xfrm>
              <a:off x="3101650" y="3731750"/>
              <a:ext cx="112525" cy="9025"/>
            </a:xfrm>
            <a:custGeom>
              <a:avLst/>
              <a:gdLst/>
              <a:ahLst/>
              <a:cxnLst/>
              <a:rect l="l" t="t" r="r" b="b"/>
              <a:pathLst>
                <a:path w="4501" h="361" extrusionOk="0">
                  <a:moveTo>
                    <a:pt x="195" y="49"/>
                  </a:moveTo>
                  <a:cubicBezTo>
                    <a:pt x="1559" y="156"/>
                    <a:pt x="3195" y="1"/>
                    <a:pt x="4500" y="166"/>
                  </a:cubicBezTo>
                  <a:cubicBezTo>
                    <a:pt x="3069" y="283"/>
                    <a:pt x="1588" y="361"/>
                    <a:pt x="40" y="361"/>
                  </a:cubicBezTo>
                  <a:cubicBezTo>
                    <a:pt x="1" y="234"/>
                    <a:pt x="69" y="98"/>
                    <a:pt x="195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43"/>
            <p:cNvSpPr/>
            <p:nvPr/>
          </p:nvSpPr>
          <p:spPr>
            <a:xfrm>
              <a:off x="2811150" y="3743675"/>
              <a:ext cx="35100" cy="25600"/>
            </a:xfrm>
            <a:custGeom>
              <a:avLst/>
              <a:gdLst/>
              <a:ahLst/>
              <a:cxnLst/>
              <a:rect l="l" t="t" r="r" b="b"/>
              <a:pathLst>
                <a:path w="1404" h="1024" extrusionOk="0">
                  <a:moveTo>
                    <a:pt x="1306" y="1"/>
                  </a:moveTo>
                  <a:cubicBezTo>
                    <a:pt x="1403" y="712"/>
                    <a:pt x="702" y="975"/>
                    <a:pt x="1" y="1024"/>
                  </a:cubicBezTo>
                  <a:lnTo>
                    <a:pt x="1" y="517"/>
                  </a:lnTo>
                  <a:cubicBezTo>
                    <a:pt x="537" y="439"/>
                    <a:pt x="985" y="283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43"/>
            <p:cNvSpPr/>
            <p:nvPr/>
          </p:nvSpPr>
          <p:spPr>
            <a:xfrm>
              <a:off x="2657025" y="3746600"/>
              <a:ext cx="107650" cy="25850"/>
            </a:xfrm>
            <a:custGeom>
              <a:avLst/>
              <a:gdLst/>
              <a:ahLst/>
              <a:cxnLst/>
              <a:rect l="l" t="t" r="r" b="b"/>
              <a:pathLst>
                <a:path w="4306" h="1034" extrusionOk="0">
                  <a:moveTo>
                    <a:pt x="127" y="1"/>
                  </a:moveTo>
                  <a:cubicBezTo>
                    <a:pt x="1432" y="517"/>
                    <a:pt x="2845" y="721"/>
                    <a:pt x="4237" y="595"/>
                  </a:cubicBezTo>
                  <a:cubicBezTo>
                    <a:pt x="4228" y="721"/>
                    <a:pt x="4305" y="760"/>
                    <a:pt x="4276" y="916"/>
                  </a:cubicBezTo>
                  <a:cubicBezTo>
                    <a:pt x="3682" y="858"/>
                    <a:pt x="2942" y="868"/>
                    <a:pt x="2260" y="838"/>
                  </a:cubicBezTo>
                  <a:cubicBezTo>
                    <a:pt x="1491" y="790"/>
                    <a:pt x="799" y="449"/>
                    <a:pt x="166" y="556"/>
                  </a:cubicBezTo>
                  <a:cubicBezTo>
                    <a:pt x="380" y="829"/>
                    <a:pt x="867" y="829"/>
                    <a:pt x="1237" y="955"/>
                  </a:cubicBezTo>
                  <a:cubicBezTo>
                    <a:pt x="877" y="1014"/>
                    <a:pt x="526" y="1033"/>
                    <a:pt x="166" y="1033"/>
                  </a:cubicBezTo>
                  <a:cubicBezTo>
                    <a:pt x="0" y="702"/>
                    <a:pt x="59" y="390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43"/>
            <p:cNvSpPr/>
            <p:nvPr/>
          </p:nvSpPr>
          <p:spPr>
            <a:xfrm>
              <a:off x="3105550" y="3747100"/>
              <a:ext cx="116425" cy="15350"/>
            </a:xfrm>
            <a:custGeom>
              <a:avLst/>
              <a:gdLst/>
              <a:ahLst/>
              <a:cxnLst/>
              <a:rect l="l" t="t" r="r" b="b"/>
              <a:pathLst>
                <a:path w="4657" h="614" extrusionOk="0">
                  <a:moveTo>
                    <a:pt x="4432" y="29"/>
                  </a:moveTo>
                  <a:cubicBezTo>
                    <a:pt x="4656" y="0"/>
                    <a:pt x="4529" y="477"/>
                    <a:pt x="4510" y="575"/>
                  </a:cubicBezTo>
                  <a:cubicBezTo>
                    <a:pt x="3010" y="575"/>
                    <a:pt x="1491" y="565"/>
                    <a:pt x="39" y="614"/>
                  </a:cubicBezTo>
                  <a:cubicBezTo>
                    <a:pt x="20" y="458"/>
                    <a:pt x="0" y="302"/>
                    <a:pt x="0" y="146"/>
                  </a:cubicBezTo>
                  <a:cubicBezTo>
                    <a:pt x="1471" y="273"/>
                    <a:pt x="3020" y="166"/>
                    <a:pt x="4432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43"/>
            <p:cNvSpPr/>
            <p:nvPr/>
          </p:nvSpPr>
          <p:spPr>
            <a:xfrm>
              <a:off x="2453950" y="3753175"/>
              <a:ext cx="46275" cy="11475"/>
            </a:xfrm>
            <a:custGeom>
              <a:avLst/>
              <a:gdLst/>
              <a:ahLst/>
              <a:cxnLst/>
              <a:rect l="l" t="t" r="r" b="b"/>
              <a:pathLst>
                <a:path w="1851" h="459" extrusionOk="0">
                  <a:moveTo>
                    <a:pt x="1851" y="332"/>
                  </a:moveTo>
                  <a:cubicBezTo>
                    <a:pt x="1305" y="439"/>
                    <a:pt x="633" y="429"/>
                    <a:pt x="0" y="458"/>
                  </a:cubicBezTo>
                  <a:cubicBezTo>
                    <a:pt x="254" y="1"/>
                    <a:pt x="1276" y="361"/>
                    <a:pt x="1851" y="3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43"/>
            <p:cNvSpPr/>
            <p:nvPr/>
          </p:nvSpPr>
          <p:spPr>
            <a:xfrm>
              <a:off x="2429100" y="3758525"/>
              <a:ext cx="216025" cy="32675"/>
            </a:xfrm>
            <a:custGeom>
              <a:avLst/>
              <a:gdLst/>
              <a:ahLst/>
              <a:cxnLst/>
              <a:rect l="l" t="t" r="r" b="b"/>
              <a:pathLst>
                <a:path w="8641" h="1307" extrusionOk="0">
                  <a:moveTo>
                    <a:pt x="8455" y="1"/>
                  </a:moveTo>
                  <a:cubicBezTo>
                    <a:pt x="8640" y="59"/>
                    <a:pt x="8445" y="371"/>
                    <a:pt x="8455" y="517"/>
                  </a:cubicBezTo>
                  <a:cubicBezTo>
                    <a:pt x="7082" y="965"/>
                    <a:pt x="5231" y="1033"/>
                    <a:pt x="3517" y="1189"/>
                  </a:cubicBezTo>
                  <a:cubicBezTo>
                    <a:pt x="2261" y="1306"/>
                    <a:pt x="1053" y="1014"/>
                    <a:pt x="1" y="829"/>
                  </a:cubicBezTo>
                  <a:cubicBezTo>
                    <a:pt x="205" y="566"/>
                    <a:pt x="614" y="790"/>
                    <a:pt x="907" y="790"/>
                  </a:cubicBezTo>
                  <a:cubicBezTo>
                    <a:pt x="1053" y="790"/>
                    <a:pt x="1189" y="751"/>
                    <a:pt x="1345" y="751"/>
                  </a:cubicBezTo>
                  <a:cubicBezTo>
                    <a:pt x="2455" y="731"/>
                    <a:pt x="3916" y="965"/>
                    <a:pt x="5173" y="878"/>
                  </a:cubicBezTo>
                  <a:cubicBezTo>
                    <a:pt x="6439" y="790"/>
                    <a:pt x="7783" y="537"/>
                    <a:pt x="8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43"/>
            <p:cNvSpPr/>
            <p:nvPr/>
          </p:nvSpPr>
          <p:spPr>
            <a:xfrm>
              <a:off x="2797525" y="3758525"/>
              <a:ext cx="8050" cy="13675"/>
            </a:xfrm>
            <a:custGeom>
              <a:avLst/>
              <a:gdLst/>
              <a:ahLst/>
              <a:cxnLst/>
              <a:rect l="l" t="t" r="r" b="b"/>
              <a:pathLst>
                <a:path w="322" h="547" extrusionOk="0">
                  <a:moveTo>
                    <a:pt x="39" y="1"/>
                  </a:moveTo>
                  <a:lnTo>
                    <a:pt x="283" y="1"/>
                  </a:lnTo>
                  <a:cubicBezTo>
                    <a:pt x="263" y="157"/>
                    <a:pt x="283" y="322"/>
                    <a:pt x="322" y="478"/>
                  </a:cubicBezTo>
                  <a:cubicBezTo>
                    <a:pt x="205" y="449"/>
                    <a:pt x="205" y="546"/>
                    <a:pt x="88" y="517"/>
                  </a:cubicBezTo>
                  <a:cubicBezTo>
                    <a:pt x="0" y="410"/>
                    <a:pt x="59" y="167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43"/>
            <p:cNvSpPr/>
            <p:nvPr/>
          </p:nvSpPr>
          <p:spPr>
            <a:xfrm>
              <a:off x="2788275" y="3759500"/>
              <a:ext cx="6600" cy="11975"/>
            </a:xfrm>
            <a:custGeom>
              <a:avLst/>
              <a:gdLst/>
              <a:ahLst/>
              <a:cxnLst/>
              <a:rect l="l" t="t" r="r" b="b"/>
              <a:pathLst>
                <a:path w="264" h="479" extrusionOk="0">
                  <a:moveTo>
                    <a:pt x="98" y="1"/>
                  </a:moveTo>
                  <a:lnTo>
                    <a:pt x="215" y="1"/>
                  </a:lnTo>
                  <a:cubicBezTo>
                    <a:pt x="185" y="147"/>
                    <a:pt x="263" y="400"/>
                    <a:pt x="176" y="478"/>
                  </a:cubicBezTo>
                  <a:cubicBezTo>
                    <a:pt x="0" y="459"/>
                    <a:pt x="137" y="147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43"/>
            <p:cNvSpPr/>
            <p:nvPr/>
          </p:nvSpPr>
          <p:spPr>
            <a:xfrm>
              <a:off x="2767575" y="3760250"/>
              <a:ext cx="7325" cy="12675"/>
            </a:xfrm>
            <a:custGeom>
              <a:avLst/>
              <a:gdLst/>
              <a:ahLst/>
              <a:cxnLst/>
              <a:rect l="l" t="t" r="r" b="b"/>
              <a:pathLst>
                <a:path w="293" h="507" extrusionOk="0">
                  <a:moveTo>
                    <a:pt x="293" y="10"/>
                  </a:moveTo>
                  <a:lnTo>
                    <a:pt x="293" y="448"/>
                  </a:lnTo>
                  <a:cubicBezTo>
                    <a:pt x="0" y="507"/>
                    <a:pt x="59" y="234"/>
                    <a:pt x="10" y="49"/>
                  </a:cubicBezTo>
                  <a:cubicBezTo>
                    <a:pt x="69" y="0"/>
                    <a:pt x="185" y="10"/>
                    <a:pt x="293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43"/>
            <p:cNvSpPr/>
            <p:nvPr/>
          </p:nvSpPr>
          <p:spPr>
            <a:xfrm>
              <a:off x="2778525" y="3760475"/>
              <a:ext cx="6125" cy="11975"/>
            </a:xfrm>
            <a:custGeom>
              <a:avLst/>
              <a:gdLst/>
              <a:ahLst/>
              <a:cxnLst/>
              <a:rect l="l" t="t" r="r" b="b"/>
              <a:pathLst>
                <a:path w="245" h="479" extrusionOk="0">
                  <a:moveTo>
                    <a:pt x="88" y="1"/>
                  </a:moveTo>
                  <a:lnTo>
                    <a:pt x="244" y="1"/>
                  </a:lnTo>
                  <a:cubicBezTo>
                    <a:pt x="215" y="157"/>
                    <a:pt x="234" y="361"/>
                    <a:pt x="166" y="478"/>
                  </a:cubicBezTo>
                  <a:cubicBezTo>
                    <a:pt x="1" y="459"/>
                    <a:pt x="127" y="147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43"/>
            <p:cNvSpPr/>
            <p:nvPr/>
          </p:nvSpPr>
          <p:spPr>
            <a:xfrm>
              <a:off x="2921950" y="3764625"/>
              <a:ext cx="6350" cy="6100"/>
            </a:xfrm>
            <a:custGeom>
              <a:avLst/>
              <a:gdLst/>
              <a:ahLst/>
              <a:cxnLst/>
              <a:rect l="l" t="t" r="r" b="b"/>
              <a:pathLst>
                <a:path w="254" h="244" extrusionOk="0">
                  <a:moveTo>
                    <a:pt x="166" y="0"/>
                  </a:moveTo>
                  <a:cubicBezTo>
                    <a:pt x="225" y="0"/>
                    <a:pt x="176" y="117"/>
                    <a:pt x="244" y="117"/>
                  </a:cubicBezTo>
                  <a:cubicBezTo>
                    <a:pt x="254" y="205"/>
                    <a:pt x="127" y="166"/>
                    <a:pt x="117" y="244"/>
                  </a:cubicBezTo>
                  <a:cubicBezTo>
                    <a:pt x="0" y="176"/>
                    <a:pt x="186" y="98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43"/>
            <p:cNvSpPr/>
            <p:nvPr/>
          </p:nvSpPr>
          <p:spPr>
            <a:xfrm>
              <a:off x="2262325" y="3772425"/>
              <a:ext cx="144175" cy="22900"/>
            </a:xfrm>
            <a:custGeom>
              <a:avLst/>
              <a:gdLst/>
              <a:ahLst/>
              <a:cxnLst/>
              <a:rect l="l" t="t" r="r" b="b"/>
              <a:pathLst>
                <a:path w="5767" h="916" extrusionOk="0">
                  <a:moveTo>
                    <a:pt x="5766" y="0"/>
                  </a:moveTo>
                  <a:cubicBezTo>
                    <a:pt x="5747" y="351"/>
                    <a:pt x="5065" y="507"/>
                    <a:pt x="4695" y="555"/>
                  </a:cubicBezTo>
                  <a:cubicBezTo>
                    <a:pt x="3896" y="662"/>
                    <a:pt x="2873" y="448"/>
                    <a:pt x="2094" y="477"/>
                  </a:cubicBezTo>
                  <a:cubicBezTo>
                    <a:pt x="2562" y="692"/>
                    <a:pt x="3273" y="662"/>
                    <a:pt x="3906" y="711"/>
                  </a:cubicBezTo>
                  <a:cubicBezTo>
                    <a:pt x="2815" y="916"/>
                    <a:pt x="1130" y="877"/>
                    <a:pt x="78" y="672"/>
                  </a:cubicBezTo>
                  <a:cubicBezTo>
                    <a:pt x="29" y="546"/>
                    <a:pt x="0" y="273"/>
                    <a:pt x="78" y="156"/>
                  </a:cubicBezTo>
                  <a:cubicBezTo>
                    <a:pt x="1880" y="283"/>
                    <a:pt x="4188" y="458"/>
                    <a:pt x="5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43"/>
            <p:cNvSpPr/>
            <p:nvPr/>
          </p:nvSpPr>
          <p:spPr>
            <a:xfrm>
              <a:off x="3104325" y="3771450"/>
              <a:ext cx="120800" cy="7575"/>
            </a:xfrm>
            <a:custGeom>
              <a:avLst/>
              <a:gdLst/>
              <a:ahLst/>
              <a:cxnLst/>
              <a:rect l="l" t="t" r="r" b="b"/>
              <a:pathLst>
                <a:path w="4832" h="303" extrusionOk="0">
                  <a:moveTo>
                    <a:pt x="10" y="0"/>
                  </a:moveTo>
                  <a:cubicBezTo>
                    <a:pt x="1481" y="156"/>
                    <a:pt x="3419" y="59"/>
                    <a:pt x="4832" y="39"/>
                  </a:cubicBezTo>
                  <a:cubicBezTo>
                    <a:pt x="3244" y="263"/>
                    <a:pt x="1647" y="302"/>
                    <a:pt x="49" y="156"/>
                  </a:cubicBezTo>
                  <a:cubicBezTo>
                    <a:pt x="59" y="88"/>
                    <a:pt x="1" y="78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43"/>
            <p:cNvSpPr/>
            <p:nvPr/>
          </p:nvSpPr>
          <p:spPr>
            <a:xfrm>
              <a:off x="2666275" y="3773400"/>
              <a:ext cx="176800" cy="103750"/>
            </a:xfrm>
            <a:custGeom>
              <a:avLst/>
              <a:gdLst/>
              <a:ahLst/>
              <a:cxnLst/>
              <a:rect l="l" t="t" r="r" b="b"/>
              <a:pathLst>
                <a:path w="7072" h="4150" extrusionOk="0">
                  <a:moveTo>
                    <a:pt x="6984" y="0"/>
                  </a:moveTo>
                  <a:cubicBezTo>
                    <a:pt x="6974" y="1081"/>
                    <a:pt x="6906" y="2513"/>
                    <a:pt x="7072" y="3633"/>
                  </a:cubicBezTo>
                  <a:cubicBezTo>
                    <a:pt x="6906" y="3682"/>
                    <a:pt x="6760" y="3760"/>
                    <a:pt x="6633" y="3877"/>
                  </a:cubicBezTo>
                  <a:cubicBezTo>
                    <a:pt x="6536" y="3127"/>
                    <a:pt x="6692" y="2289"/>
                    <a:pt x="6478" y="1617"/>
                  </a:cubicBezTo>
                  <a:cubicBezTo>
                    <a:pt x="6322" y="2260"/>
                    <a:pt x="6400" y="3127"/>
                    <a:pt x="6351" y="3877"/>
                  </a:cubicBezTo>
                  <a:cubicBezTo>
                    <a:pt x="4237" y="4149"/>
                    <a:pt x="2299" y="3633"/>
                    <a:pt x="69" y="3672"/>
                  </a:cubicBezTo>
                  <a:cubicBezTo>
                    <a:pt x="40" y="2581"/>
                    <a:pt x="49" y="1461"/>
                    <a:pt x="1" y="390"/>
                  </a:cubicBezTo>
                  <a:cubicBezTo>
                    <a:pt x="906" y="516"/>
                    <a:pt x="1988" y="331"/>
                    <a:pt x="3117" y="390"/>
                  </a:cubicBezTo>
                  <a:cubicBezTo>
                    <a:pt x="4666" y="477"/>
                    <a:pt x="6215" y="672"/>
                    <a:pt x="6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43"/>
            <p:cNvSpPr/>
            <p:nvPr/>
          </p:nvSpPr>
          <p:spPr>
            <a:xfrm>
              <a:off x="2939725" y="3777275"/>
              <a:ext cx="139300" cy="20500"/>
            </a:xfrm>
            <a:custGeom>
              <a:avLst/>
              <a:gdLst/>
              <a:ahLst/>
              <a:cxnLst/>
              <a:rect l="l" t="t" r="r" b="b"/>
              <a:pathLst>
                <a:path w="5572" h="820" extrusionOk="0">
                  <a:moveTo>
                    <a:pt x="5572" y="283"/>
                  </a:moveTo>
                  <a:cubicBezTo>
                    <a:pt x="4004" y="819"/>
                    <a:pt x="1530" y="507"/>
                    <a:pt x="39" y="118"/>
                  </a:cubicBezTo>
                  <a:cubicBezTo>
                    <a:pt x="10" y="89"/>
                    <a:pt x="1" y="40"/>
                    <a:pt x="1" y="1"/>
                  </a:cubicBezTo>
                  <a:cubicBezTo>
                    <a:pt x="1608" y="167"/>
                    <a:pt x="3633" y="449"/>
                    <a:pt x="5572" y="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43"/>
            <p:cNvSpPr/>
            <p:nvPr/>
          </p:nvSpPr>
          <p:spPr>
            <a:xfrm>
              <a:off x="2652650" y="3781175"/>
              <a:ext cx="13900" cy="85000"/>
            </a:xfrm>
            <a:custGeom>
              <a:avLst/>
              <a:gdLst/>
              <a:ahLst/>
              <a:cxnLst/>
              <a:rect l="l" t="t" r="r" b="b"/>
              <a:pathLst>
                <a:path w="556" h="3400" extrusionOk="0">
                  <a:moveTo>
                    <a:pt x="68" y="1"/>
                  </a:moveTo>
                  <a:cubicBezTo>
                    <a:pt x="166" y="40"/>
                    <a:pt x="273" y="49"/>
                    <a:pt x="380" y="49"/>
                  </a:cubicBezTo>
                  <a:cubicBezTo>
                    <a:pt x="351" y="751"/>
                    <a:pt x="312" y="1793"/>
                    <a:pt x="341" y="2572"/>
                  </a:cubicBezTo>
                  <a:cubicBezTo>
                    <a:pt x="361" y="2835"/>
                    <a:pt x="555" y="3371"/>
                    <a:pt x="224" y="3400"/>
                  </a:cubicBezTo>
                  <a:cubicBezTo>
                    <a:pt x="0" y="3332"/>
                    <a:pt x="98" y="3010"/>
                    <a:pt x="98" y="2855"/>
                  </a:cubicBezTo>
                  <a:cubicBezTo>
                    <a:pt x="88" y="1997"/>
                    <a:pt x="117" y="965"/>
                    <a:pt x="59" y="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43"/>
            <p:cNvSpPr/>
            <p:nvPr/>
          </p:nvSpPr>
          <p:spPr>
            <a:xfrm>
              <a:off x="2937525" y="3784350"/>
              <a:ext cx="89150" cy="14625"/>
            </a:xfrm>
            <a:custGeom>
              <a:avLst/>
              <a:gdLst/>
              <a:ahLst/>
              <a:cxnLst/>
              <a:rect l="l" t="t" r="r" b="b"/>
              <a:pathLst>
                <a:path w="3566" h="585" extrusionOk="0">
                  <a:moveTo>
                    <a:pt x="3566" y="429"/>
                  </a:moveTo>
                  <a:cubicBezTo>
                    <a:pt x="2416" y="585"/>
                    <a:pt x="955" y="380"/>
                    <a:pt x="11" y="78"/>
                  </a:cubicBezTo>
                  <a:cubicBezTo>
                    <a:pt x="1" y="30"/>
                    <a:pt x="20" y="10"/>
                    <a:pt x="50" y="0"/>
                  </a:cubicBezTo>
                  <a:cubicBezTo>
                    <a:pt x="1199" y="273"/>
                    <a:pt x="2377" y="419"/>
                    <a:pt x="3566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43"/>
            <p:cNvSpPr/>
            <p:nvPr/>
          </p:nvSpPr>
          <p:spPr>
            <a:xfrm>
              <a:off x="2427900" y="3785325"/>
              <a:ext cx="154400" cy="14625"/>
            </a:xfrm>
            <a:custGeom>
              <a:avLst/>
              <a:gdLst/>
              <a:ahLst/>
              <a:cxnLst/>
              <a:rect l="l" t="t" r="r" b="b"/>
              <a:pathLst>
                <a:path w="6176" h="585" extrusionOk="0">
                  <a:moveTo>
                    <a:pt x="6175" y="117"/>
                  </a:moveTo>
                  <a:cubicBezTo>
                    <a:pt x="5094" y="263"/>
                    <a:pt x="3886" y="585"/>
                    <a:pt x="2698" y="546"/>
                  </a:cubicBezTo>
                  <a:cubicBezTo>
                    <a:pt x="1773" y="526"/>
                    <a:pt x="925" y="205"/>
                    <a:pt x="88" y="117"/>
                  </a:cubicBezTo>
                  <a:cubicBezTo>
                    <a:pt x="49" y="117"/>
                    <a:pt x="20" y="107"/>
                    <a:pt x="10" y="78"/>
                  </a:cubicBezTo>
                  <a:cubicBezTo>
                    <a:pt x="0" y="49"/>
                    <a:pt x="20" y="0"/>
                    <a:pt x="49" y="0"/>
                  </a:cubicBezTo>
                  <a:cubicBezTo>
                    <a:pt x="1861" y="565"/>
                    <a:pt x="4081" y="127"/>
                    <a:pt x="6175" y="1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43"/>
            <p:cNvSpPr/>
            <p:nvPr/>
          </p:nvSpPr>
          <p:spPr>
            <a:xfrm>
              <a:off x="3098475" y="3787275"/>
              <a:ext cx="123500" cy="157325"/>
            </a:xfrm>
            <a:custGeom>
              <a:avLst/>
              <a:gdLst/>
              <a:ahLst/>
              <a:cxnLst/>
              <a:rect l="l" t="t" r="r" b="b"/>
              <a:pathLst>
                <a:path w="4940" h="6293" extrusionOk="0">
                  <a:moveTo>
                    <a:pt x="4910" y="0"/>
                  </a:moveTo>
                  <a:cubicBezTo>
                    <a:pt x="4803" y="1997"/>
                    <a:pt x="4939" y="4110"/>
                    <a:pt x="4871" y="6088"/>
                  </a:cubicBezTo>
                  <a:cubicBezTo>
                    <a:pt x="3507" y="6214"/>
                    <a:pt x="2134" y="6263"/>
                    <a:pt x="761" y="6244"/>
                  </a:cubicBezTo>
                  <a:cubicBezTo>
                    <a:pt x="615" y="4393"/>
                    <a:pt x="985" y="2260"/>
                    <a:pt x="644" y="555"/>
                  </a:cubicBezTo>
                  <a:cubicBezTo>
                    <a:pt x="517" y="2318"/>
                    <a:pt x="439" y="4373"/>
                    <a:pt x="644" y="6244"/>
                  </a:cubicBezTo>
                  <a:cubicBezTo>
                    <a:pt x="459" y="6214"/>
                    <a:pt x="244" y="6292"/>
                    <a:pt x="167" y="6244"/>
                  </a:cubicBezTo>
                  <a:cubicBezTo>
                    <a:pt x="254" y="5435"/>
                    <a:pt x="1" y="4724"/>
                    <a:pt x="89" y="4072"/>
                  </a:cubicBezTo>
                  <a:cubicBezTo>
                    <a:pt x="118" y="3867"/>
                    <a:pt x="313" y="3701"/>
                    <a:pt x="322" y="3516"/>
                  </a:cubicBezTo>
                  <a:cubicBezTo>
                    <a:pt x="342" y="3331"/>
                    <a:pt x="186" y="3166"/>
                    <a:pt x="167" y="2961"/>
                  </a:cubicBezTo>
                  <a:cubicBezTo>
                    <a:pt x="147" y="2630"/>
                    <a:pt x="264" y="1968"/>
                    <a:pt x="293" y="1461"/>
                  </a:cubicBezTo>
                  <a:cubicBezTo>
                    <a:pt x="303" y="1072"/>
                    <a:pt x="274" y="663"/>
                    <a:pt x="293" y="244"/>
                  </a:cubicBezTo>
                  <a:cubicBezTo>
                    <a:pt x="1959" y="292"/>
                    <a:pt x="3351" y="59"/>
                    <a:pt x="4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43"/>
            <p:cNvSpPr/>
            <p:nvPr/>
          </p:nvSpPr>
          <p:spPr>
            <a:xfrm>
              <a:off x="2424725" y="3797975"/>
              <a:ext cx="212350" cy="29750"/>
            </a:xfrm>
            <a:custGeom>
              <a:avLst/>
              <a:gdLst/>
              <a:ahLst/>
              <a:cxnLst/>
              <a:rect l="l" t="t" r="r" b="b"/>
              <a:pathLst>
                <a:path w="8494" h="1190" extrusionOk="0">
                  <a:moveTo>
                    <a:pt x="8396" y="761"/>
                  </a:moveTo>
                  <a:cubicBezTo>
                    <a:pt x="8026" y="673"/>
                    <a:pt x="7802" y="449"/>
                    <a:pt x="7325" y="595"/>
                  </a:cubicBezTo>
                  <a:cubicBezTo>
                    <a:pt x="7150" y="653"/>
                    <a:pt x="7023" y="868"/>
                    <a:pt x="6857" y="868"/>
                  </a:cubicBezTo>
                  <a:cubicBezTo>
                    <a:pt x="6614" y="877"/>
                    <a:pt x="6390" y="614"/>
                    <a:pt x="6146" y="634"/>
                  </a:cubicBezTo>
                  <a:cubicBezTo>
                    <a:pt x="5903" y="653"/>
                    <a:pt x="5669" y="1014"/>
                    <a:pt x="5358" y="1072"/>
                  </a:cubicBezTo>
                  <a:cubicBezTo>
                    <a:pt x="4900" y="1150"/>
                    <a:pt x="4403" y="673"/>
                    <a:pt x="3935" y="712"/>
                  </a:cubicBezTo>
                  <a:cubicBezTo>
                    <a:pt x="3692" y="731"/>
                    <a:pt x="3497" y="946"/>
                    <a:pt x="3302" y="1072"/>
                  </a:cubicBezTo>
                  <a:cubicBezTo>
                    <a:pt x="2874" y="1043"/>
                    <a:pt x="2728" y="761"/>
                    <a:pt x="2348" y="790"/>
                  </a:cubicBezTo>
                  <a:cubicBezTo>
                    <a:pt x="2036" y="819"/>
                    <a:pt x="1841" y="1189"/>
                    <a:pt x="1598" y="1189"/>
                  </a:cubicBezTo>
                  <a:cubicBezTo>
                    <a:pt x="1364" y="1179"/>
                    <a:pt x="1208" y="838"/>
                    <a:pt x="926" y="790"/>
                  </a:cubicBezTo>
                  <a:cubicBezTo>
                    <a:pt x="585" y="731"/>
                    <a:pt x="419" y="858"/>
                    <a:pt x="98" y="1033"/>
                  </a:cubicBezTo>
                  <a:cubicBezTo>
                    <a:pt x="1" y="829"/>
                    <a:pt x="78" y="459"/>
                    <a:pt x="98" y="235"/>
                  </a:cubicBezTo>
                  <a:cubicBezTo>
                    <a:pt x="2630" y="722"/>
                    <a:pt x="5903" y="566"/>
                    <a:pt x="8318" y="1"/>
                  </a:cubicBezTo>
                  <a:cubicBezTo>
                    <a:pt x="8494" y="108"/>
                    <a:pt x="8348" y="527"/>
                    <a:pt x="8396" y="7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43"/>
            <p:cNvSpPr/>
            <p:nvPr/>
          </p:nvSpPr>
          <p:spPr>
            <a:xfrm>
              <a:off x="2944350" y="3797975"/>
              <a:ext cx="145400" cy="72350"/>
            </a:xfrm>
            <a:custGeom>
              <a:avLst/>
              <a:gdLst/>
              <a:ahLst/>
              <a:cxnLst/>
              <a:rect l="l" t="t" r="r" b="b"/>
              <a:pathLst>
                <a:path w="5816" h="2894" extrusionOk="0">
                  <a:moveTo>
                    <a:pt x="5776" y="2494"/>
                  </a:moveTo>
                  <a:cubicBezTo>
                    <a:pt x="4150" y="2894"/>
                    <a:pt x="1900" y="2504"/>
                    <a:pt x="10" y="2533"/>
                  </a:cubicBezTo>
                  <a:cubicBezTo>
                    <a:pt x="20" y="1803"/>
                    <a:pt x="1" y="887"/>
                    <a:pt x="10" y="283"/>
                  </a:cubicBezTo>
                  <a:cubicBezTo>
                    <a:pt x="575" y="244"/>
                    <a:pt x="147" y="1403"/>
                    <a:pt x="332" y="1822"/>
                  </a:cubicBezTo>
                  <a:cubicBezTo>
                    <a:pt x="507" y="1452"/>
                    <a:pt x="429" y="819"/>
                    <a:pt x="449" y="283"/>
                  </a:cubicBezTo>
                  <a:cubicBezTo>
                    <a:pt x="2095" y="546"/>
                    <a:pt x="4471" y="546"/>
                    <a:pt x="5786" y="1"/>
                  </a:cubicBezTo>
                  <a:cubicBezTo>
                    <a:pt x="5815" y="702"/>
                    <a:pt x="5757" y="1666"/>
                    <a:pt x="5776" y="2494"/>
                  </a:cubicBezTo>
                  <a:close/>
                  <a:moveTo>
                    <a:pt x="3020" y="1462"/>
                  </a:moveTo>
                  <a:cubicBezTo>
                    <a:pt x="2981" y="1316"/>
                    <a:pt x="2854" y="1160"/>
                    <a:pt x="2543" y="1267"/>
                  </a:cubicBezTo>
                  <a:cubicBezTo>
                    <a:pt x="1656" y="1588"/>
                    <a:pt x="3254" y="2397"/>
                    <a:pt x="3020" y="14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43"/>
            <p:cNvSpPr/>
            <p:nvPr/>
          </p:nvSpPr>
          <p:spPr>
            <a:xfrm>
              <a:off x="2266200" y="3801150"/>
              <a:ext cx="147825" cy="155375"/>
            </a:xfrm>
            <a:custGeom>
              <a:avLst/>
              <a:gdLst/>
              <a:ahLst/>
              <a:cxnLst/>
              <a:rect l="l" t="t" r="r" b="b"/>
              <a:pathLst>
                <a:path w="5913" h="6215" extrusionOk="0">
                  <a:moveTo>
                    <a:pt x="5572" y="0"/>
                  </a:moveTo>
                  <a:cubicBezTo>
                    <a:pt x="5650" y="1559"/>
                    <a:pt x="5806" y="3439"/>
                    <a:pt x="5806" y="5211"/>
                  </a:cubicBezTo>
                  <a:cubicBezTo>
                    <a:pt x="5806" y="5426"/>
                    <a:pt x="5913" y="5766"/>
                    <a:pt x="5689" y="5922"/>
                  </a:cubicBezTo>
                  <a:cubicBezTo>
                    <a:pt x="5514" y="5786"/>
                    <a:pt x="5640" y="5357"/>
                    <a:pt x="5533" y="5172"/>
                  </a:cubicBezTo>
                  <a:cubicBezTo>
                    <a:pt x="5436" y="5426"/>
                    <a:pt x="5397" y="5689"/>
                    <a:pt x="5407" y="5961"/>
                  </a:cubicBezTo>
                  <a:cubicBezTo>
                    <a:pt x="3907" y="6214"/>
                    <a:pt x="2329" y="6176"/>
                    <a:pt x="624" y="6195"/>
                  </a:cubicBezTo>
                  <a:cubicBezTo>
                    <a:pt x="653" y="5669"/>
                    <a:pt x="644" y="5143"/>
                    <a:pt x="585" y="4617"/>
                  </a:cubicBezTo>
                  <a:cubicBezTo>
                    <a:pt x="371" y="4705"/>
                    <a:pt x="429" y="5094"/>
                    <a:pt x="429" y="5406"/>
                  </a:cubicBezTo>
                  <a:cubicBezTo>
                    <a:pt x="429" y="5718"/>
                    <a:pt x="527" y="6107"/>
                    <a:pt x="313" y="6195"/>
                  </a:cubicBezTo>
                  <a:cubicBezTo>
                    <a:pt x="69" y="6195"/>
                    <a:pt x="127" y="5698"/>
                    <a:pt x="108" y="5484"/>
                  </a:cubicBezTo>
                  <a:cubicBezTo>
                    <a:pt x="1" y="3926"/>
                    <a:pt x="50" y="1861"/>
                    <a:pt x="147" y="156"/>
                  </a:cubicBezTo>
                  <a:cubicBezTo>
                    <a:pt x="244" y="137"/>
                    <a:pt x="235" y="224"/>
                    <a:pt x="351" y="195"/>
                  </a:cubicBezTo>
                  <a:cubicBezTo>
                    <a:pt x="488" y="1257"/>
                    <a:pt x="274" y="2991"/>
                    <a:pt x="546" y="4140"/>
                  </a:cubicBezTo>
                  <a:cubicBezTo>
                    <a:pt x="722" y="2922"/>
                    <a:pt x="566" y="1569"/>
                    <a:pt x="624" y="195"/>
                  </a:cubicBezTo>
                  <a:cubicBezTo>
                    <a:pt x="2309" y="205"/>
                    <a:pt x="4131" y="419"/>
                    <a:pt x="5572" y="0"/>
                  </a:cubicBezTo>
                  <a:close/>
                  <a:moveTo>
                    <a:pt x="4939" y="672"/>
                  </a:moveTo>
                  <a:cubicBezTo>
                    <a:pt x="3712" y="293"/>
                    <a:pt x="1754" y="595"/>
                    <a:pt x="829" y="906"/>
                  </a:cubicBezTo>
                  <a:cubicBezTo>
                    <a:pt x="683" y="2406"/>
                    <a:pt x="751" y="4286"/>
                    <a:pt x="1111" y="5533"/>
                  </a:cubicBezTo>
                  <a:cubicBezTo>
                    <a:pt x="2309" y="5620"/>
                    <a:pt x="4004" y="5747"/>
                    <a:pt x="5183" y="5406"/>
                  </a:cubicBezTo>
                  <a:cubicBezTo>
                    <a:pt x="5523" y="4004"/>
                    <a:pt x="5377" y="1968"/>
                    <a:pt x="5183" y="517"/>
                  </a:cubicBezTo>
                  <a:cubicBezTo>
                    <a:pt x="4988" y="448"/>
                    <a:pt x="5095" y="692"/>
                    <a:pt x="4939" y="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43"/>
            <p:cNvSpPr/>
            <p:nvPr/>
          </p:nvSpPr>
          <p:spPr>
            <a:xfrm>
              <a:off x="2292275" y="3820875"/>
              <a:ext cx="99600" cy="110825"/>
            </a:xfrm>
            <a:custGeom>
              <a:avLst/>
              <a:gdLst/>
              <a:ahLst/>
              <a:cxnLst/>
              <a:rect l="l" t="t" r="r" b="b"/>
              <a:pathLst>
                <a:path w="3984" h="4433" extrusionOk="0">
                  <a:moveTo>
                    <a:pt x="3974" y="312"/>
                  </a:moveTo>
                  <a:cubicBezTo>
                    <a:pt x="3984" y="1627"/>
                    <a:pt x="3867" y="3020"/>
                    <a:pt x="3974" y="4305"/>
                  </a:cubicBezTo>
                  <a:cubicBezTo>
                    <a:pt x="3838" y="4266"/>
                    <a:pt x="3682" y="4247"/>
                    <a:pt x="3545" y="4266"/>
                  </a:cubicBezTo>
                  <a:cubicBezTo>
                    <a:pt x="3808" y="3263"/>
                    <a:pt x="3662" y="1646"/>
                    <a:pt x="3701" y="556"/>
                  </a:cubicBezTo>
                  <a:cubicBezTo>
                    <a:pt x="2815" y="302"/>
                    <a:pt x="1500" y="468"/>
                    <a:pt x="653" y="633"/>
                  </a:cubicBezTo>
                  <a:cubicBezTo>
                    <a:pt x="507" y="770"/>
                    <a:pt x="536" y="487"/>
                    <a:pt x="380" y="507"/>
                  </a:cubicBezTo>
                  <a:cubicBezTo>
                    <a:pt x="214" y="1422"/>
                    <a:pt x="312" y="3127"/>
                    <a:pt x="536" y="4140"/>
                  </a:cubicBezTo>
                  <a:cubicBezTo>
                    <a:pt x="1062" y="4140"/>
                    <a:pt x="2075" y="4150"/>
                    <a:pt x="2786" y="4062"/>
                  </a:cubicBezTo>
                  <a:cubicBezTo>
                    <a:pt x="3068" y="4033"/>
                    <a:pt x="3438" y="3838"/>
                    <a:pt x="3458" y="4189"/>
                  </a:cubicBezTo>
                  <a:cubicBezTo>
                    <a:pt x="2649" y="4432"/>
                    <a:pt x="1422" y="4344"/>
                    <a:pt x="292" y="4383"/>
                  </a:cubicBezTo>
                  <a:cubicBezTo>
                    <a:pt x="0" y="3312"/>
                    <a:pt x="156" y="1793"/>
                    <a:pt x="58" y="507"/>
                  </a:cubicBezTo>
                  <a:cubicBezTo>
                    <a:pt x="312" y="312"/>
                    <a:pt x="662" y="380"/>
                    <a:pt x="1003" y="351"/>
                  </a:cubicBezTo>
                  <a:cubicBezTo>
                    <a:pt x="1977" y="293"/>
                    <a:pt x="3097" y="0"/>
                    <a:pt x="3974" y="312"/>
                  </a:cubicBezTo>
                  <a:close/>
                </a:path>
              </a:pathLst>
            </a:custGeom>
            <a:solidFill>
              <a:srgbClr val="E25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43"/>
            <p:cNvSpPr/>
            <p:nvPr/>
          </p:nvSpPr>
          <p:spPr>
            <a:xfrm>
              <a:off x="2305175" y="3840600"/>
              <a:ext cx="72575" cy="75500"/>
            </a:xfrm>
            <a:custGeom>
              <a:avLst/>
              <a:gdLst/>
              <a:ahLst/>
              <a:cxnLst/>
              <a:rect l="l" t="t" r="r" b="b"/>
              <a:pathLst>
                <a:path w="2903" h="3020" extrusionOk="0">
                  <a:moveTo>
                    <a:pt x="2903" y="0"/>
                  </a:moveTo>
                  <a:cubicBezTo>
                    <a:pt x="2874" y="906"/>
                    <a:pt x="2757" y="1929"/>
                    <a:pt x="2825" y="2796"/>
                  </a:cubicBezTo>
                  <a:cubicBezTo>
                    <a:pt x="1880" y="2776"/>
                    <a:pt x="1208" y="3020"/>
                    <a:pt x="263" y="3000"/>
                  </a:cubicBezTo>
                  <a:cubicBezTo>
                    <a:pt x="127" y="2202"/>
                    <a:pt x="49" y="1393"/>
                    <a:pt x="20" y="585"/>
                  </a:cubicBezTo>
                  <a:cubicBezTo>
                    <a:pt x="0" y="429"/>
                    <a:pt x="176" y="604"/>
                    <a:pt x="302" y="546"/>
                  </a:cubicBezTo>
                  <a:cubicBezTo>
                    <a:pt x="370" y="439"/>
                    <a:pt x="400" y="312"/>
                    <a:pt x="380" y="195"/>
                  </a:cubicBezTo>
                  <a:cubicBezTo>
                    <a:pt x="1227" y="137"/>
                    <a:pt x="2007" y="0"/>
                    <a:pt x="2903" y="0"/>
                  </a:cubicBezTo>
                  <a:close/>
                  <a:moveTo>
                    <a:pt x="1724" y="994"/>
                  </a:moveTo>
                  <a:cubicBezTo>
                    <a:pt x="1744" y="809"/>
                    <a:pt x="1861" y="711"/>
                    <a:pt x="1841" y="478"/>
                  </a:cubicBezTo>
                  <a:cubicBezTo>
                    <a:pt x="1627" y="594"/>
                    <a:pt x="1705" y="994"/>
                    <a:pt x="1529" y="1150"/>
                  </a:cubicBezTo>
                  <a:cubicBezTo>
                    <a:pt x="1432" y="887"/>
                    <a:pt x="1588" y="380"/>
                    <a:pt x="1335" y="283"/>
                  </a:cubicBezTo>
                  <a:cubicBezTo>
                    <a:pt x="1169" y="546"/>
                    <a:pt x="1481" y="1023"/>
                    <a:pt x="1286" y="1189"/>
                  </a:cubicBezTo>
                  <a:cubicBezTo>
                    <a:pt x="994" y="1033"/>
                    <a:pt x="809" y="565"/>
                    <a:pt x="419" y="633"/>
                  </a:cubicBezTo>
                  <a:cubicBezTo>
                    <a:pt x="614" y="974"/>
                    <a:pt x="974" y="1140"/>
                    <a:pt x="1169" y="1461"/>
                  </a:cubicBezTo>
                  <a:cubicBezTo>
                    <a:pt x="926" y="1364"/>
                    <a:pt x="711" y="1237"/>
                    <a:pt x="341" y="1266"/>
                  </a:cubicBezTo>
                  <a:cubicBezTo>
                    <a:pt x="448" y="1452"/>
                    <a:pt x="779" y="1403"/>
                    <a:pt x="935" y="1539"/>
                  </a:cubicBezTo>
                  <a:cubicBezTo>
                    <a:pt x="624" y="1666"/>
                    <a:pt x="322" y="1500"/>
                    <a:pt x="146" y="1627"/>
                  </a:cubicBezTo>
                  <a:cubicBezTo>
                    <a:pt x="215" y="1909"/>
                    <a:pt x="633" y="1744"/>
                    <a:pt x="935" y="1861"/>
                  </a:cubicBezTo>
                  <a:cubicBezTo>
                    <a:pt x="740" y="2124"/>
                    <a:pt x="614" y="2435"/>
                    <a:pt x="575" y="2766"/>
                  </a:cubicBezTo>
                  <a:cubicBezTo>
                    <a:pt x="877" y="2737"/>
                    <a:pt x="877" y="2406"/>
                    <a:pt x="1091" y="2289"/>
                  </a:cubicBezTo>
                  <a:cubicBezTo>
                    <a:pt x="1120" y="2387"/>
                    <a:pt x="1042" y="2581"/>
                    <a:pt x="1130" y="2611"/>
                  </a:cubicBezTo>
                  <a:cubicBezTo>
                    <a:pt x="1296" y="2416"/>
                    <a:pt x="1150" y="1919"/>
                    <a:pt x="1413" y="1822"/>
                  </a:cubicBezTo>
                  <a:cubicBezTo>
                    <a:pt x="1422" y="2172"/>
                    <a:pt x="1374" y="2591"/>
                    <a:pt x="1607" y="2727"/>
                  </a:cubicBezTo>
                  <a:cubicBezTo>
                    <a:pt x="1724" y="2503"/>
                    <a:pt x="1559" y="2075"/>
                    <a:pt x="1646" y="1900"/>
                  </a:cubicBezTo>
                  <a:cubicBezTo>
                    <a:pt x="1783" y="1968"/>
                    <a:pt x="1880" y="2085"/>
                    <a:pt x="2075" y="2094"/>
                  </a:cubicBezTo>
                  <a:cubicBezTo>
                    <a:pt x="2085" y="1977"/>
                    <a:pt x="2007" y="1958"/>
                    <a:pt x="1958" y="1900"/>
                  </a:cubicBezTo>
                  <a:cubicBezTo>
                    <a:pt x="1987" y="1831"/>
                    <a:pt x="2153" y="1909"/>
                    <a:pt x="2114" y="1773"/>
                  </a:cubicBezTo>
                  <a:cubicBezTo>
                    <a:pt x="2046" y="1676"/>
                    <a:pt x="1812" y="1734"/>
                    <a:pt x="1724" y="1656"/>
                  </a:cubicBezTo>
                  <a:cubicBezTo>
                    <a:pt x="1997" y="1588"/>
                    <a:pt x="2260" y="1510"/>
                    <a:pt x="2435" y="1335"/>
                  </a:cubicBezTo>
                  <a:cubicBezTo>
                    <a:pt x="2221" y="1286"/>
                    <a:pt x="2026" y="1461"/>
                    <a:pt x="1880" y="1335"/>
                  </a:cubicBezTo>
                  <a:cubicBezTo>
                    <a:pt x="2104" y="1189"/>
                    <a:pt x="2542" y="1062"/>
                    <a:pt x="2552" y="818"/>
                  </a:cubicBezTo>
                  <a:cubicBezTo>
                    <a:pt x="2348" y="818"/>
                    <a:pt x="2172" y="1052"/>
                    <a:pt x="2036" y="984"/>
                  </a:cubicBezTo>
                  <a:cubicBezTo>
                    <a:pt x="2153" y="663"/>
                    <a:pt x="2581" y="663"/>
                    <a:pt x="2591" y="234"/>
                  </a:cubicBezTo>
                  <a:cubicBezTo>
                    <a:pt x="2153" y="312"/>
                    <a:pt x="2016" y="896"/>
                    <a:pt x="1724" y="994"/>
                  </a:cubicBezTo>
                  <a:close/>
                  <a:moveTo>
                    <a:pt x="2270" y="2494"/>
                  </a:moveTo>
                  <a:cubicBezTo>
                    <a:pt x="2513" y="2562"/>
                    <a:pt x="2562" y="2279"/>
                    <a:pt x="2474" y="2133"/>
                  </a:cubicBezTo>
                  <a:cubicBezTo>
                    <a:pt x="2231" y="2065"/>
                    <a:pt x="2182" y="2348"/>
                    <a:pt x="2270" y="2484"/>
                  </a:cubicBezTo>
                  <a:close/>
                  <a:moveTo>
                    <a:pt x="1919" y="2650"/>
                  </a:moveTo>
                  <a:cubicBezTo>
                    <a:pt x="2036" y="2630"/>
                    <a:pt x="2143" y="2591"/>
                    <a:pt x="2153" y="2455"/>
                  </a:cubicBezTo>
                  <a:cubicBezTo>
                    <a:pt x="2026" y="2143"/>
                    <a:pt x="1607" y="2484"/>
                    <a:pt x="1919" y="2650"/>
                  </a:cubicBezTo>
                  <a:close/>
                </a:path>
              </a:pathLst>
            </a:custGeom>
            <a:solidFill>
              <a:srgbClr val="EC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43"/>
            <p:cNvSpPr/>
            <p:nvPr/>
          </p:nvSpPr>
          <p:spPr>
            <a:xfrm>
              <a:off x="2936800" y="3871275"/>
              <a:ext cx="143200" cy="20000"/>
            </a:xfrm>
            <a:custGeom>
              <a:avLst/>
              <a:gdLst/>
              <a:ahLst/>
              <a:cxnLst/>
              <a:rect l="l" t="t" r="r" b="b"/>
              <a:pathLst>
                <a:path w="5728" h="800" extrusionOk="0">
                  <a:moveTo>
                    <a:pt x="5728" y="195"/>
                  </a:moveTo>
                  <a:cubicBezTo>
                    <a:pt x="4130" y="799"/>
                    <a:pt x="1588" y="536"/>
                    <a:pt x="1" y="117"/>
                  </a:cubicBezTo>
                  <a:cubicBezTo>
                    <a:pt x="1" y="69"/>
                    <a:pt x="10" y="39"/>
                    <a:pt x="49" y="39"/>
                  </a:cubicBezTo>
                  <a:cubicBezTo>
                    <a:pt x="79" y="30"/>
                    <a:pt x="88" y="1"/>
                    <a:pt x="127" y="1"/>
                  </a:cubicBezTo>
                  <a:cubicBezTo>
                    <a:pt x="1978" y="283"/>
                    <a:pt x="3858" y="351"/>
                    <a:pt x="5728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43"/>
            <p:cNvSpPr/>
            <p:nvPr/>
          </p:nvSpPr>
          <p:spPr>
            <a:xfrm>
              <a:off x="2659225" y="3879300"/>
              <a:ext cx="126400" cy="16600"/>
            </a:xfrm>
            <a:custGeom>
              <a:avLst/>
              <a:gdLst/>
              <a:ahLst/>
              <a:cxnLst/>
              <a:rect l="l" t="t" r="r" b="b"/>
              <a:pathLst>
                <a:path w="5056" h="664" extrusionOk="0">
                  <a:moveTo>
                    <a:pt x="5055" y="391"/>
                  </a:moveTo>
                  <a:cubicBezTo>
                    <a:pt x="3292" y="663"/>
                    <a:pt x="1597" y="215"/>
                    <a:pt x="0" y="69"/>
                  </a:cubicBezTo>
                  <a:cubicBezTo>
                    <a:pt x="789" y="1"/>
                    <a:pt x="1958" y="108"/>
                    <a:pt x="2922" y="196"/>
                  </a:cubicBezTo>
                  <a:cubicBezTo>
                    <a:pt x="3321" y="225"/>
                    <a:pt x="3721" y="176"/>
                    <a:pt x="4110" y="196"/>
                  </a:cubicBezTo>
                  <a:cubicBezTo>
                    <a:pt x="4422" y="196"/>
                    <a:pt x="4870" y="128"/>
                    <a:pt x="5055" y="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43"/>
            <p:cNvSpPr/>
            <p:nvPr/>
          </p:nvSpPr>
          <p:spPr>
            <a:xfrm>
              <a:off x="2812850" y="3883950"/>
              <a:ext cx="10275" cy="4150"/>
            </a:xfrm>
            <a:custGeom>
              <a:avLst/>
              <a:gdLst/>
              <a:ahLst/>
              <a:cxnLst/>
              <a:rect l="l" t="t" r="r" b="b"/>
              <a:pathLst>
                <a:path w="411" h="166" extrusionOk="0">
                  <a:moveTo>
                    <a:pt x="59" y="0"/>
                  </a:moveTo>
                  <a:cubicBezTo>
                    <a:pt x="176" y="39"/>
                    <a:pt x="293" y="58"/>
                    <a:pt x="410" y="39"/>
                  </a:cubicBezTo>
                  <a:cubicBezTo>
                    <a:pt x="293" y="117"/>
                    <a:pt x="157" y="156"/>
                    <a:pt x="20" y="166"/>
                  </a:cubicBezTo>
                  <a:cubicBezTo>
                    <a:pt x="1" y="78"/>
                    <a:pt x="50" y="58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43"/>
            <p:cNvSpPr/>
            <p:nvPr/>
          </p:nvSpPr>
          <p:spPr>
            <a:xfrm>
              <a:off x="2789725" y="3883200"/>
              <a:ext cx="8550" cy="7100"/>
            </a:xfrm>
            <a:custGeom>
              <a:avLst/>
              <a:gdLst/>
              <a:ahLst/>
              <a:cxnLst/>
              <a:rect l="l" t="t" r="r" b="b"/>
              <a:pathLst>
                <a:path w="342" h="284" extrusionOk="0">
                  <a:moveTo>
                    <a:pt x="273" y="235"/>
                  </a:moveTo>
                  <a:cubicBezTo>
                    <a:pt x="196" y="205"/>
                    <a:pt x="10" y="283"/>
                    <a:pt x="1" y="186"/>
                  </a:cubicBezTo>
                  <a:cubicBezTo>
                    <a:pt x="1" y="49"/>
                    <a:pt x="342" y="1"/>
                    <a:pt x="273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43"/>
            <p:cNvSpPr/>
            <p:nvPr/>
          </p:nvSpPr>
          <p:spPr>
            <a:xfrm>
              <a:off x="2801425" y="3884900"/>
              <a:ext cx="8050" cy="4900"/>
            </a:xfrm>
            <a:custGeom>
              <a:avLst/>
              <a:gdLst/>
              <a:ahLst/>
              <a:cxnLst/>
              <a:rect l="l" t="t" r="r" b="b"/>
              <a:pathLst>
                <a:path w="322" h="196" extrusionOk="0">
                  <a:moveTo>
                    <a:pt x="0" y="1"/>
                  </a:moveTo>
                  <a:lnTo>
                    <a:pt x="283" y="1"/>
                  </a:lnTo>
                  <a:cubicBezTo>
                    <a:pt x="322" y="196"/>
                    <a:pt x="146" y="167"/>
                    <a:pt x="0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43"/>
            <p:cNvSpPr/>
            <p:nvPr/>
          </p:nvSpPr>
          <p:spPr>
            <a:xfrm>
              <a:off x="2650200" y="3886850"/>
              <a:ext cx="136400" cy="17075"/>
            </a:xfrm>
            <a:custGeom>
              <a:avLst/>
              <a:gdLst/>
              <a:ahLst/>
              <a:cxnLst/>
              <a:rect l="l" t="t" r="r" b="b"/>
              <a:pathLst>
                <a:path w="5456" h="683" extrusionOk="0">
                  <a:moveTo>
                    <a:pt x="5455" y="400"/>
                  </a:moveTo>
                  <a:cubicBezTo>
                    <a:pt x="5445" y="576"/>
                    <a:pt x="5104" y="546"/>
                    <a:pt x="5027" y="556"/>
                  </a:cubicBezTo>
                  <a:cubicBezTo>
                    <a:pt x="3614" y="683"/>
                    <a:pt x="1851" y="459"/>
                    <a:pt x="361" y="556"/>
                  </a:cubicBezTo>
                  <a:cubicBezTo>
                    <a:pt x="244" y="439"/>
                    <a:pt x="1" y="137"/>
                    <a:pt x="244" y="1"/>
                  </a:cubicBezTo>
                  <a:cubicBezTo>
                    <a:pt x="1432" y="98"/>
                    <a:pt x="2494" y="381"/>
                    <a:pt x="3916" y="322"/>
                  </a:cubicBezTo>
                  <a:cubicBezTo>
                    <a:pt x="4179" y="313"/>
                    <a:pt x="4471" y="283"/>
                    <a:pt x="4744" y="283"/>
                  </a:cubicBezTo>
                  <a:cubicBezTo>
                    <a:pt x="4978" y="283"/>
                    <a:pt x="5290" y="186"/>
                    <a:pt x="545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43"/>
            <p:cNvSpPr/>
            <p:nvPr/>
          </p:nvSpPr>
          <p:spPr>
            <a:xfrm>
              <a:off x="2811400" y="3887825"/>
              <a:ext cx="32175" cy="11475"/>
            </a:xfrm>
            <a:custGeom>
              <a:avLst/>
              <a:gdLst/>
              <a:ahLst/>
              <a:cxnLst/>
              <a:rect l="l" t="t" r="r" b="b"/>
              <a:pathLst>
                <a:path w="1287" h="459" extrusionOk="0">
                  <a:moveTo>
                    <a:pt x="1140" y="1"/>
                  </a:moveTo>
                  <a:cubicBezTo>
                    <a:pt x="1286" y="322"/>
                    <a:pt x="371" y="459"/>
                    <a:pt x="1" y="400"/>
                  </a:cubicBezTo>
                  <a:cubicBezTo>
                    <a:pt x="156" y="50"/>
                    <a:pt x="809" y="186"/>
                    <a:pt x="1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43"/>
            <p:cNvSpPr/>
            <p:nvPr/>
          </p:nvSpPr>
          <p:spPr>
            <a:xfrm>
              <a:off x="2790450" y="3893425"/>
              <a:ext cx="7100" cy="6600"/>
            </a:xfrm>
            <a:custGeom>
              <a:avLst/>
              <a:gdLst/>
              <a:ahLst/>
              <a:cxnLst/>
              <a:rect l="l" t="t" r="r" b="b"/>
              <a:pathLst>
                <a:path w="284" h="264" extrusionOk="0">
                  <a:moveTo>
                    <a:pt x="244" y="20"/>
                  </a:moveTo>
                  <a:cubicBezTo>
                    <a:pt x="244" y="79"/>
                    <a:pt x="225" y="166"/>
                    <a:pt x="283" y="176"/>
                  </a:cubicBezTo>
                  <a:cubicBezTo>
                    <a:pt x="283" y="264"/>
                    <a:pt x="118" y="196"/>
                    <a:pt x="50" y="215"/>
                  </a:cubicBezTo>
                  <a:cubicBezTo>
                    <a:pt x="50" y="147"/>
                    <a:pt x="1" y="137"/>
                    <a:pt x="11" y="59"/>
                  </a:cubicBezTo>
                  <a:cubicBezTo>
                    <a:pt x="79" y="20"/>
                    <a:pt x="167" y="1"/>
                    <a:pt x="244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43"/>
            <p:cNvSpPr/>
            <p:nvPr/>
          </p:nvSpPr>
          <p:spPr>
            <a:xfrm>
              <a:off x="2801425" y="3893925"/>
              <a:ext cx="8775" cy="4900"/>
            </a:xfrm>
            <a:custGeom>
              <a:avLst/>
              <a:gdLst/>
              <a:ahLst/>
              <a:cxnLst/>
              <a:rect l="l" t="t" r="r" b="b"/>
              <a:pathLst>
                <a:path w="351" h="196" extrusionOk="0">
                  <a:moveTo>
                    <a:pt x="0" y="0"/>
                  </a:moveTo>
                  <a:lnTo>
                    <a:pt x="283" y="0"/>
                  </a:lnTo>
                  <a:cubicBezTo>
                    <a:pt x="263" y="98"/>
                    <a:pt x="351" y="88"/>
                    <a:pt x="322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43"/>
            <p:cNvSpPr/>
            <p:nvPr/>
          </p:nvSpPr>
          <p:spPr>
            <a:xfrm>
              <a:off x="2943125" y="3894900"/>
              <a:ext cx="146875" cy="70400"/>
            </a:xfrm>
            <a:custGeom>
              <a:avLst/>
              <a:gdLst/>
              <a:ahLst/>
              <a:cxnLst/>
              <a:rect l="l" t="t" r="r" b="b"/>
              <a:pathLst>
                <a:path w="5875" h="2816" extrusionOk="0">
                  <a:moveTo>
                    <a:pt x="5786" y="2484"/>
                  </a:moveTo>
                  <a:cubicBezTo>
                    <a:pt x="4023" y="2601"/>
                    <a:pt x="1812" y="2815"/>
                    <a:pt x="137" y="2445"/>
                  </a:cubicBezTo>
                  <a:cubicBezTo>
                    <a:pt x="137" y="1783"/>
                    <a:pt x="1" y="828"/>
                    <a:pt x="176" y="234"/>
                  </a:cubicBezTo>
                  <a:cubicBezTo>
                    <a:pt x="527" y="292"/>
                    <a:pt x="351" y="887"/>
                    <a:pt x="381" y="1344"/>
                  </a:cubicBezTo>
                  <a:cubicBezTo>
                    <a:pt x="390" y="1617"/>
                    <a:pt x="410" y="1861"/>
                    <a:pt x="498" y="2016"/>
                  </a:cubicBezTo>
                  <a:cubicBezTo>
                    <a:pt x="683" y="1617"/>
                    <a:pt x="527" y="887"/>
                    <a:pt x="576" y="351"/>
                  </a:cubicBezTo>
                  <a:cubicBezTo>
                    <a:pt x="2251" y="517"/>
                    <a:pt x="4510" y="624"/>
                    <a:pt x="5757" y="0"/>
                  </a:cubicBezTo>
                  <a:cubicBezTo>
                    <a:pt x="5874" y="458"/>
                    <a:pt x="5747" y="1715"/>
                    <a:pt x="5786" y="2484"/>
                  </a:cubicBezTo>
                  <a:close/>
                  <a:moveTo>
                    <a:pt x="2436" y="1812"/>
                  </a:moveTo>
                  <a:cubicBezTo>
                    <a:pt x="2592" y="1997"/>
                    <a:pt x="2933" y="2065"/>
                    <a:pt x="3147" y="1890"/>
                  </a:cubicBezTo>
                  <a:cubicBezTo>
                    <a:pt x="3478" y="1257"/>
                    <a:pt x="2241" y="1023"/>
                    <a:pt x="2436" y="18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43"/>
            <p:cNvSpPr/>
            <p:nvPr/>
          </p:nvSpPr>
          <p:spPr>
            <a:xfrm>
              <a:off x="2656300" y="3907800"/>
              <a:ext cx="185800" cy="90850"/>
            </a:xfrm>
            <a:custGeom>
              <a:avLst/>
              <a:gdLst/>
              <a:ahLst/>
              <a:cxnLst/>
              <a:rect l="l" t="t" r="r" b="b"/>
              <a:pathLst>
                <a:path w="7432" h="3634" extrusionOk="0">
                  <a:moveTo>
                    <a:pt x="7432" y="1"/>
                  </a:moveTo>
                  <a:cubicBezTo>
                    <a:pt x="7364" y="1072"/>
                    <a:pt x="7432" y="2397"/>
                    <a:pt x="7432" y="3633"/>
                  </a:cubicBezTo>
                  <a:cubicBezTo>
                    <a:pt x="4899" y="3604"/>
                    <a:pt x="2494" y="3409"/>
                    <a:pt x="39" y="3390"/>
                  </a:cubicBezTo>
                  <a:cubicBezTo>
                    <a:pt x="49" y="2358"/>
                    <a:pt x="39" y="1335"/>
                    <a:pt x="0" y="351"/>
                  </a:cubicBezTo>
                  <a:lnTo>
                    <a:pt x="400" y="351"/>
                  </a:lnTo>
                  <a:cubicBezTo>
                    <a:pt x="370" y="1130"/>
                    <a:pt x="419" y="1919"/>
                    <a:pt x="555" y="2689"/>
                  </a:cubicBezTo>
                  <a:cubicBezTo>
                    <a:pt x="750" y="2036"/>
                    <a:pt x="575" y="1091"/>
                    <a:pt x="594" y="361"/>
                  </a:cubicBezTo>
                  <a:cubicBezTo>
                    <a:pt x="2630" y="273"/>
                    <a:pt x="4792" y="312"/>
                    <a:pt x="6799" y="195"/>
                  </a:cubicBezTo>
                  <a:cubicBezTo>
                    <a:pt x="6799" y="1160"/>
                    <a:pt x="6916" y="2007"/>
                    <a:pt x="6955" y="2922"/>
                  </a:cubicBezTo>
                  <a:cubicBezTo>
                    <a:pt x="7130" y="2056"/>
                    <a:pt x="7003" y="1101"/>
                    <a:pt x="7032" y="127"/>
                  </a:cubicBezTo>
                  <a:cubicBezTo>
                    <a:pt x="7169" y="117"/>
                    <a:pt x="7305" y="69"/>
                    <a:pt x="7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43"/>
            <p:cNvSpPr/>
            <p:nvPr/>
          </p:nvSpPr>
          <p:spPr>
            <a:xfrm>
              <a:off x="3106525" y="3955050"/>
              <a:ext cx="122025" cy="18275"/>
            </a:xfrm>
            <a:custGeom>
              <a:avLst/>
              <a:gdLst/>
              <a:ahLst/>
              <a:cxnLst/>
              <a:rect l="l" t="t" r="r" b="b"/>
              <a:pathLst>
                <a:path w="4881" h="731" extrusionOk="0">
                  <a:moveTo>
                    <a:pt x="4783" y="0"/>
                  </a:moveTo>
                  <a:cubicBezTo>
                    <a:pt x="4880" y="409"/>
                    <a:pt x="4403" y="331"/>
                    <a:pt x="4150" y="360"/>
                  </a:cubicBezTo>
                  <a:cubicBezTo>
                    <a:pt x="3283" y="448"/>
                    <a:pt x="2172" y="399"/>
                    <a:pt x="1267" y="438"/>
                  </a:cubicBezTo>
                  <a:cubicBezTo>
                    <a:pt x="838" y="458"/>
                    <a:pt x="0" y="731"/>
                    <a:pt x="10" y="117"/>
                  </a:cubicBezTo>
                  <a:cubicBezTo>
                    <a:pt x="1403" y="29"/>
                    <a:pt x="3322" y="127"/>
                    <a:pt x="4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43"/>
            <p:cNvSpPr/>
            <p:nvPr/>
          </p:nvSpPr>
          <p:spPr>
            <a:xfrm>
              <a:off x="2263050" y="3958925"/>
              <a:ext cx="154400" cy="29975"/>
            </a:xfrm>
            <a:custGeom>
              <a:avLst/>
              <a:gdLst/>
              <a:ahLst/>
              <a:cxnLst/>
              <a:rect l="l" t="t" r="r" b="b"/>
              <a:pathLst>
                <a:path w="6176" h="1199" extrusionOk="0">
                  <a:moveTo>
                    <a:pt x="5737" y="50"/>
                  </a:moveTo>
                  <a:cubicBezTo>
                    <a:pt x="5854" y="1"/>
                    <a:pt x="5834" y="108"/>
                    <a:pt x="5893" y="128"/>
                  </a:cubicBezTo>
                  <a:cubicBezTo>
                    <a:pt x="5260" y="478"/>
                    <a:pt x="4315" y="517"/>
                    <a:pt x="3565" y="761"/>
                  </a:cubicBezTo>
                  <a:cubicBezTo>
                    <a:pt x="4364" y="936"/>
                    <a:pt x="5386" y="663"/>
                    <a:pt x="6175" y="556"/>
                  </a:cubicBezTo>
                  <a:cubicBezTo>
                    <a:pt x="5825" y="1004"/>
                    <a:pt x="4938" y="1063"/>
                    <a:pt x="4159" y="1111"/>
                  </a:cubicBezTo>
                  <a:cubicBezTo>
                    <a:pt x="2951" y="1199"/>
                    <a:pt x="1510" y="1111"/>
                    <a:pt x="244" y="1072"/>
                  </a:cubicBezTo>
                  <a:cubicBezTo>
                    <a:pt x="273" y="926"/>
                    <a:pt x="0" y="877"/>
                    <a:pt x="88" y="800"/>
                  </a:cubicBezTo>
                  <a:cubicBezTo>
                    <a:pt x="984" y="955"/>
                    <a:pt x="2260" y="858"/>
                    <a:pt x="3049" y="800"/>
                  </a:cubicBezTo>
                  <a:cubicBezTo>
                    <a:pt x="2240" y="478"/>
                    <a:pt x="809" y="800"/>
                    <a:pt x="10" y="478"/>
                  </a:cubicBezTo>
                  <a:lnTo>
                    <a:pt x="10" y="361"/>
                  </a:lnTo>
                  <a:cubicBezTo>
                    <a:pt x="1695" y="293"/>
                    <a:pt x="4188" y="605"/>
                    <a:pt x="5698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43"/>
            <p:cNvSpPr/>
            <p:nvPr/>
          </p:nvSpPr>
          <p:spPr>
            <a:xfrm>
              <a:off x="2940700" y="3969900"/>
              <a:ext cx="148075" cy="19000"/>
            </a:xfrm>
            <a:custGeom>
              <a:avLst/>
              <a:gdLst/>
              <a:ahLst/>
              <a:cxnLst/>
              <a:rect l="l" t="t" r="r" b="b"/>
              <a:pathLst>
                <a:path w="5923" h="760" extrusionOk="0">
                  <a:moveTo>
                    <a:pt x="5922" y="0"/>
                  </a:moveTo>
                  <a:cubicBezTo>
                    <a:pt x="4793" y="624"/>
                    <a:pt x="2572" y="760"/>
                    <a:pt x="867" y="477"/>
                  </a:cubicBezTo>
                  <a:cubicBezTo>
                    <a:pt x="565" y="429"/>
                    <a:pt x="98" y="429"/>
                    <a:pt x="0" y="117"/>
                  </a:cubicBezTo>
                  <a:cubicBezTo>
                    <a:pt x="731" y="88"/>
                    <a:pt x="1491" y="244"/>
                    <a:pt x="2328" y="273"/>
                  </a:cubicBezTo>
                  <a:cubicBezTo>
                    <a:pt x="3536" y="331"/>
                    <a:pt x="4744" y="39"/>
                    <a:pt x="5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43"/>
            <p:cNvSpPr/>
            <p:nvPr/>
          </p:nvSpPr>
          <p:spPr>
            <a:xfrm>
              <a:off x="3098725" y="3977925"/>
              <a:ext cx="129075" cy="202850"/>
            </a:xfrm>
            <a:custGeom>
              <a:avLst/>
              <a:gdLst/>
              <a:ahLst/>
              <a:cxnLst/>
              <a:rect l="l" t="t" r="r" b="b"/>
              <a:pathLst>
                <a:path w="5163" h="8114" extrusionOk="0">
                  <a:moveTo>
                    <a:pt x="4861" y="1"/>
                  </a:moveTo>
                  <a:cubicBezTo>
                    <a:pt x="5075" y="20"/>
                    <a:pt x="5036" y="215"/>
                    <a:pt x="5056" y="351"/>
                  </a:cubicBezTo>
                  <a:cubicBezTo>
                    <a:pt x="5143" y="955"/>
                    <a:pt x="5163" y="2241"/>
                    <a:pt x="5056" y="2845"/>
                  </a:cubicBezTo>
                  <a:cubicBezTo>
                    <a:pt x="5017" y="3088"/>
                    <a:pt x="4822" y="3254"/>
                    <a:pt x="4822" y="3429"/>
                  </a:cubicBezTo>
                  <a:cubicBezTo>
                    <a:pt x="4676" y="3468"/>
                    <a:pt x="4783" y="3263"/>
                    <a:pt x="4695" y="3234"/>
                  </a:cubicBezTo>
                  <a:cubicBezTo>
                    <a:pt x="4510" y="4685"/>
                    <a:pt x="4666" y="6478"/>
                    <a:pt x="4617" y="8055"/>
                  </a:cubicBezTo>
                  <a:cubicBezTo>
                    <a:pt x="3234" y="8114"/>
                    <a:pt x="1715" y="8065"/>
                    <a:pt x="234" y="8017"/>
                  </a:cubicBezTo>
                  <a:cubicBezTo>
                    <a:pt x="1" y="7724"/>
                    <a:pt x="361" y="7481"/>
                    <a:pt x="390" y="7189"/>
                  </a:cubicBezTo>
                  <a:cubicBezTo>
                    <a:pt x="419" y="6945"/>
                    <a:pt x="293" y="6867"/>
                    <a:pt x="234" y="6633"/>
                  </a:cubicBezTo>
                  <a:cubicBezTo>
                    <a:pt x="127" y="6176"/>
                    <a:pt x="20" y="4910"/>
                    <a:pt x="118" y="4306"/>
                  </a:cubicBezTo>
                  <a:cubicBezTo>
                    <a:pt x="137" y="4169"/>
                    <a:pt x="244" y="4043"/>
                    <a:pt x="273" y="3906"/>
                  </a:cubicBezTo>
                  <a:cubicBezTo>
                    <a:pt x="322" y="3595"/>
                    <a:pt x="195" y="3351"/>
                    <a:pt x="147" y="3039"/>
                  </a:cubicBezTo>
                  <a:cubicBezTo>
                    <a:pt x="30" y="2104"/>
                    <a:pt x="147" y="1043"/>
                    <a:pt x="186" y="195"/>
                  </a:cubicBezTo>
                  <a:cubicBezTo>
                    <a:pt x="1549" y="186"/>
                    <a:pt x="3127" y="88"/>
                    <a:pt x="4569" y="40"/>
                  </a:cubicBezTo>
                  <a:cubicBezTo>
                    <a:pt x="4588" y="604"/>
                    <a:pt x="4617" y="1150"/>
                    <a:pt x="4656" y="1695"/>
                  </a:cubicBezTo>
                  <a:cubicBezTo>
                    <a:pt x="4958" y="1354"/>
                    <a:pt x="4627" y="390"/>
                    <a:pt x="4861" y="1"/>
                  </a:cubicBezTo>
                  <a:close/>
                  <a:moveTo>
                    <a:pt x="751" y="7617"/>
                  </a:moveTo>
                  <a:cubicBezTo>
                    <a:pt x="780" y="5981"/>
                    <a:pt x="702" y="4121"/>
                    <a:pt x="595" y="2484"/>
                  </a:cubicBezTo>
                  <a:cubicBezTo>
                    <a:pt x="458" y="4091"/>
                    <a:pt x="439" y="6205"/>
                    <a:pt x="751" y="7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43"/>
            <p:cNvSpPr/>
            <p:nvPr/>
          </p:nvSpPr>
          <p:spPr>
            <a:xfrm>
              <a:off x="2407200" y="3991575"/>
              <a:ext cx="8550" cy="22900"/>
            </a:xfrm>
            <a:custGeom>
              <a:avLst/>
              <a:gdLst/>
              <a:ahLst/>
              <a:cxnLst/>
              <a:rect l="l" t="t" r="r" b="b"/>
              <a:pathLst>
                <a:path w="342" h="916" extrusionOk="0">
                  <a:moveTo>
                    <a:pt x="166" y="0"/>
                  </a:moveTo>
                  <a:cubicBezTo>
                    <a:pt x="341" y="214"/>
                    <a:pt x="244" y="779"/>
                    <a:pt x="88" y="916"/>
                  </a:cubicBezTo>
                  <a:cubicBezTo>
                    <a:pt x="0" y="701"/>
                    <a:pt x="78" y="321"/>
                    <a:pt x="49" y="39"/>
                  </a:cubicBezTo>
                  <a:cubicBezTo>
                    <a:pt x="107" y="49"/>
                    <a:pt x="166" y="49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43"/>
            <p:cNvSpPr/>
            <p:nvPr/>
          </p:nvSpPr>
          <p:spPr>
            <a:xfrm>
              <a:off x="2947025" y="3993500"/>
              <a:ext cx="141250" cy="67000"/>
            </a:xfrm>
            <a:custGeom>
              <a:avLst/>
              <a:gdLst/>
              <a:ahLst/>
              <a:cxnLst/>
              <a:rect l="l" t="t" r="r" b="b"/>
              <a:pathLst>
                <a:path w="5650" h="2680" extrusionOk="0">
                  <a:moveTo>
                    <a:pt x="5436" y="1"/>
                  </a:moveTo>
                  <a:cubicBezTo>
                    <a:pt x="5650" y="30"/>
                    <a:pt x="5552" y="342"/>
                    <a:pt x="5562" y="478"/>
                  </a:cubicBezTo>
                  <a:cubicBezTo>
                    <a:pt x="5582" y="1004"/>
                    <a:pt x="5543" y="1705"/>
                    <a:pt x="5562" y="2261"/>
                  </a:cubicBezTo>
                  <a:cubicBezTo>
                    <a:pt x="4014" y="2679"/>
                    <a:pt x="1491" y="2533"/>
                    <a:pt x="69" y="2095"/>
                  </a:cubicBezTo>
                  <a:cubicBezTo>
                    <a:pt x="88" y="1394"/>
                    <a:pt x="1" y="800"/>
                    <a:pt x="30" y="89"/>
                  </a:cubicBezTo>
                  <a:cubicBezTo>
                    <a:pt x="1793" y="59"/>
                    <a:pt x="3887" y="430"/>
                    <a:pt x="5436" y="1"/>
                  </a:cubicBezTo>
                  <a:close/>
                  <a:moveTo>
                    <a:pt x="2319" y="1589"/>
                  </a:moveTo>
                  <a:cubicBezTo>
                    <a:pt x="2387" y="1618"/>
                    <a:pt x="2436" y="1676"/>
                    <a:pt x="2475" y="1744"/>
                  </a:cubicBezTo>
                  <a:cubicBezTo>
                    <a:pt x="3741" y="1793"/>
                    <a:pt x="2338" y="400"/>
                    <a:pt x="2319" y="15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43"/>
            <p:cNvSpPr/>
            <p:nvPr/>
          </p:nvSpPr>
          <p:spPr>
            <a:xfrm>
              <a:off x="2264750" y="3994725"/>
              <a:ext cx="150750" cy="154900"/>
            </a:xfrm>
            <a:custGeom>
              <a:avLst/>
              <a:gdLst/>
              <a:ahLst/>
              <a:cxnLst/>
              <a:rect l="l" t="t" r="r" b="b"/>
              <a:pathLst>
                <a:path w="6030" h="6196" extrusionOk="0">
                  <a:moveTo>
                    <a:pt x="5435" y="1"/>
                  </a:moveTo>
                  <a:cubicBezTo>
                    <a:pt x="5533" y="1423"/>
                    <a:pt x="5435" y="3497"/>
                    <a:pt x="5591" y="5095"/>
                  </a:cubicBezTo>
                  <a:cubicBezTo>
                    <a:pt x="5864" y="5095"/>
                    <a:pt x="5679" y="4627"/>
                    <a:pt x="5990" y="4656"/>
                  </a:cubicBezTo>
                  <a:cubicBezTo>
                    <a:pt x="6010" y="5085"/>
                    <a:pt x="5942" y="5601"/>
                    <a:pt x="6029" y="5961"/>
                  </a:cubicBezTo>
                  <a:cubicBezTo>
                    <a:pt x="4296" y="6176"/>
                    <a:pt x="1851" y="6195"/>
                    <a:pt x="215" y="5767"/>
                  </a:cubicBezTo>
                  <a:cubicBezTo>
                    <a:pt x="137" y="3975"/>
                    <a:pt x="0" y="1764"/>
                    <a:pt x="263" y="79"/>
                  </a:cubicBezTo>
                  <a:cubicBezTo>
                    <a:pt x="604" y="30"/>
                    <a:pt x="487" y="419"/>
                    <a:pt x="497" y="585"/>
                  </a:cubicBezTo>
                  <a:cubicBezTo>
                    <a:pt x="526" y="1695"/>
                    <a:pt x="361" y="3234"/>
                    <a:pt x="653" y="4228"/>
                  </a:cubicBezTo>
                  <a:cubicBezTo>
                    <a:pt x="809" y="3001"/>
                    <a:pt x="702" y="1501"/>
                    <a:pt x="731" y="156"/>
                  </a:cubicBezTo>
                  <a:cubicBezTo>
                    <a:pt x="2299" y="303"/>
                    <a:pt x="3877" y="254"/>
                    <a:pt x="5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43"/>
            <p:cNvSpPr/>
            <p:nvPr/>
          </p:nvSpPr>
          <p:spPr>
            <a:xfrm>
              <a:off x="2446875" y="3998875"/>
              <a:ext cx="195575" cy="38250"/>
            </a:xfrm>
            <a:custGeom>
              <a:avLst/>
              <a:gdLst/>
              <a:ahLst/>
              <a:cxnLst/>
              <a:rect l="l" t="t" r="r" b="b"/>
              <a:pathLst>
                <a:path w="7823" h="1530" extrusionOk="0">
                  <a:moveTo>
                    <a:pt x="2017" y="341"/>
                  </a:moveTo>
                  <a:cubicBezTo>
                    <a:pt x="2416" y="477"/>
                    <a:pt x="2582" y="779"/>
                    <a:pt x="3001" y="740"/>
                  </a:cubicBezTo>
                  <a:cubicBezTo>
                    <a:pt x="3322" y="711"/>
                    <a:pt x="3546" y="390"/>
                    <a:pt x="3838" y="380"/>
                  </a:cubicBezTo>
                  <a:cubicBezTo>
                    <a:pt x="4257" y="370"/>
                    <a:pt x="4627" y="799"/>
                    <a:pt x="5017" y="779"/>
                  </a:cubicBezTo>
                  <a:cubicBezTo>
                    <a:pt x="5338" y="760"/>
                    <a:pt x="5621" y="400"/>
                    <a:pt x="5923" y="380"/>
                  </a:cubicBezTo>
                  <a:cubicBezTo>
                    <a:pt x="6527" y="341"/>
                    <a:pt x="7014" y="1257"/>
                    <a:pt x="7705" y="740"/>
                  </a:cubicBezTo>
                  <a:cubicBezTo>
                    <a:pt x="7608" y="984"/>
                    <a:pt x="7666" y="1393"/>
                    <a:pt x="7822" y="1529"/>
                  </a:cubicBezTo>
                  <a:cubicBezTo>
                    <a:pt x="5231" y="1529"/>
                    <a:pt x="2485" y="1529"/>
                    <a:pt x="1" y="1247"/>
                  </a:cubicBezTo>
                  <a:lnTo>
                    <a:pt x="1" y="419"/>
                  </a:lnTo>
                  <a:cubicBezTo>
                    <a:pt x="468" y="0"/>
                    <a:pt x="946" y="672"/>
                    <a:pt x="1462" y="624"/>
                  </a:cubicBezTo>
                  <a:cubicBezTo>
                    <a:pt x="1715" y="594"/>
                    <a:pt x="1764" y="448"/>
                    <a:pt x="2017" y="3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43"/>
            <p:cNvSpPr/>
            <p:nvPr/>
          </p:nvSpPr>
          <p:spPr>
            <a:xfrm>
              <a:off x="2649725" y="4006425"/>
              <a:ext cx="197975" cy="33125"/>
            </a:xfrm>
            <a:custGeom>
              <a:avLst/>
              <a:gdLst/>
              <a:ahLst/>
              <a:cxnLst/>
              <a:rect l="l" t="t" r="r" b="b"/>
              <a:pathLst>
                <a:path w="7919" h="1325" extrusionOk="0">
                  <a:moveTo>
                    <a:pt x="419" y="78"/>
                  </a:moveTo>
                  <a:cubicBezTo>
                    <a:pt x="3020" y="0"/>
                    <a:pt x="5367" y="370"/>
                    <a:pt x="7773" y="361"/>
                  </a:cubicBezTo>
                  <a:cubicBezTo>
                    <a:pt x="7919" y="857"/>
                    <a:pt x="7286" y="935"/>
                    <a:pt x="6857" y="1033"/>
                  </a:cubicBezTo>
                  <a:cubicBezTo>
                    <a:pt x="5601" y="1305"/>
                    <a:pt x="4033" y="1237"/>
                    <a:pt x="2474" y="1305"/>
                  </a:cubicBezTo>
                  <a:cubicBezTo>
                    <a:pt x="1987" y="1325"/>
                    <a:pt x="1500" y="1315"/>
                    <a:pt x="1013" y="1266"/>
                  </a:cubicBezTo>
                  <a:cubicBezTo>
                    <a:pt x="633" y="1227"/>
                    <a:pt x="0" y="1227"/>
                    <a:pt x="185" y="672"/>
                  </a:cubicBezTo>
                  <a:cubicBezTo>
                    <a:pt x="955" y="624"/>
                    <a:pt x="1861" y="721"/>
                    <a:pt x="2757" y="711"/>
                  </a:cubicBezTo>
                  <a:cubicBezTo>
                    <a:pt x="3653" y="711"/>
                    <a:pt x="4597" y="594"/>
                    <a:pt x="5445" y="516"/>
                  </a:cubicBezTo>
                  <a:cubicBezTo>
                    <a:pt x="3818" y="380"/>
                    <a:pt x="2007" y="419"/>
                    <a:pt x="263" y="390"/>
                  </a:cubicBezTo>
                  <a:cubicBezTo>
                    <a:pt x="253" y="322"/>
                    <a:pt x="283" y="244"/>
                    <a:pt x="341" y="205"/>
                  </a:cubicBezTo>
                  <a:cubicBezTo>
                    <a:pt x="331" y="146"/>
                    <a:pt x="361" y="88"/>
                    <a:pt x="419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43"/>
            <p:cNvSpPr/>
            <p:nvPr/>
          </p:nvSpPr>
          <p:spPr>
            <a:xfrm>
              <a:off x="2405725" y="4017375"/>
              <a:ext cx="11225" cy="12925"/>
            </a:xfrm>
            <a:custGeom>
              <a:avLst/>
              <a:gdLst/>
              <a:ahLst/>
              <a:cxnLst/>
              <a:rect l="l" t="t" r="r" b="b"/>
              <a:pathLst>
                <a:path w="449" h="517" extrusionOk="0">
                  <a:moveTo>
                    <a:pt x="303" y="0"/>
                  </a:moveTo>
                  <a:cubicBezTo>
                    <a:pt x="449" y="205"/>
                    <a:pt x="186" y="351"/>
                    <a:pt x="147" y="517"/>
                  </a:cubicBezTo>
                  <a:cubicBezTo>
                    <a:pt x="1" y="302"/>
                    <a:pt x="283" y="176"/>
                    <a:pt x="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43"/>
            <p:cNvSpPr/>
            <p:nvPr/>
          </p:nvSpPr>
          <p:spPr>
            <a:xfrm>
              <a:off x="2406950" y="4029050"/>
              <a:ext cx="10000" cy="17800"/>
            </a:xfrm>
            <a:custGeom>
              <a:avLst/>
              <a:gdLst/>
              <a:ahLst/>
              <a:cxnLst/>
              <a:rect l="l" t="t" r="r" b="b"/>
              <a:pathLst>
                <a:path w="400" h="712" extrusionOk="0">
                  <a:moveTo>
                    <a:pt x="254" y="1"/>
                  </a:moveTo>
                  <a:cubicBezTo>
                    <a:pt x="400" y="264"/>
                    <a:pt x="215" y="537"/>
                    <a:pt x="137" y="712"/>
                  </a:cubicBezTo>
                  <a:cubicBezTo>
                    <a:pt x="1" y="459"/>
                    <a:pt x="186" y="176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43"/>
            <p:cNvSpPr/>
            <p:nvPr/>
          </p:nvSpPr>
          <p:spPr>
            <a:xfrm>
              <a:off x="2832825" y="4041975"/>
              <a:ext cx="15625" cy="21700"/>
            </a:xfrm>
            <a:custGeom>
              <a:avLst/>
              <a:gdLst/>
              <a:ahLst/>
              <a:cxnLst/>
              <a:rect l="l" t="t" r="r" b="b"/>
              <a:pathLst>
                <a:path w="625" h="868" extrusionOk="0">
                  <a:moveTo>
                    <a:pt x="439" y="0"/>
                  </a:moveTo>
                  <a:cubicBezTo>
                    <a:pt x="624" y="409"/>
                    <a:pt x="186" y="536"/>
                    <a:pt x="166" y="867"/>
                  </a:cubicBezTo>
                  <a:cubicBezTo>
                    <a:pt x="1" y="770"/>
                    <a:pt x="127" y="380"/>
                    <a:pt x="88" y="156"/>
                  </a:cubicBezTo>
                  <a:cubicBezTo>
                    <a:pt x="215" y="137"/>
                    <a:pt x="342" y="78"/>
                    <a:pt x="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43"/>
            <p:cNvSpPr/>
            <p:nvPr/>
          </p:nvSpPr>
          <p:spPr>
            <a:xfrm>
              <a:off x="2433975" y="4044650"/>
              <a:ext cx="207725" cy="27300"/>
            </a:xfrm>
            <a:custGeom>
              <a:avLst/>
              <a:gdLst/>
              <a:ahLst/>
              <a:cxnLst/>
              <a:rect l="l" t="t" r="r" b="b"/>
              <a:pathLst>
                <a:path w="8309" h="1092" extrusionOk="0">
                  <a:moveTo>
                    <a:pt x="8260" y="331"/>
                  </a:moveTo>
                  <a:cubicBezTo>
                    <a:pt x="8309" y="692"/>
                    <a:pt x="7656" y="818"/>
                    <a:pt x="7354" y="848"/>
                  </a:cubicBezTo>
                  <a:cubicBezTo>
                    <a:pt x="6030" y="935"/>
                    <a:pt x="4442" y="828"/>
                    <a:pt x="2816" y="887"/>
                  </a:cubicBezTo>
                  <a:cubicBezTo>
                    <a:pt x="2299" y="896"/>
                    <a:pt x="1715" y="926"/>
                    <a:pt x="1228" y="926"/>
                  </a:cubicBezTo>
                  <a:cubicBezTo>
                    <a:pt x="770" y="926"/>
                    <a:pt x="118" y="1091"/>
                    <a:pt x="1" y="565"/>
                  </a:cubicBezTo>
                  <a:cubicBezTo>
                    <a:pt x="2075" y="711"/>
                    <a:pt x="4510" y="546"/>
                    <a:pt x="6721" y="565"/>
                  </a:cubicBezTo>
                  <a:cubicBezTo>
                    <a:pt x="6332" y="351"/>
                    <a:pt x="5806" y="448"/>
                    <a:pt x="5338" y="448"/>
                  </a:cubicBezTo>
                  <a:cubicBezTo>
                    <a:pt x="4861" y="448"/>
                    <a:pt x="4364" y="409"/>
                    <a:pt x="3877" y="409"/>
                  </a:cubicBezTo>
                  <a:cubicBezTo>
                    <a:pt x="2514" y="409"/>
                    <a:pt x="1004" y="653"/>
                    <a:pt x="127" y="166"/>
                  </a:cubicBezTo>
                  <a:cubicBezTo>
                    <a:pt x="342" y="20"/>
                    <a:pt x="751" y="0"/>
                    <a:pt x="1033" y="10"/>
                  </a:cubicBezTo>
                  <a:cubicBezTo>
                    <a:pt x="2007" y="49"/>
                    <a:pt x="3322" y="195"/>
                    <a:pt x="4393" y="244"/>
                  </a:cubicBezTo>
                  <a:cubicBezTo>
                    <a:pt x="5815" y="322"/>
                    <a:pt x="7140" y="78"/>
                    <a:pt x="8260" y="3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43"/>
            <p:cNvSpPr/>
            <p:nvPr/>
          </p:nvSpPr>
          <p:spPr>
            <a:xfrm>
              <a:off x="2651675" y="4047075"/>
              <a:ext cx="193350" cy="107650"/>
            </a:xfrm>
            <a:custGeom>
              <a:avLst/>
              <a:gdLst/>
              <a:ahLst/>
              <a:cxnLst/>
              <a:rect l="l" t="t" r="r" b="b"/>
              <a:pathLst>
                <a:path w="7734" h="4306" extrusionOk="0">
                  <a:moveTo>
                    <a:pt x="7023" y="1501"/>
                  </a:moveTo>
                  <a:cubicBezTo>
                    <a:pt x="7091" y="1510"/>
                    <a:pt x="7140" y="1316"/>
                    <a:pt x="7178" y="1423"/>
                  </a:cubicBezTo>
                  <a:cubicBezTo>
                    <a:pt x="7159" y="2221"/>
                    <a:pt x="7208" y="2942"/>
                    <a:pt x="7256" y="3673"/>
                  </a:cubicBezTo>
                  <a:cubicBezTo>
                    <a:pt x="7636" y="3205"/>
                    <a:pt x="7169" y="1900"/>
                    <a:pt x="7617" y="1501"/>
                  </a:cubicBezTo>
                  <a:cubicBezTo>
                    <a:pt x="7704" y="2329"/>
                    <a:pt x="7617" y="3351"/>
                    <a:pt x="7734" y="4140"/>
                  </a:cubicBezTo>
                  <a:cubicBezTo>
                    <a:pt x="5523" y="4306"/>
                    <a:pt x="3010" y="4228"/>
                    <a:pt x="701" y="4062"/>
                  </a:cubicBezTo>
                  <a:cubicBezTo>
                    <a:pt x="0" y="3303"/>
                    <a:pt x="429" y="1413"/>
                    <a:pt x="185" y="196"/>
                  </a:cubicBezTo>
                  <a:cubicBezTo>
                    <a:pt x="390" y="215"/>
                    <a:pt x="672" y="147"/>
                    <a:pt x="818" y="234"/>
                  </a:cubicBezTo>
                  <a:cubicBezTo>
                    <a:pt x="731" y="1257"/>
                    <a:pt x="848" y="2338"/>
                    <a:pt x="945" y="3312"/>
                  </a:cubicBezTo>
                  <a:cubicBezTo>
                    <a:pt x="1218" y="2465"/>
                    <a:pt x="925" y="1247"/>
                    <a:pt x="1023" y="196"/>
                  </a:cubicBezTo>
                  <a:cubicBezTo>
                    <a:pt x="2932" y="303"/>
                    <a:pt x="5328" y="390"/>
                    <a:pt x="7110" y="1"/>
                  </a:cubicBezTo>
                  <a:cubicBezTo>
                    <a:pt x="7159" y="420"/>
                    <a:pt x="7208" y="1179"/>
                    <a:pt x="7023" y="15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43"/>
            <p:cNvSpPr/>
            <p:nvPr/>
          </p:nvSpPr>
          <p:spPr>
            <a:xfrm>
              <a:off x="2407450" y="4049025"/>
              <a:ext cx="9275" cy="17800"/>
            </a:xfrm>
            <a:custGeom>
              <a:avLst/>
              <a:gdLst/>
              <a:ahLst/>
              <a:cxnLst/>
              <a:rect l="l" t="t" r="r" b="b"/>
              <a:pathLst>
                <a:path w="371" h="712" extrusionOk="0">
                  <a:moveTo>
                    <a:pt x="234" y="1"/>
                  </a:moveTo>
                  <a:cubicBezTo>
                    <a:pt x="370" y="254"/>
                    <a:pt x="175" y="507"/>
                    <a:pt x="117" y="712"/>
                  </a:cubicBezTo>
                  <a:cubicBezTo>
                    <a:pt x="0" y="468"/>
                    <a:pt x="117" y="127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43"/>
            <p:cNvSpPr/>
            <p:nvPr/>
          </p:nvSpPr>
          <p:spPr>
            <a:xfrm>
              <a:off x="2831850" y="4056825"/>
              <a:ext cx="15125" cy="30700"/>
            </a:xfrm>
            <a:custGeom>
              <a:avLst/>
              <a:gdLst/>
              <a:ahLst/>
              <a:cxnLst/>
              <a:rect l="l" t="t" r="r" b="b"/>
              <a:pathLst>
                <a:path w="605" h="1228" extrusionOk="0">
                  <a:moveTo>
                    <a:pt x="478" y="0"/>
                  </a:moveTo>
                  <a:cubicBezTo>
                    <a:pt x="605" y="448"/>
                    <a:pt x="381" y="906"/>
                    <a:pt x="244" y="1228"/>
                  </a:cubicBezTo>
                  <a:cubicBezTo>
                    <a:pt x="1" y="780"/>
                    <a:pt x="332" y="302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43"/>
            <p:cNvSpPr/>
            <p:nvPr/>
          </p:nvSpPr>
          <p:spPr>
            <a:xfrm>
              <a:off x="2940700" y="4059750"/>
              <a:ext cx="109600" cy="15350"/>
            </a:xfrm>
            <a:custGeom>
              <a:avLst/>
              <a:gdLst/>
              <a:ahLst/>
              <a:cxnLst/>
              <a:rect l="l" t="t" r="r" b="b"/>
              <a:pathLst>
                <a:path w="4384" h="614" extrusionOk="0">
                  <a:moveTo>
                    <a:pt x="4383" y="322"/>
                  </a:moveTo>
                  <a:cubicBezTo>
                    <a:pt x="3088" y="614"/>
                    <a:pt x="1335" y="614"/>
                    <a:pt x="0" y="361"/>
                  </a:cubicBezTo>
                  <a:cubicBezTo>
                    <a:pt x="0" y="234"/>
                    <a:pt x="30" y="107"/>
                    <a:pt x="78" y="0"/>
                  </a:cubicBezTo>
                  <a:cubicBezTo>
                    <a:pt x="1500" y="292"/>
                    <a:pt x="2942" y="400"/>
                    <a:pt x="4383" y="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43"/>
            <p:cNvSpPr/>
            <p:nvPr/>
          </p:nvSpPr>
          <p:spPr>
            <a:xfrm>
              <a:off x="3079725" y="4063400"/>
              <a:ext cx="10025" cy="4400"/>
            </a:xfrm>
            <a:custGeom>
              <a:avLst/>
              <a:gdLst/>
              <a:ahLst/>
              <a:cxnLst/>
              <a:rect l="l" t="t" r="r" b="b"/>
              <a:pathLst>
                <a:path w="401" h="176" extrusionOk="0">
                  <a:moveTo>
                    <a:pt x="400" y="49"/>
                  </a:moveTo>
                  <a:cubicBezTo>
                    <a:pt x="283" y="127"/>
                    <a:pt x="147" y="166"/>
                    <a:pt x="11" y="176"/>
                  </a:cubicBezTo>
                  <a:cubicBezTo>
                    <a:pt x="1" y="0"/>
                    <a:pt x="342" y="30"/>
                    <a:pt x="400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43"/>
            <p:cNvSpPr/>
            <p:nvPr/>
          </p:nvSpPr>
          <p:spPr>
            <a:xfrm>
              <a:off x="3216575" y="4063650"/>
              <a:ext cx="11475" cy="19725"/>
            </a:xfrm>
            <a:custGeom>
              <a:avLst/>
              <a:gdLst/>
              <a:ahLst/>
              <a:cxnLst/>
              <a:rect l="l" t="t" r="r" b="b"/>
              <a:pathLst>
                <a:path w="459" h="789" extrusionOk="0">
                  <a:moveTo>
                    <a:pt x="312" y="0"/>
                  </a:moveTo>
                  <a:cubicBezTo>
                    <a:pt x="459" y="312"/>
                    <a:pt x="196" y="545"/>
                    <a:pt x="147" y="789"/>
                  </a:cubicBezTo>
                  <a:cubicBezTo>
                    <a:pt x="1" y="487"/>
                    <a:pt x="235" y="224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43"/>
            <p:cNvSpPr/>
            <p:nvPr/>
          </p:nvSpPr>
          <p:spPr>
            <a:xfrm>
              <a:off x="2940450" y="4071675"/>
              <a:ext cx="65525" cy="7325"/>
            </a:xfrm>
            <a:custGeom>
              <a:avLst/>
              <a:gdLst/>
              <a:ahLst/>
              <a:cxnLst/>
              <a:rect l="l" t="t" r="r" b="b"/>
              <a:pathLst>
                <a:path w="2621" h="293" extrusionOk="0">
                  <a:moveTo>
                    <a:pt x="10" y="39"/>
                  </a:moveTo>
                  <a:cubicBezTo>
                    <a:pt x="1" y="10"/>
                    <a:pt x="30" y="0"/>
                    <a:pt x="49" y="0"/>
                  </a:cubicBezTo>
                  <a:cubicBezTo>
                    <a:pt x="585" y="98"/>
                    <a:pt x="1170" y="147"/>
                    <a:pt x="1754" y="195"/>
                  </a:cubicBezTo>
                  <a:lnTo>
                    <a:pt x="2621" y="195"/>
                  </a:lnTo>
                  <a:cubicBezTo>
                    <a:pt x="2621" y="244"/>
                    <a:pt x="2553" y="234"/>
                    <a:pt x="2504" y="234"/>
                  </a:cubicBezTo>
                  <a:lnTo>
                    <a:pt x="2377" y="234"/>
                  </a:lnTo>
                  <a:cubicBezTo>
                    <a:pt x="1540" y="215"/>
                    <a:pt x="614" y="293"/>
                    <a:pt x="10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43"/>
            <p:cNvSpPr/>
            <p:nvPr/>
          </p:nvSpPr>
          <p:spPr>
            <a:xfrm>
              <a:off x="2407450" y="4072650"/>
              <a:ext cx="8525" cy="15850"/>
            </a:xfrm>
            <a:custGeom>
              <a:avLst/>
              <a:gdLst/>
              <a:ahLst/>
              <a:cxnLst/>
              <a:rect l="l" t="t" r="r" b="b"/>
              <a:pathLst>
                <a:path w="341" h="634" extrusionOk="0">
                  <a:moveTo>
                    <a:pt x="195" y="0"/>
                  </a:moveTo>
                  <a:cubicBezTo>
                    <a:pt x="341" y="224"/>
                    <a:pt x="136" y="439"/>
                    <a:pt x="117" y="634"/>
                  </a:cubicBezTo>
                  <a:cubicBezTo>
                    <a:pt x="0" y="439"/>
                    <a:pt x="117" y="127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43"/>
            <p:cNvSpPr/>
            <p:nvPr/>
          </p:nvSpPr>
          <p:spPr>
            <a:xfrm>
              <a:off x="2426675" y="4074350"/>
              <a:ext cx="6350" cy="58475"/>
            </a:xfrm>
            <a:custGeom>
              <a:avLst/>
              <a:gdLst/>
              <a:ahLst/>
              <a:cxnLst/>
              <a:rect l="l" t="t" r="r" b="b"/>
              <a:pathLst>
                <a:path w="254" h="2339" extrusionOk="0">
                  <a:moveTo>
                    <a:pt x="20" y="10"/>
                  </a:moveTo>
                  <a:cubicBezTo>
                    <a:pt x="88" y="1"/>
                    <a:pt x="88" y="49"/>
                    <a:pt x="147" y="49"/>
                  </a:cubicBezTo>
                  <a:cubicBezTo>
                    <a:pt x="254" y="799"/>
                    <a:pt x="186" y="1530"/>
                    <a:pt x="186" y="2338"/>
                  </a:cubicBezTo>
                  <a:cubicBezTo>
                    <a:pt x="0" y="2007"/>
                    <a:pt x="39" y="1471"/>
                    <a:pt x="20" y="1043"/>
                  </a:cubicBezTo>
                  <a:cubicBezTo>
                    <a:pt x="10" y="731"/>
                    <a:pt x="49" y="419"/>
                    <a:pt x="2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43"/>
            <p:cNvSpPr/>
            <p:nvPr/>
          </p:nvSpPr>
          <p:spPr>
            <a:xfrm>
              <a:off x="2435925" y="4076550"/>
              <a:ext cx="216250" cy="248625"/>
            </a:xfrm>
            <a:custGeom>
              <a:avLst/>
              <a:gdLst/>
              <a:ahLst/>
              <a:cxnLst/>
              <a:rect l="l" t="t" r="r" b="b"/>
              <a:pathLst>
                <a:path w="8650" h="9945" extrusionOk="0">
                  <a:moveTo>
                    <a:pt x="8465" y="9760"/>
                  </a:moveTo>
                  <a:cubicBezTo>
                    <a:pt x="8056" y="9623"/>
                    <a:pt x="7773" y="9428"/>
                    <a:pt x="7276" y="9604"/>
                  </a:cubicBezTo>
                  <a:cubicBezTo>
                    <a:pt x="7043" y="9682"/>
                    <a:pt x="6906" y="9906"/>
                    <a:pt x="6721" y="9915"/>
                  </a:cubicBezTo>
                  <a:cubicBezTo>
                    <a:pt x="6332" y="9945"/>
                    <a:pt x="5971" y="9380"/>
                    <a:pt x="5299" y="9477"/>
                  </a:cubicBezTo>
                  <a:cubicBezTo>
                    <a:pt x="5085" y="9516"/>
                    <a:pt x="4841" y="9779"/>
                    <a:pt x="4588" y="9799"/>
                  </a:cubicBezTo>
                  <a:cubicBezTo>
                    <a:pt x="4101" y="9838"/>
                    <a:pt x="3750" y="9312"/>
                    <a:pt x="3205" y="9399"/>
                  </a:cubicBezTo>
                  <a:cubicBezTo>
                    <a:pt x="2903" y="9448"/>
                    <a:pt x="2747" y="9838"/>
                    <a:pt x="2299" y="9799"/>
                  </a:cubicBezTo>
                  <a:cubicBezTo>
                    <a:pt x="1783" y="9750"/>
                    <a:pt x="1588" y="9088"/>
                    <a:pt x="799" y="9331"/>
                  </a:cubicBezTo>
                  <a:cubicBezTo>
                    <a:pt x="566" y="9399"/>
                    <a:pt x="449" y="9604"/>
                    <a:pt x="244" y="9799"/>
                  </a:cubicBezTo>
                  <a:cubicBezTo>
                    <a:pt x="273" y="6974"/>
                    <a:pt x="1" y="4276"/>
                    <a:pt x="127" y="1588"/>
                  </a:cubicBezTo>
                  <a:cubicBezTo>
                    <a:pt x="303" y="1325"/>
                    <a:pt x="449" y="1101"/>
                    <a:pt x="751" y="1111"/>
                  </a:cubicBezTo>
                  <a:cubicBezTo>
                    <a:pt x="1286" y="1130"/>
                    <a:pt x="1257" y="1919"/>
                    <a:pt x="1978" y="1783"/>
                  </a:cubicBezTo>
                  <a:cubicBezTo>
                    <a:pt x="2406" y="1705"/>
                    <a:pt x="2455" y="1335"/>
                    <a:pt x="2806" y="1033"/>
                  </a:cubicBezTo>
                  <a:cubicBezTo>
                    <a:pt x="3458" y="1198"/>
                    <a:pt x="3682" y="1919"/>
                    <a:pt x="4432" y="1783"/>
                  </a:cubicBezTo>
                  <a:cubicBezTo>
                    <a:pt x="4754" y="1724"/>
                    <a:pt x="4987" y="1208"/>
                    <a:pt x="5260" y="1189"/>
                  </a:cubicBezTo>
                  <a:cubicBezTo>
                    <a:pt x="5621" y="1179"/>
                    <a:pt x="5806" y="1646"/>
                    <a:pt x="6205" y="1588"/>
                  </a:cubicBezTo>
                  <a:cubicBezTo>
                    <a:pt x="6468" y="1549"/>
                    <a:pt x="6575" y="1266"/>
                    <a:pt x="6760" y="1111"/>
                  </a:cubicBezTo>
                  <a:cubicBezTo>
                    <a:pt x="6945" y="1189"/>
                    <a:pt x="6848" y="1315"/>
                    <a:pt x="7072" y="1198"/>
                  </a:cubicBezTo>
                  <a:cubicBezTo>
                    <a:pt x="7325" y="1471"/>
                    <a:pt x="8026" y="1520"/>
                    <a:pt x="8260" y="1198"/>
                  </a:cubicBezTo>
                  <a:cubicBezTo>
                    <a:pt x="8338" y="974"/>
                    <a:pt x="8046" y="1111"/>
                    <a:pt x="8065" y="955"/>
                  </a:cubicBezTo>
                  <a:lnTo>
                    <a:pt x="8065" y="127"/>
                  </a:lnTo>
                  <a:cubicBezTo>
                    <a:pt x="8182" y="117"/>
                    <a:pt x="8241" y="39"/>
                    <a:pt x="8338" y="0"/>
                  </a:cubicBezTo>
                  <a:cubicBezTo>
                    <a:pt x="8445" y="965"/>
                    <a:pt x="8338" y="2133"/>
                    <a:pt x="8533" y="3010"/>
                  </a:cubicBezTo>
                  <a:cubicBezTo>
                    <a:pt x="8348" y="3283"/>
                    <a:pt x="8172" y="3585"/>
                    <a:pt x="8221" y="4033"/>
                  </a:cubicBezTo>
                  <a:cubicBezTo>
                    <a:pt x="8250" y="4266"/>
                    <a:pt x="8484" y="4461"/>
                    <a:pt x="8533" y="4705"/>
                  </a:cubicBezTo>
                  <a:cubicBezTo>
                    <a:pt x="8650" y="5201"/>
                    <a:pt x="8494" y="5883"/>
                    <a:pt x="8455" y="6565"/>
                  </a:cubicBezTo>
                  <a:cubicBezTo>
                    <a:pt x="8406" y="7656"/>
                    <a:pt x="8523" y="8678"/>
                    <a:pt x="8465" y="9760"/>
                  </a:cubicBezTo>
                  <a:close/>
                  <a:moveTo>
                    <a:pt x="2533" y="3877"/>
                  </a:moveTo>
                  <a:cubicBezTo>
                    <a:pt x="2270" y="4393"/>
                    <a:pt x="1939" y="4909"/>
                    <a:pt x="1978" y="5416"/>
                  </a:cubicBezTo>
                  <a:cubicBezTo>
                    <a:pt x="2630" y="6214"/>
                    <a:pt x="3283" y="7315"/>
                    <a:pt x="4315" y="7860"/>
                  </a:cubicBezTo>
                  <a:cubicBezTo>
                    <a:pt x="4608" y="7451"/>
                    <a:pt x="4948" y="7179"/>
                    <a:pt x="5338" y="6760"/>
                  </a:cubicBezTo>
                  <a:cubicBezTo>
                    <a:pt x="5591" y="6477"/>
                    <a:pt x="6263" y="5912"/>
                    <a:pt x="6283" y="5533"/>
                  </a:cubicBezTo>
                  <a:cubicBezTo>
                    <a:pt x="6302" y="5260"/>
                    <a:pt x="6010" y="4909"/>
                    <a:pt x="5854" y="4666"/>
                  </a:cubicBezTo>
                  <a:cubicBezTo>
                    <a:pt x="5289" y="3779"/>
                    <a:pt x="4822" y="2961"/>
                    <a:pt x="4189" y="2289"/>
                  </a:cubicBezTo>
                  <a:cubicBezTo>
                    <a:pt x="3088" y="2046"/>
                    <a:pt x="2913" y="3146"/>
                    <a:pt x="2533" y="38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43"/>
            <p:cNvSpPr/>
            <p:nvPr/>
          </p:nvSpPr>
          <p:spPr>
            <a:xfrm>
              <a:off x="2437875" y="4079475"/>
              <a:ext cx="154400" cy="39450"/>
            </a:xfrm>
            <a:custGeom>
              <a:avLst/>
              <a:gdLst/>
              <a:ahLst/>
              <a:cxnLst/>
              <a:rect l="l" t="t" r="r" b="b"/>
              <a:pathLst>
                <a:path w="6176" h="1578" extrusionOk="0">
                  <a:moveTo>
                    <a:pt x="88" y="0"/>
                  </a:moveTo>
                  <a:cubicBezTo>
                    <a:pt x="1812" y="380"/>
                    <a:pt x="4130" y="302"/>
                    <a:pt x="6049" y="166"/>
                  </a:cubicBezTo>
                  <a:cubicBezTo>
                    <a:pt x="6107" y="497"/>
                    <a:pt x="6098" y="906"/>
                    <a:pt x="6176" y="1227"/>
                  </a:cubicBezTo>
                  <a:cubicBezTo>
                    <a:pt x="5767" y="1334"/>
                    <a:pt x="5640" y="867"/>
                    <a:pt x="5270" y="838"/>
                  </a:cubicBezTo>
                  <a:cubicBezTo>
                    <a:pt x="4832" y="799"/>
                    <a:pt x="4559" y="1412"/>
                    <a:pt x="4198" y="1422"/>
                  </a:cubicBezTo>
                  <a:cubicBezTo>
                    <a:pt x="3653" y="1442"/>
                    <a:pt x="3234" y="653"/>
                    <a:pt x="2776" y="672"/>
                  </a:cubicBezTo>
                  <a:cubicBezTo>
                    <a:pt x="2221" y="701"/>
                    <a:pt x="2192" y="1578"/>
                    <a:pt x="1588" y="1422"/>
                  </a:cubicBezTo>
                  <a:cubicBezTo>
                    <a:pt x="1325" y="1354"/>
                    <a:pt x="1237" y="828"/>
                    <a:pt x="877" y="750"/>
                  </a:cubicBezTo>
                  <a:cubicBezTo>
                    <a:pt x="526" y="682"/>
                    <a:pt x="390" y="809"/>
                    <a:pt x="49" y="994"/>
                  </a:cubicBezTo>
                  <a:cubicBezTo>
                    <a:pt x="69" y="672"/>
                    <a:pt x="1" y="253"/>
                    <a:pt x="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43"/>
            <p:cNvSpPr/>
            <p:nvPr/>
          </p:nvSpPr>
          <p:spPr>
            <a:xfrm>
              <a:off x="2621725" y="4079475"/>
              <a:ext cx="6100" cy="25825"/>
            </a:xfrm>
            <a:custGeom>
              <a:avLst/>
              <a:gdLst/>
              <a:ahLst/>
              <a:cxnLst/>
              <a:rect l="l" t="t" r="r" b="b"/>
              <a:pathLst>
                <a:path w="244" h="1033" extrusionOk="0">
                  <a:moveTo>
                    <a:pt x="78" y="0"/>
                  </a:moveTo>
                  <a:cubicBezTo>
                    <a:pt x="244" y="195"/>
                    <a:pt x="214" y="789"/>
                    <a:pt x="205" y="1033"/>
                  </a:cubicBezTo>
                  <a:cubicBezTo>
                    <a:pt x="0" y="877"/>
                    <a:pt x="59" y="253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43"/>
            <p:cNvSpPr/>
            <p:nvPr/>
          </p:nvSpPr>
          <p:spPr>
            <a:xfrm>
              <a:off x="2630250" y="4080450"/>
              <a:ext cx="6100" cy="23875"/>
            </a:xfrm>
            <a:custGeom>
              <a:avLst/>
              <a:gdLst/>
              <a:ahLst/>
              <a:cxnLst/>
              <a:rect l="l" t="t" r="r" b="b"/>
              <a:pathLst>
                <a:path w="244" h="955" extrusionOk="0">
                  <a:moveTo>
                    <a:pt x="20" y="0"/>
                  </a:moveTo>
                  <a:cubicBezTo>
                    <a:pt x="185" y="156"/>
                    <a:pt x="244" y="789"/>
                    <a:pt x="146" y="955"/>
                  </a:cubicBezTo>
                  <a:cubicBezTo>
                    <a:pt x="0" y="731"/>
                    <a:pt x="29" y="341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43"/>
            <p:cNvSpPr/>
            <p:nvPr/>
          </p:nvSpPr>
          <p:spPr>
            <a:xfrm>
              <a:off x="2601275" y="4080450"/>
              <a:ext cx="19500" cy="22900"/>
            </a:xfrm>
            <a:custGeom>
              <a:avLst/>
              <a:gdLst/>
              <a:ahLst/>
              <a:cxnLst/>
              <a:rect l="l" t="t" r="r" b="b"/>
              <a:pathLst>
                <a:path w="780" h="916" extrusionOk="0">
                  <a:moveTo>
                    <a:pt x="701" y="39"/>
                  </a:moveTo>
                  <a:cubicBezTo>
                    <a:pt x="740" y="322"/>
                    <a:pt x="730" y="643"/>
                    <a:pt x="779" y="916"/>
                  </a:cubicBezTo>
                  <a:cubicBezTo>
                    <a:pt x="468" y="886"/>
                    <a:pt x="594" y="419"/>
                    <a:pt x="545" y="117"/>
                  </a:cubicBezTo>
                  <a:cubicBezTo>
                    <a:pt x="419" y="253"/>
                    <a:pt x="584" y="662"/>
                    <a:pt x="468" y="789"/>
                  </a:cubicBezTo>
                  <a:cubicBezTo>
                    <a:pt x="146" y="809"/>
                    <a:pt x="419" y="234"/>
                    <a:pt x="224" y="117"/>
                  </a:cubicBezTo>
                  <a:cubicBezTo>
                    <a:pt x="49" y="351"/>
                    <a:pt x="409" y="867"/>
                    <a:pt x="68" y="916"/>
                  </a:cubicBezTo>
                  <a:cubicBezTo>
                    <a:pt x="10" y="633"/>
                    <a:pt x="0" y="360"/>
                    <a:pt x="29" y="78"/>
                  </a:cubicBezTo>
                  <a:cubicBezTo>
                    <a:pt x="185" y="0"/>
                    <a:pt x="487" y="59"/>
                    <a:pt x="701" y="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43"/>
            <p:cNvSpPr/>
            <p:nvPr/>
          </p:nvSpPr>
          <p:spPr>
            <a:xfrm>
              <a:off x="2593950" y="4082400"/>
              <a:ext cx="7325" cy="23875"/>
            </a:xfrm>
            <a:custGeom>
              <a:avLst/>
              <a:gdLst/>
              <a:ahLst/>
              <a:cxnLst/>
              <a:rect l="l" t="t" r="r" b="b"/>
              <a:pathLst>
                <a:path w="293" h="955" extrusionOk="0">
                  <a:moveTo>
                    <a:pt x="88" y="0"/>
                  </a:moveTo>
                  <a:cubicBezTo>
                    <a:pt x="293" y="136"/>
                    <a:pt x="186" y="769"/>
                    <a:pt x="205" y="955"/>
                  </a:cubicBezTo>
                  <a:cubicBezTo>
                    <a:pt x="1" y="818"/>
                    <a:pt x="50" y="244"/>
                    <a:pt x="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43"/>
            <p:cNvSpPr/>
            <p:nvPr/>
          </p:nvSpPr>
          <p:spPr>
            <a:xfrm>
              <a:off x="3217800" y="4084575"/>
              <a:ext cx="10000" cy="13900"/>
            </a:xfrm>
            <a:custGeom>
              <a:avLst/>
              <a:gdLst/>
              <a:ahLst/>
              <a:cxnLst/>
              <a:rect l="l" t="t" r="r" b="b"/>
              <a:pathLst>
                <a:path w="400" h="556" extrusionOk="0">
                  <a:moveTo>
                    <a:pt x="263" y="1"/>
                  </a:moveTo>
                  <a:cubicBezTo>
                    <a:pt x="400" y="205"/>
                    <a:pt x="156" y="361"/>
                    <a:pt x="137" y="556"/>
                  </a:cubicBezTo>
                  <a:cubicBezTo>
                    <a:pt x="0" y="342"/>
                    <a:pt x="195" y="137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43"/>
            <p:cNvSpPr/>
            <p:nvPr/>
          </p:nvSpPr>
          <p:spPr>
            <a:xfrm>
              <a:off x="2946775" y="4085550"/>
              <a:ext cx="141025" cy="64550"/>
            </a:xfrm>
            <a:custGeom>
              <a:avLst/>
              <a:gdLst/>
              <a:ahLst/>
              <a:cxnLst/>
              <a:rect l="l" t="t" r="r" b="b"/>
              <a:pathLst>
                <a:path w="5641" h="2582" extrusionOk="0">
                  <a:moveTo>
                    <a:pt x="5640" y="1"/>
                  </a:moveTo>
                  <a:lnTo>
                    <a:pt x="5640" y="2212"/>
                  </a:lnTo>
                  <a:cubicBezTo>
                    <a:pt x="3975" y="2582"/>
                    <a:pt x="1929" y="2455"/>
                    <a:pt x="40" y="2367"/>
                  </a:cubicBezTo>
                  <a:cubicBezTo>
                    <a:pt x="50" y="1627"/>
                    <a:pt x="20" y="926"/>
                    <a:pt x="1" y="234"/>
                  </a:cubicBezTo>
                  <a:cubicBezTo>
                    <a:pt x="1861" y="712"/>
                    <a:pt x="3751" y="1"/>
                    <a:pt x="5640" y="1"/>
                  </a:cubicBezTo>
                  <a:close/>
                  <a:moveTo>
                    <a:pt x="3001" y="1296"/>
                  </a:moveTo>
                  <a:cubicBezTo>
                    <a:pt x="2981" y="1023"/>
                    <a:pt x="2796" y="965"/>
                    <a:pt x="2563" y="1023"/>
                  </a:cubicBezTo>
                  <a:cubicBezTo>
                    <a:pt x="1696" y="1247"/>
                    <a:pt x="3040" y="2173"/>
                    <a:pt x="3001" y="12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43"/>
            <p:cNvSpPr/>
            <p:nvPr/>
          </p:nvSpPr>
          <p:spPr>
            <a:xfrm>
              <a:off x="2406950" y="4093350"/>
              <a:ext cx="9025" cy="16825"/>
            </a:xfrm>
            <a:custGeom>
              <a:avLst/>
              <a:gdLst/>
              <a:ahLst/>
              <a:cxnLst/>
              <a:rect l="l" t="t" r="r" b="b"/>
              <a:pathLst>
                <a:path w="361" h="673" extrusionOk="0">
                  <a:moveTo>
                    <a:pt x="215" y="0"/>
                  </a:moveTo>
                  <a:cubicBezTo>
                    <a:pt x="361" y="254"/>
                    <a:pt x="147" y="478"/>
                    <a:pt x="98" y="672"/>
                  </a:cubicBezTo>
                  <a:cubicBezTo>
                    <a:pt x="1" y="468"/>
                    <a:pt x="127" y="156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43"/>
            <p:cNvSpPr/>
            <p:nvPr/>
          </p:nvSpPr>
          <p:spPr>
            <a:xfrm>
              <a:off x="3217550" y="4099200"/>
              <a:ext cx="10250" cy="15850"/>
            </a:xfrm>
            <a:custGeom>
              <a:avLst/>
              <a:gdLst/>
              <a:ahLst/>
              <a:cxnLst/>
              <a:rect l="l" t="t" r="r" b="b"/>
              <a:pathLst>
                <a:path w="410" h="634" extrusionOk="0">
                  <a:moveTo>
                    <a:pt x="273" y="0"/>
                  </a:moveTo>
                  <a:cubicBezTo>
                    <a:pt x="410" y="244"/>
                    <a:pt x="186" y="448"/>
                    <a:pt x="147" y="633"/>
                  </a:cubicBezTo>
                  <a:cubicBezTo>
                    <a:pt x="1" y="399"/>
                    <a:pt x="225" y="195"/>
                    <a:pt x="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43"/>
            <p:cNvSpPr/>
            <p:nvPr/>
          </p:nvSpPr>
          <p:spPr>
            <a:xfrm>
              <a:off x="3217550" y="4116975"/>
              <a:ext cx="10250" cy="15850"/>
            </a:xfrm>
            <a:custGeom>
              <a:avLst/>
              <a:gdLst/>
              <a:ahLst/>
              <a:cxnLst/>
              <a:rect l="l" t="t" r="r" b="b"/>
              <a:pathLst>
                <a:path w="410" h="634" extrusionOk="0">
                  <a:moveTo>
                    <a:pt x="273" y="0"/>
                  </a:moveTo>
                  <a:cubicBezTo>
                    <a:pt x="410" y="244"/>
                    <a:pt x="186" y="448"/>
                    <a:pt x="147" y="633"/>
                  </a:cubicBezTo>
                  <a:cubicBezTo>
                    <a:pt x="1" y="399"/>
                    <a:pt x="225" y="195"/>
                    <a:pt x="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43"/>
            <p:cNvSpPr/>
            <p:nvPr/>
          </p:nvSpPr>
          <p:spPr>
            <a:xfrm>
              <a:off x="3219025" y="4134750"/>
              <a:ext cx="9525" cy="14875"/>
            </a:xfrm>
            <a:custGeom>
              <a:avLst/>
              <a:gdLst/>
              <a:ahLst/>
              <a:cxnLst/>
              <a:rect l="l" t="t" r="r" b="b"/>
              <a:pathLst>
                <a:path w="381" h="595" extrusionOk="0">
                  <a:moveTo>
                    <a:pt x="244" y="0"/>
                  </a:moveTo>
                  <a:cubicBezTo>
                    <a:pt x="380" y="224"/>
                    <a:pt x="185" y="438"/>
                    <a:pt x="127" y="594"/>
                  </a:cubicBezTo>
                  <a:cubicBezTo>
                    <a:pt x="0" y="390"/>
                    <a:pt x="176" y="146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43"/>
            <p:cNvSpPr/>
            <p:nvPr/>
          </p:nvSpPr>
          <p:spPr>
            <a:xfrm>
              <a:off x="2495350" y="4138625"/>
              <a:ext cx="88900" cy="122525"/>
            </a:xfrm>
            <a:custGeom>
              <a:avLst/>
              <a:gdLst/>
              <a:ahLst/>
              <a:cxnLst/>
              <a:rect l="l" t="t" r="r" b="b"/>
              <a:pathLst>
                <a:path w="3556" h="4901" extrusionOk="0">
                  <a:moveTo>
                    <a:pt x="3555" y="2894"/>
                  </a:moveTo>
                  <a:cubicBezTo>
                    <a:pt x="2990" y="3585"/>
                    <a:pt x="2270" y="4131"/>
                    <a:pt x="1783" y="4900"/>
                  </a:cubicBezTo>
                  <a:cubicBezTo>
                    <a:pt x="1110" y="4228"/>
                    <a:pt x="633" y="3361"/>
                    <a:pt x="0" y="2650"/>
                  </a:cubicBezTo>
                  <a:cubicBezTo>
                    <a:pt x="438" y="1842"/>
                    <a:pt x="799" y="946"/>
                    <a:pt x="1227" y="128"/>
                  </a:cubicBezTo>
                  <a:cubicBezTo>
                    <a:pt x="1354" y="147"/>
                    <a:pt x="1490" y="98"/>
                    <a:pt x="1578" y="1"/>
                  </a:cubicBezTo>
                  <a:cubicBezTo>
                    <a:pt x="2240" y="965"/>
                    <a:pt x="2815" y="2007"/>
                    <a:pt x="3555" y="2894"/>
                  </a:cubicBezTo>
                  <a:close/>
                  <a:moveTo>
                    <a:pt x="1344" y="361"/>
                  </a:moveTo>
                  <a:cubicBezTo>
                    <a:pt x="1373" y="420"/>
                    <a:pt x="1403" y="488"/>
                    <a:pt x="1500" y="488"/>
                  </a:cubicBezTo>
                  <a:cubicBezTo>
                    <a:pt x="1559" y="449"/>
                    <a:pt x="1627" y="420"/>
                    <a:pt x="1627" y="322"/>
                  </a:cubicBezTo>
                  <a:cubicBezTo>
                    <a:pt x="1588" y="264"/>
                    <a:pt x="1559" y="205"/>
                    <a:pt x="1461" y="205"/>
                  </a:cubicBezTo>
                  <a:cubicBezTo>
                    <a:pt x="1403" y="235"/>
                    <a:pt x="1335" y="264"/>
                    <a:pt x="1344" y="361"/>
                  </a:cubicBezTo>
                  <a:close/>
                  <a:moveTo>
                    <a:pt x="2328" y="3410"/>
                  </a:moveTo>
                  <a:cubicBezTo>
                    <a:pt x="2484" y="3166"/>
                    <a:pt x="2815" y="2767"/>
                    <a:pt x="2805" y="2494"/>
                  </a:cubicBezTo>
                  <a:cubicBezTo>
                    <a:pt x="2795" y="2348"/>
                    <a:pt x="2513" y="2007"/>
                    <a:pt x="2406" y="1822"/>
                  </a:cubicBezTo>
                  <a:cubicBezTo>
                    <a:pt x="2133" y="1365"/>
                    <a:pt x="1929" y="878"/>
                    <a:pt x="1461" y="683"/>
                  </a:cubicBezTo>
                  <a:cubicBezTo>
                    <a:pt x="1257" y="907"/>
                    <a:pt x="507" y="2290"/>
                    <a:pt x="555" y="2689"/>
                  </a:cubicBezTo>
                  <a:cubicBezTo>
                    <a:pt x="585" y="2952"/>
                    <a:pt x="916" y="3283"/>
                    <a:pt x="1072" y="3478"/>
                  </a:cubicBezTo>
                  <a:cubicBezTo>
                    <a:pt x="1247" y="3731"/>
                    <a:pt x="1461" y="3955"/>
                    <a:pt x="1695" y="4150"/>
                  </a:cubicBezTo>
                  <a:cubicBezTo>
                    <a:pt x="1948" y="3985"/>
                    <a:pt x="2133" y="3702"/>
                    <a:pt x="2328" y="3400"/>
                  </a:cubicBezTo>
                  <a:close/>
                  <a:moveTo>
                    <a:pt x="2922" y="3011"/>
                  </a:moveTo>
                  <a:cubicBezTo>
                    <a:pt x="3107" y="3040"/>
                    <a:pt x="3156" y="2933"/>
                    <a:pt x="3156" y="2777"/>
                  </a:cubicBezTo>
                  <a:cubicBezTo>
                    <a:pt x="3020" y="2563"/>
                    <a:pt x="2786" y="2835"/>
                    <a:pt x="2922" y="3011"/>
                  </a:cubicBezTo>
                  <a:close/>
                  <a:moveTo>
                    <a:pt x="2727" y="3371"/>
                  </a:moveTo>
                  <a:cubicBezTo>
                    <a:pt x="2942" y="3400"/>
                    <a:pt x="3029" y="3303"/>
                    <a:pt x="3000" y="3088"/>
                  </a:cubicBezTo>
                  <a:cubicBezTo>
                    <a:pt x="2834" y="2894"/>
                    <a:pt x="2562" y="3137"/>
                    <a:pt x="2727" y="3361"/>
                  </a:cubicBezTo>
                  <a:close/>
                  <a:moveTo>
                    <a:pt x="2688" y="3761"/>
                  </a:moveTo>
                  <a:cubicBezTo>
                    <a:pt x="2922" y="3069"/>
                    <a:pt x="1997" y="3722"/>
                    <a:pt x="2688" y="3761"/>
                  </a:cubicBezTo>
                  <a:close/>
                  <a:moveTo>
                    <a:pt x="2055" y="4277"/>
                  </a:moveTo>
                  <a:cubicBezTo>
                    <a:pt x="2143" y="4316"/>
                    <a:pt x="2240" y="4248"/>
                    <a:pt x="2250" y="4150"/>
                  </a:cubicBezTo>
                  <a:cubicBezTo>
                    <a:pt x="2192" y="4111"/>
                    <a:pt x="2123" y="4101"/>
                    <a:pt x="2055" y="4111"/>
                  </a:cubicBezTo>
                  <a:close/>
                  <a:moveTo>
                    <a:pt x="1773" y="4510"/>
                  </a:moveTo>
                  <a:cubicBezTo>
                    <a:pt x="1792" y="4384"/>
                    <a:pt x="1744" y="4335"/>
                    <a:pt x="1617" y="4355"/>
                  </a:cubicBezTo>
                  <a:cubicBezTo>
                    <a:pt x="1510" y="4481"/>
                    <a:pt x="1656" y="4588"/>
                    <a:pt x="1773" y="45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43"/>
            <p:cNvSpPr/>
            <p:nvPr/>
          </p:nvSpPr>
          <p:spPr>
            <a:xfrm>
              <a:off x="2265975" y="4150800"/>
              <a:ext cx="149775" cy="22200"/>
            </a:xfrm>
            <a:custGeom>
              <a:avLst/>
              <a:gdLst/>
              <a:ahLst/>
              <a:cxnLst/>
              <a:rect l="l" t="t" r="r" b="b"/>
              <a:pathLst>
                <a:path w="5991" h="888" extrusionOk="0">
                  <a:moveTo>
                    <a:pt x="5971" y="274"/>
                  </a:moveTo>
                  <a:cubicBezTo>
                    <a:pt x="5990" y="507"/>
                    <a:pt x="5659" y="478"/>
                    <a:pt x="5503" y="507"/>
                  </a:cubicBezTo>
                  <a:cubicBezTo>
                    <a:pt x="4042" y="800"/>
                    <a:pt x="1559" y="887"/>
                    <a:pt x="10" y="507"/>
                  </a:cubicBezTo>
                  <a:cubicBezTo>
                    <a:pt x="0" y="254"/>
                    <a:pt x="166" y="1"/>
                    <a:pt x="409" y="79"/>
                  </a:cubicBezTo>
                  <a:cubicBezTo>
                    <a:pt x="1033" y="244"/>
                    <a:pt x="1685" y="352"/>
                    <a:pt x="2338" y="391"/>
                  </a:cubicBezTo>
                  <a:cubicBezTo>
                    <a:pt x="3682" y="459"/>
                    <a:pt x="5016" y="215"/>
                    <a:pt x="5971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43"/>
            <p:cNvSpPr/>
            <p:nvPr/>
          </p:nvSpPr>
          <p:spPr>
            <a:xfrm>
              <a:off x="3219025" y="4152525"/>
              <a:ext cx="10725" cy="14875"/>
            </a:xfrm>
            <a:custGeom>
              <a:avLst/>
              <a:gdLst/>
              <a:ahLst/>
              <a:cxnLst/>
              <a:rect l="l" t="t" r="r" b="b"/>
              <a:pathLst>
                <a:path w="429" h="595" extrusionOk="0">
                  <a:moveTo>
                    <a:pt x="244" y="0"/>
                  </a:moveTo>
                  <a:cubicBezTo>
                    <a:pt x="429" y="175"/>
                    <a:pt x="185" y="429"/>
                    <a:pt x="127" y="594"/>
                  </a:cubicBezTo>
                  <a:cubicBezTo>
                    <a:pt x="0" y="390"/>
                    <a:pt x="214" y="185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43"/>
            <p:cNvSpPr/>
            <p:nvPr/>
          </p:nvSpPr>
          <p:spPr>
            <a:xfrm>
              <a:off x="2938750" y="4151775"/>
              <a:ext cx="153175" cy="18300"/>
            </a:xfrm>
            <a:custGeom>
              <a:avLst/>
              <a:gdLst/>
              <a:ahLst/>
              <a:cxnLst/>
              <a:rect l="l" t="t" r="r" b="b"/>
              <a:pathLst>
                <a:path w="6127" h="732" extrusionOk="0">
                  <a:moveTo>
                    <a:pt x="6127" y="157"/>
                  </a:moveTo>
                  <a:cubicBezTo>
                    <a:pt x="5552" y="468"/>
                    <a:pt x="4695" y="517"/>
                    <a:pt x="3867" y="585"/>
                  </a:cubicBezTo>
                  <a:cubicBezTo>
                    <a:pt x="2582" y="683"/>
                    <a:pt x="1130" y="731"/>
                    <a:pt x="1" y="507"/>
                  </a:cubicBezTo>
                  <a:cubicBezTo>
                    <a:pt x="59" y="429"/>
                    <a:pt x="30" y="244"/>
                    <a:pt x="78" y="157"/>
                  </a:cubicBezTo>
                  <a:cubicBezTo>
                    <a:pt x="1851" y="283"/>
                    <a:pt x="3634" y="264"/>
                    <a:pt x="5416" y="118"/>
                  </a:cubicBezTo>
                  <a:cubicBezTo>
                    <a:pt x="5659" y="89"/>
                    <a:pt x="5903" y="1"/>
                    <a:pt x="6127" y="1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43"/>
            <p:cNvSpPr/>
            <p:nvPr/>
          </p:nvSpPr>
          <p:spPr>
            <a:xfrm>
              <a:off x="2267175" y="4168350"/>
              <a:ext cx="148075" cy="19750"/>
            </a:xfrm>
            <a:custGeom>
              <a:avLst/>
              <a:gdLst/>
              <a:ahLst/>
              <a:cxnLst/>
              <a:rect l="l" t="t" r="r" b="b"/>
              <a:pathLst>
                <a:path w="5923" h="790" extrusionOk="0">
                  <a:moveTo>
                    <a:pt x="5884" y="0"/>
                  </a:moveTo>
                  <a:cubicBezTo>
                    <a:pt x="5923" y="0"/>
                    <a:pt x="5923" y="49"/>
                    <a:pt x="5923" y="78"/>
                  </a:cubicBezTo>
                  <a:cubicBezTo>
                    <a:pt x="5767" y="429"/>
                    <a:pt x="5241" y="409"/>
                    <a:pt x="4822" y="477"/>
                  </a:cubicBezTo>
                  <a:cubicBezTo>
                    <a:pt x="3410" y="721"/>
                    <a:pt x="1072" y="789"/>
                    <a:pt x="1" y="156"/>
                  </a:cubicBezTo>
                  <a:cubicBezTo>
                    <a:pt x="556" y="146"/>
                    <a:pt x="1267" y="322"/>
                    <a:pt x="2017" y="361"/>
                  </a:cubicBezTo>
                  <a:cubicBezTo>
                    <a:pt x="3088" y="400"/>
                    <a:pt x="4160" y="341"/>
                    <a:pt x="5212" y="205"/>
                  </a:cubicBezTo>
                  <a:cubicBezTo>
                    <a:pt x="5445" y="176"/>
                    <a:pt x="5679" y="107"/>
                    <a:pt x="58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43"/>
            <p:cNvSpPr/>
            <p:nvPr/>
          </p:nvSpPr>
          <p:spPr>
            <a:xfrm>
              <a:off x="2942650" y="4174425"/>
              <a:ext cx="148300" cy="70400"/>
            </a:xfrm>
            <a:custGeom>
              <a:avLst/>
              <a:gdLst/>
              <a:ahLst/>
              <a:cxnLst/>
              <a:rect l="l" t="t" r="r" b="b"/>
              <a:pathLst>
                <a:path w="5932" h="2816" extrusionOk="0">
                  <a:moveTo>
                    <a:pt x="5766" y="1"/>
                  </a:moveTo>
                  <a:cubicBezTo>
                    <a:pt x="5932" y="712"/>
                    <a:pt x="5883" y="1647"/>
                    <a:pt x="5922" y="2484"/>
                  </a:cubicBezTo>
                  <a:cubicBezTo>
                    <a:pt x="3867" y="2553"/>
                    <a:pt x="1870" y="2816"/>
                    <a:pt x="39" y="2406"/>
                  </a:cubicBezTo>
                  <a:cubicBezTo>
                    <a:pt x="39" y="1666"/>
                    <a:pt x="49" y="926"/>
                    <a:pt x="0" y="234"/>
                  </a:cubicBezTo>
                  <a:cubicBezTo>
                    <a:pt x="1900" y="429"/>
                    <a:pt x="4072" y="264"/>
                    <a:pt x="5766" y="1"/>
                  </a:cubicBezTo>
                  <a:close/>
                  <a:moveTo>
                    <a:pt x="2883" y="1890"/>
                  </a:moveTo>
                  <a:cubicBezTo>
                    <a:pt x="3234" y="1822"/>
                    <a:pt x="3263" y="1082"/>
                    <a:pt x="2728" y="1218"/>
                  </a:cubicBezTo>
                  <a:cubicBezTo>
                    <a:pt x="2221" y="1355"/>
                    <a:pt x="2513" y="1968"/>
                    <a:pt x="2883" y="18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43"/>
            <p:cNvSpPr/>
            <p:nvPr/>
          </p:nvSpPr>
          <p:spPr>
            <a:xfrm>
              <a:off x="2425950" y="4181250"/>
              <a:ext cx="12200" cy="155125"/>
            </a:xfrm>
            <a:custGeom>
              <a:avLst/>
              <a:gdLst/>
              <a:ahLst/>
              <a:cxnLst/>
              <a:rect l="l" t="t" r="r" b="b"/>
              <a:pathLst>
                <a:path w="488" h="6205" extrusionOk="0">
                  <a:moveTo>
                    <a:pt x="166" y="0"/>
                  </a:moveTo>
                  <a:cubicBezTo>
                    <a:pt x="253" y="1958"/>
                    <a:pt x="487" y="4305"/>
                    <a:pt x="244" y="6205"/>
                  </a:cubicBezTo>
                  <a:cubicBezTo>
                    <a:pt x="0" y="4315"/>
                    <a:pt x="244" y="2065"/>
                    <a:pt x="49" y="78"/>
                  </a:cubicBezTo>
                  <a:cubicBezTo>
                    <a:pt x="107" y="88"/>
                    <a:pt x="156" y="49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43"/>
            <p:cNvSpPr/>
            <p:nvPr/>
          </p:nvSpPr>
          <p:spPr>
            <a:xfrm>
              <a:off x="2271075" y="4189050"/>
              <a:ext cx="132500" cy="151225"/>
            </a:xfrm>
            <a:custGeom>
              <a:avLst/>
              <a:gdLst/>
              <a:ahLst/>
              <a:cxnLst/>
              <a:rect l="l" t="t" r="r" b="b"/>
              <a:pathLst>
                <a:path w="5300" h="6049" extrusionOk="0">
                  <a:moveTo>
                    <a:pt x="5260" y="127"/>
                  </a:moveTo>
                  <a:cubicBezTo>
                    <a:pt x="5299" y="2114"/>
                    <a:pt x="5075" y="3984"/>
                    <a:pt x="5260" y="5893"/>
                  </a:cubicBezTo>
                  <a:cubicBezTo>
                    <a:pt x="3643" y="6010"/>
                    <a:pt x="1880" y="5990"/>
                    <a:pt x="205" y="6049"/>
                  </a:cubicBezTo>
                  <a:cubicBezTo>
                    <a:pt x="49" y="4081"/>
                    <a:pt x="1" y="2172"/>
                    <a:pt x="1" y="0"/>
                  </a:cubicBezTo>
                  <a:cubicBezTo>
                    <a:pt x="1540" y="419"/>
                    <a:pt x="3614" y="370"/>
                    <a:pt x="5260" y="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43"/>
            <p:cNvSpPr/>
            <p:nvPr/>
          </p:nvSpPr>
          <p:spPr>
            <a:xfrm>
              <a:off x="2408175" y="4189050"/>
              <a:ext cx="9750" cy="80125"/>
            </a:xfrm>
            <a:custGeom>
              <a:avLst/>
              <a:gdLst/>
              <a:ahLst/>
              <a:cxnLst/>
              <a:rect l="l" t="t" r="r" b="b"/>
              <a:pathLst>
                <a:path w="390" h="3205" extrusionOk="0">
                  <a:moveTo>
                    <a:pt x="49" y="0"/>
                  </a:moveTo>
                  <a:lnTo>
                    <a:pt x="176" y="0"/>
                  </a:lnTo>
                  <a:cubicBezTo>
                    <a:pt x="224" y="1003"/>
                    <a:pt x="390" y="2386"/>
                    <a:pt x="49" y="3205"/>
                  </a:cubicBezTo>
                  <a:cubicBezTo>
                    <a:pt x="0" y="2172"/>
                    <a:pt x="20" y="1033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43"/>
            <p:cNvSpPr/>
            <p:nvPr/>
          </p:nvSpPr>
          <p:spPr>
            <a:xfrm>
              <a:off x="3106525" y="4188075"/>
              <a:ext cx="123475" cy="11950"/>
            </a:xfrm>
            <a:custGeom>
              <a:avLst/>
              <a:gdLst/>
              <a:ahLst/>
              <a:cxnLst/>
              <a:rect l="l" t="t" r="r" b="b"/>
              <a:pathLst>
                <a:path w="4939" h="478" extrusionOk="0">
                  <a:moveTo>
                    <a:pt x="4938" y="88"/>
                  </a:moveTo>
                  <a:cubicBezTo>
                    <a:pt x="4637" y="468"/>
                    <a:pt x="3955" y="331"/>
                    <a:pt x="3400" y="360"/>
                  </a:cubicBezTo>
                  <a:cubicBezTo>
                    <a:pt x="2893" y="380"/>
                    <a:pt x="2367" y="380"/>
                    <a:pt x="1822" y="360"/>
                  </a:cubicBezTo>
                  <a:cubicBezTo>
                    <a:pt x="1159" y="331"/>
                    <a:pt x="478" y="477"/>
                    <a:pt x="0" y="234"/>
                  </a:cubicBezTo>
                  <a:lnTo>
                    <a:pt x="0" y="117"/>
                  </a:lnTo>
                  <a:cubicBezTo>
                    <a:pt x="1695" y="0"/>
                    <a:pt x="3458" y="283"/>
                    <a:pt x="4938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43"/>
            <p:cNvSpPr/>
            <p:nvPr/>
          </p:nvSpPr>
          <p:spPr>
            <a:xfrm>
              <a:off x="2527250" y="4190975"/>
              <a:ext cx="17550" cy="29750"/>
            </a:xfrm>
            <a:custGeom>
              <a:avLst/>
              <a:gdLst/>
              <a:ahLst/>
              <a:cxnLst/>
              <a:rect l="l" t="t" r="r" b="b"/>
              <a:pathLst>
                <a:path w="702" h="1190" extrusionOk="0">
                  <a:moveTo>
                    <a:pt x="701" y="1"/>
                  </a:moveTo>
                  <a:cubicBezTo>
                    <a:pt x="672" y="371"/>
                    <a:pt x="312" y="741"/>
                    <a:pt x="224" y="1189"/>
                  </a:cubicBezTo>
                  <a:cubicBezTo>
                    <a:pt x="0" y="839"/>
                    <a:pt x="614" y="420"/>
                    <a:pt x="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43"/>
            <p:cNvSpPr/>
            <p:nvPr/>
          </p:nvSpPr>
          <p:spPr>
            <a:xfrm>
              <a:off x="2829900" y="4197075"/>
              <a:ext cx="11000" cy="20725"/>
            </a:xfrm>
            <a:custGeom>
              <a:avLst/>
              <a:gdLst/>
              <a:ahLst/>
              <a:cxnLst/>
              <a:rect l="l" t="t" r="r" b="b"/>
              <a:pathLst>
                <a:path w="440" h="829" extrusionOk="0">
                  <a:moveTo>
                    <a:pt x="400" y="0"/>
                  </a:moveTo>
                  <a:cubicBezTo>
                    <a:pt x="439" y="419"/>
                    <a:pt x="176" y="546"/>
                    <a:pt x="88" y="828"/>
                  </a:cubicBezTo>
                  <a:cubicBezTo>
                    <a:pt x="1" y="673"/>
                    <a:pt x="79" y="341"/>
                    <a:pt x="49" y="117"/>
                  </a:cubicBezTo>
                  <a:cubicBezTo>
                    <a:pt x="157" y="59"/>
                    <a:pt x="274" y="1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43"/>
            <p:cNvSpPr/>
            <p:nvPr/>
          </p:nvSpPr>
          <p:spPr>
            <a:xfrm>
              <a:off x="2536500" y="4199025"/>
              <a:ext cx="17300" cy="30700"/>
            </a:xfrm>
            <a:custGeom>
              <a:avLst/>
              <a:gdLst/>
              <a:ahLst/>
              <a:cxnLst/>
              <a:rect l="l" t="t" r="r" b="b"/>
              <a:pathLst>
                <a:path w="692" h="1228" extrusionOk="0">
                  <a:moveTo>
                    <a:pt x="565" y="0"/>
                  </a:moveTo>
                  <a:cubicBezTo>
                    <a:pt x="614" y="10"/>
                    <a:pt x="624" y="69"/>
                    <a:pt x="692" y="78"/>
                  </a:cubicBezTo>
                  <a:cubicBezTo>
                    <a:pt x="487" y="478"/>
                    <a:pt x="214" y="789"/>
                    <a:pt x="59" y="1228"/>
                  </a:cubicBezTo>
                  <a:cubicBezTo>
                    <a:pt x="0" y="896"/>
                    <a:pt x="429" y="40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43"/>
            <p:cNvSpPr/>
            <p:nvPr/>
          </p:nvSpPr>
          <p:spPr>
            <a:xfrm>
              <a:off x="2663100" y="4199025"/>
              <a:ext cx="182650" cy="139050"/>
            </a:xfrm>
            <a:custGeom>
              <a:avLst/>
              <a:gdLst/>
              <a:ahLst/>
              <a:cxnLst/>
              <a:rect l="l" t="t" r="r" b="b"/>
              <a:pathLst>
                <a:path w="7306" h="5562" extrusionOk="0">
                  <a:moveTo>
                    <a:pt x="478" y="117"/>
                  </a:moveTo>
                  <a:cubicBezTo>
                    <a:pt x="488" y="1364"/>
                    <a:pt x="420" y="2679"/>
                    <a:pt x="634" y="3711"/>
                  </a:cubicBezTo>
                  <a:cubicBezTo>
                    <a:pt x="722" y="2601"/>
                    <a:pt x="673" y="1276"/>
                    <a:pt x="634" y="156"/>
                  </a:cubicBezTo>
                  <a:cubicBezTo>
                    <a:pt x="2397" y="448"/>
                    <a:pt x="4783" y="507"/>
                    <a:pt x="6478" y="117"/>
                  </a:cubicBezTo>
                  <a:cubicBezTo>
                    <a:pt x="6449" y="614"/>
                    <a:pt x="6575" y="1257"/>
                    <a:pt x="6361" y="1578"/>
                  </a:cubicBezTo>
                  <a:cubicBezTo>
                    <a:pt x="6400" y="1734"/>
                    <a:pt x="6507" y="1452"/>
                    <a:pt x="6517" y="1578"/>
                  </a:cubicBezTo>
                  <a:cubicBezTo>
                    <a:pt x="6371" y="2163"/>
                    <a:pt x="6702" y="2406"/>
                    <a:pt x="6400" y="2922"/>
                  </a:cubicBezTo>
                  <a:cubicBezTo>
                    <a:pt x="6497" y="2942"/>
                    <a:pt x="6468" y="2835"/>
                    <a:pt x="6517" y="2796"/>
                  </a:cubicBezTo>
                  <a:cubicBezTo>
                    <a:pt x="6605" y="3439"/>
                    <a:pt x="6644" y="4150"/>
                    <a:pt x="6712" y="4890"/>
                  </a:cubicBezTo>
                  <a:cubicBezTo>
                    <a:pt x="6887" y="4461"/>
                    <a:pt x="6790" y="3750"/>
                    <a:pt x="7150" y="3507"/>
                  </a:cubicBezTo>
                  <a:cubicBezTo>
                    <a:pt x="7218" y="4081"/>
                    <a:pt x="7247" y="4695"/>
                    <a:pt x="7306" y="5289"/>
                  </a:cubicBezTo>
                  <a:cubicBezTo>
                    <a:pt x="5280" y="5542"/>
                    <a:pt x="3157" y="5562"/>
                    <a:pt x="916" y="5523"/>
                  </a:cubicBezTo>
                  <a:cubicBezTo>
                    <a:pt x="868" y="5094"/>
                    <a:pt x="887" y="4598"/>
                    <a:pt x="751" y="4266"/>
                  </a:cubicBezTo>
                  <a:cubicBezTo>
                    <a:pt x="605" y="4578"/>
                    <a:pt x="624" y="5133"/>
                    <a:pt x="673" y="5523"/>
                  </a:cubicBezTo>
                  <a:lnTo>
                    <a:pt x="1" y="5523"/>
                  </a:lnTo>
                  <a:cubicBezTo>
                    <a:pt x="59" y="3692"/>
                    <a:pt x="50" y="1900"/>
                    <a:pt x="40" y="78"/>
                  </a:cubicBezTo>
                  <a:cubicBezTo>
                    <a:pt x="147" y="0"/>
                    <a:pt x="293" y="156"/>
                    <a:pt x="478" y="117"/>
                  </a:cubicBezTo>
                  <a:close/>
                  <a:moveTo>
                    <a:pt x="1511" y="1189"/>
                  </a:moveTo>
                  <a:cubicBezTo>
                    <a:pt x="1365" y="2328"/>
                    <a:pt x="1491" y="3789"/>
                    <a:pt x="1822" y="4705"/>
                  </a:cubicBezTo>
                  <a:cubicBezTo>
                    <a:pt x="2826" y="4870"/>
                    <a:pt x="4637" y="5046"/>
                    <a:pt x="5455" y="4578"/>
                  </a:cubicBezTo>
                  <a:cubicBezTo>
                    <a:pt x="5494" y="4432"/>
                    <a:pt x="5270" y="4529"/>
                    <a:pt x="5299" y="4383"/>
                  </a:cubicBezTo>
                  <a:cubicBezTo>
                    <a:pt x="5572" y="3565"/>
                    <a:pt x="5348" y="2299"/>
                    <a:pt x="5222" y="1500"/>
                  </a:cubicBezTo>
                  <a:cubicBezTo>
                    <a:pt x="5192" y="1345"/>
                    <a:pt x="5426" y="1471"/>
                    <a:pt x="5377" y="1306"/>
                  </a:cubicBezTo>
                  <a:cubicBezTo>
                    <a:pt x="4637" y="711"/>
                    <a:pt x="2485" y="1004"/>
                    <a:pt x="1511" y="1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43"/>
            <p:cNvSpPr/>
            <p:nvPr/>
          </p:nvSpPr>
          <p:spPr>
            <a:xfrm>
              <a:off x="3219750" y="4208525"/>
              <a:ext cx="5375" cy="7800"/>
            </a:xfrm>
            <a:custGeom>
              <a:avLst/>
              <a:gdLst/>
              <a:ahLst/>
              <a:cxnLst/>
              <a:rect l="l" t="t" r="r" b="b"/>
              <a:pathLst>
                <a:path w="215" h="312" extrusionOk="0">
                  <a:moveTo>
                    <a:pt x="59" y="20"/>
                  </a:moveTo>
                  <a:cubicBezTo>
                    <a:pt x="215" y="0"/>
                    <a:pt x="127" y="312"/>
                    <a:pt x="20" y="292"/>
                  </a:cubicBezTo>
                  <a:cubicBezTo>
                    <a:pt x="20" y="185"/>
                    <a:pt x="0" y="68"/>
                    <a:pt x="59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43"/>
            <p:cNvSpPr/>
            <p:nvPr/>
          </p:nvSpPr>
          <p:spPr>
            <a:xfrm>
              <a:off x="3105050" y="4209725"/>
              <a:ext cx="111325" cy="11225"/>
            </a:xfrm>
            <a:custGeom>
              <a:avLst/>
              <a:gdLst/>
              <a:ahLst/>
              <a:cxnLst/>
              <a:rect l="l" t="t" r="r" b="b"/>
              <a:pathLst>
                <a:path w="4453" h="449" extrusionOk="0">
                  <a:moveTo>
                    <a:pt x="4364" y="11"/>
                  </a:moveTo>
                  <a:lnTo>
                    <a:pt x="4452" y="11"/>
                  </a:lnTo>
                  <a:cubicBezTo>
                    <a:pt x="4384" y="420"/>
                    <a:pt x="3838" y="332"/>
                    <a:pt x="3420" y="361"/>
                  </a:cubicBezTo>
                  <a:cubicBezTo>
                    <a:pt x="2407" y="449"/>
                    <a:pt x="1384" y="449"/>
                    <a:pt x="381" y="361"/>
                  </a:cubicBezTo>
                  <a:cubicBezTo>
                    <a:pt x="283" y="352"/>
                    <a:pt x="1" y="449"/>
                    <a:pt x="20" y="244"/>
                  </a:cubicBezTo>
                  <a:cubicBezTo>
                    <a:pt x="40" y="1"/>
                    <a:pt x="313" y="157"/>
                    <a:pt x="420" y="167"/>
                  </a:cubicBezTo>
                  <a:cubicBezTo>
                    <a:pt x="1598" y="176"/>
                    <a:pt x="3186" y="40"/>
                    <a:pt x="4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43"/>
            <p:cNvSpPr/>
            <p:nvPr/>
          </p:nvSpPr>
          <p:spPr>
            <a:xfrm>
              <a:off x="2830650" y="4216800"/>
              <a:ext cx="11225" cy="18775"/>
            </a:xfrm>
            <a:custGeom>
              <a:avLst/>
              <a:gdLst/>
              <a:ahLst/>
              <a:cxnLst/>
              <a:rect l="l" t="t" r="r" b="b"/>
              <a:pathLst>
                <a:path w="449" h="751" extrusionOk="0">
                  <a:moveTo>
                    <a:pt x="331" y="0"/>
                  </a:moveTo>
                  <a:cubicBezTo>
                    <a:pt x="448" y="312"/>
                    <a:pt x="195" y="595"/>
                    <a:pt x="19" y="750"/>
                  </a:cubicBezTo>
                  <a:cubicBezTo>
                    <a:pt x="0" y="380"/>
                    <a:pt x="224" y="244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43"/>
            <p:cNvSpPr/>
            <p:nvPr/>
          </p:nvSpPr>
          <p:spPr>
            <a:xfrm>
              <a:off x="3106025" y="4225075"/>
              <a:ext cx="129100" cy="18050"/>
            </a:xfrm>
            <a:custGeom>
              <a:avLst/>
              <a:gdLst/>
              <a:ahLst/>
              <a:cxnLst/>
              <a:rect l="l" t="t" r="r" b="b"/>
              <a:pathLst>
                <a:path w="5164" h="722" extrusionOk="0">
                  <a:moveTo>
                    <a:pt x="20" y="147"/>
                  </a:moveTo>
                  <a:cubicBezTo>
                    <a:pt x="1598" y="488"/>
                    <a:pt x="3595" y="1"/>
                    <a:pt x="5163" y="225"/>
                  </a:cubicBezTo>
                  <a:cubicBezTo>
                    <a:pt x="5124" y="721"/>
                    <a:pt x="4540" y="497"/>
                    <a:pt x="4209" y="497"/>
                  </a:cubicBezTo>
                  <a:cubicBezTo>
                    <a:pt x="2981" y="497"/>
                    <a:pt x="1306" y="663"/>
                    <a:pt x="59" y="497"/>
                  </a:cubicBezTo>
                  <a:cubicBezTo>
                    <a:pt x="59" y="371"/>
                    <a:pt x="1" y="303"/>
                    <a:pt x="20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43"/>
            <p:cNvSpPr/>
            <p:nvPr/>
          </p:nvSpPr>
          <p:spPr>
            <a:xfrm>
              <a:off x="2829175" y="4231650"/>
              <a:ext cx="13675" cy="20725"/>
            </a:xfrm>
            <a:custGeom>
              <a:avLst/>
              <a:gdLst/>
              <a:ahLst/>
              <a:cxnLst/>
              <a:rect l="l" t="t" r="r" b="b"/>
              <a:pathLst>
                <a:path w="547" h="829" extrusionOk="0">
                  <a:moveTo>
                    <a:pt x="390" y="1"/>
                  </a:moveTo>
                  <a:cubicBezTo>
                    <a:pt x="546" y="351"/>
                    <a:pt x="244" y="585"/>
                    <a:pt x="156" y="828"/>
                  </a:cubicBezTo>
                  <a:cubicBezTo>
                    <a:pt x="1" y="478"/>
                    <a:pt x="303" y="234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43"/>
            <p:cNvSpPr/>
            <p:nvPr/>
          </p:nvSpPr>
          <p:spPr>
            <a:xfrm>
              <a:off x="2704250" y="4234575"/>
              <a:ext cx="87450" cy="75025"/>
            </a:xfrm>
            <a:custGeom>
              <a:avLst/>
              <a:gdLst/>
              <a:ahLst/>
              <a:cxnLst/>
              <a:rect l="l" t="t" r="r" b="b"/>
              <a:pathLst>
                <a:path w="3498" h="3001" extrusionOk="0">
                  <a:moveTo>
                    <a:pt x="3293" y="0"/>
                  </a:moveTo>
                  <a:cubicBezTo>
                    <a:pt x="3429" y="897"/>
                    <a:pt x="3332" y="2017"/>
                    <a:pt x="3498" y="2883"/>
                  </a:cubicBezTo>
                  <a:cubicBezTo>
                    <a:pt x="2611" y="2922"/>
                    <a:pt x="1423" y="3000"/>
                    <a:pt x="332" y="2961"/>
                  </a:cubicBezTo>
                  <a:cubicBezTo>
                    <a:pt x="303" y="1948"/>
                    <a:pt x="1" y="1004"/>
                    <a:pt x="89" y="0"/>
                  </a:cubicBezTo>
                  <a:cubicBezTo>
                    <a:pt x="1024" y="49"/>
                    <a:pt x="2241" y="30"/>
                    <a:pt x="3293" y="0"/>
                  </a:cubicBezTo>
                  <a:close/>
                  <a:moveTo>
                    <a:pt x="2942" y="556"/>
                  </a:moveTo>
                  <a:cubicBezTo>
                    <a:pt x="2796" y="234"/>
                    <a:pt x="2397" y="351"/>
                    <a:pt x="2037" y="351"/>
                  </a:cubicBezTo>
                  <a:cubicBezTo>
                    <a:pt x="1628" y="351"/>
                    <a:pt x="1209" y="263"/>
                    <a:pt x="848" y="400"/>
                  </a:cubicBezTo>
                  <a:cubicBezTo>
                    <a:pt x="858" y="312"/>
                    <a:pt x="819" y="273"/>
                    <a:pt x="722" y="273"/>
                  </a:cubicBezTo>
                  <a:cubicBezTo>
                    <a:pt x="654" y="332"/>
                    <a:pt x="605" y="419"/>
                    <a:pt x="488" y="429"/>
                  </a:cubicBezTo>
                  <a:cubicBezTo>
                    <a:pt x="576" y="1140"/>
                    <a:pt x="254" y="2289"/>
                    <a:pt x="761" y="2640"/>
                  </a:cubicBezTo>
                  <a:cubicBezTo>
                    <a:pt x="1160" y="2922"/>
                    <a:pt x="2631" y="2572"/>
                    <a:pt x="3059" y="2484"/>
                  </a:cubicBezTo>
                  <a:cubicBezTo>
                    <a:pt x="2962" y="1870"/>
                    <a:pt x="3147" y="994"/>
                    <a:pt x="2942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43"/>
            <p:cNvSpPr/>
            <p:nvPr/>
          </p:nvSpPr>
          <p:spPr>
            <a:xfrm>
              <a:off x="2829900" y="4248450"/>
              <a:ext cx="14150" cy="22675"/>
            </a:xfrm>
            <a:custGeom>
              <a:avLst/>
              <a:gdLst/>
              <a:ahLst/>
              <a:cxnLst/>
              <a:rect l="l" t="t" r="r" b="b"/>
              <a:pathLst>
                <a:path w="566" h="907" extrusionOk="0">
                  <a:moveTo>
                    <a:pt x="400" y="1"/>
                  </a:moveTo>
                  <a:cubicBezTo>
                    <a:pt x="566" y="380"/>
                    <a:pt x="293" y="673"/>
                    <a:pt x="166" y="906"/>
                  </a:cubicBezTo>
                  <a:cubicBezTo>
                    <a:pt x="1" y="517"/>
                    <a:pt x="303" y="254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43"/>
            <p:cNvSpPr/>
            <p:nvPr/>
          </p:nvSpPr>
          <p:spPr>
            <a:xfrm>
              <a:off x="2934850" y="4250400"/>
              <a:ext cx="156350" cy="17325"/>
            </a:xfrm>
            <a:custGeom>
              <a:avLst/>
              <a:gdLst/>
              <a:ahLst/>
              <a:cxnLst/>
              <a:rect l="l" t="t" r="r" b="b"/>
              <a:pathLst>
                <a:path w="6254" h="693" extrusionOk="0">
                  <a:moveTo>
                    <a:pt x="6078" y="1"/>
                  </a:moveTo>
                  <a:lnTo>
                    <a:pt x="6156" y="1"/>
                  </a:lnTo>
                  <a:cubicBezTo>
                    <a:pt x="6254" y="312"/>
                    <a:pt x="5874" y="244"/>
                    <a:pt x="5728" y="273"/>
                  </a:cubicBezTo>
                  <a:cubicBezTo>
                    <a:pt x="4695" y="478"/>
                    <a:pt x="3760" y="692"/>
                    <a:pt x="2368" y="634"/>
                  </a:cubicBezTo>
                  <a:cubicBezTo>
                    <a:pt x="1481" y="595"/>
                    <a:pt x="527" y="575"/>
                    <a:pt x="1" y="195"/>
                  </a:cubicBezTo>
                  <a:cubicBezTo>
                    <a:pt x="673" y="156"/>
                    <a:pt x="1462" y="195"/>
                    <a:pt x="2251" y="234"/>
                  </a:cubicBezTo>
                  <a:cubicBezTo>
                    <a:pt x="3527" y="302"/>
                    <a:pt x="4812" y="225"/>
                    <a:pt x="6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43"/>
            <p:cNvSpPr/>
            <p:nvPr/>
          </p:nvSpPr>
          <p:spPr>
            <a:xfrm>
              <a:off x="3214875" y="4252350"/>
              <a:ext cx="7575" cy="13900"/>
            </a:xfrm>
            <a:custGeom>
              <a:avLst/>
              <a:gdLst/>
              <a:ahLst/>
              <a:cxnLst/>
              <a:rect l="l" t="t" r="r" b="b"/>
              <a:pathLst>
                <a:path w="303" h="556" extrusionOk="0">
                  <a:moveTo>
                    <a:pt x="254" y="0"/>
                  </a:moveTo>
                  <a:cubicBezTo>
                    <a:pt x="303" y="137"/>
                    <a:pt x="137" y="380"/>
                    <a:pt x="98" y="556"/>
                  </a:cubicBezTo>
                  <a:cubicBezTo>
                    <a:pt x="1" y="448"/>
                    <a:pt x="108" y="156"/>
                    <a:pt x="20" y="39"/>
                  </a:cubicBezTo>
                  <a:cubicBezTo>
                    <a:pt x="137" y="69"/>
                    <a:pt x="156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43"/>
            <p:cNvSpPr/>
            <p:nvPr/>
          </p:nvSpPr>
          <p:spPr>
            <a:xfrm>
              <a:off x="3107250" y="4253325"/>
              <a:ext cx="106200" cy="86950"/>
            </a:xfrm>
            <a:custGeom>
              <a:avLst/>
              <a:gdLst/>
              <a:ahLst/>
              <a:cxnLst/>
              <a:rect l="l" t="t" r="r" b="b"/>
              <a:pathLst>
                <a:path w="4248" h="3478" extrusionOk="0">
                  <a:moveTo>
                    <a:pt x="4121" y="0"/>
                  </a:moveTo>
                  <a:cubicBezTo>
                    <a:pt x="4208" y="1062"/>
                    <a:pt x="4179" y="2241"/>
                    <a:pt x="4247" y="3322"/>
                  </a:cubicBezTo>
                  <a:cubicBezTo>
                    <a:pt x="2835" y="3478"/>
                    <a:pt x="1384" y="3292"/>
                    <a:pt x="137" y="3244"/>
                  </a:cubicBezTo>
                  <a:cubicBezTo>
                    <a:pt x="117" y="2289"/>
                    <a:pt x="1" y="1013"/>
                    <a:pt x="98" y="195"/>
                  </a:cubicBezTo>
                  <a:cubicBezTo>
                    <a:pt x="1325" y="20"/>
                    <a:pt x="2806" y="108"/>
                    <a:pt x="4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43"/>
            <p:cNvSpPr/>
            <p:nvPr/>
          </p:nvSpPr>
          <p:spPr>
            <a:xfrm>
              <a:off x="2755150" y="4255275"/>
              <a:ext cx="14875" cy="33625"/>
            </a:xfrm>
            <a:custGeom>
              <a:avLst/>
              <a:gdLst/>
              <a:ahLst/>
              <a:cxnLst/>
              <a:rect l="l" t="t" r="r" b="b"/>
              <a:pathLst>
                <a:path w="595" h="1345" extrusionOk="0">
                  <a:moveTo>
                    <a:pt x="468" y="0"/>
                  </a:moveTo>
                  <a:lnTo>
                    <a:pt x="595" y="0"/>
                  </a:lnTo>
                  <a:cubicBezTo>
                    <a:pt x="361" y="409"/>
                    <a:pt x="332" y="1033"/>
                    <a:pt x="1" y="1344"/>
                  </a:cubicBezTo>
                  <a:cubicBezTo>
                    <a:pt x="205" y="955"/>
                    <a:pt x="322" y="458"/>
                    <a:pt x="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43"/>
            <p:cNvSpPr/>
            <p:nvPr/>
          </p:nvSpPr>
          <p:spPr>
            <a:xfrm>
              <a:off x="2733975" y="4257225"/>
              <a:ext cx="8550" cy="10975"/>
            </a:xfrm>
            <a:custGeom>
              <a:avLst/>
              <a:gdLst/>
              <a:ahLst/>
              <a:cxnLst/>
              <a:rect l="l" t="t" r="r" b="b"/>
              <a:pathLst>
                <a:path w="342" h="439" extrusionOk="0">
                  <a:moveTo>
                    <a:pt x="137" y="0"/>
                  </a:moveTo>
                  <a:cubicBezTo>
                    <a:pt x="341" y="78"/>
                    <a:pt x="49" y="263"/>
                    <a:pt x="98" y="439"/>
                  </a:cubicBezTo>
                  <a:cubicBezTo>
                    <a:pt x="0" y="341"/>
                    <a:pt x="137" y="13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43"/>
            <p:cNvSpPr/>
            <p:nvPr/>
          </p:nvSpPr>
          <p:spPr>
            <a:xfrm>
              <a:off x="2743225" y="4257225"/>
              <a:ext cx="6850" cy="19750"/>
            </a:xfrm>
            <a:custGeom>
              <a:avLst/>
              <a:gdLst/>
              <a:ahLst/>
              <a:cxnLst/>
              <a:rect l="l" t="t" r="r" b="b"/>
              <a:pathLst>
                <a:path w="274" h="790" extrusionOk="0">
                  <a:moveTo>
                    <a:pt x="273" y="0"/>
                  </a:moveTo>
                  <a:cubicBezTo>
                    <a:pt x="185" y="263"/>
                    <a:pt x="88" y="526"/>
                    <a:pt x="0" y="789"/>
                  </a:cubicBezTo>
                  <a:cubicBezTo>
                    <a:pt x="10" y="604"/>
                    <a:pt x="30" y="88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43"/>
            <p:cNvSpPr/>
            <p:nvPr/>
          </p:nvSpPr>
          <p:spPr>
            <a:xfrm>
              <a:off x="3214875" y="4259175"/>
              <a:ext cx="13425" cy="26800"/>
            </a:xfrm>
            <a:custGeom>
              <a:avLst/>
              <a:gdLst/>
              <a:ahLst/>
              <a:cxnLst/>
              <a:rect l="l" t="t" r="r" b="b"/>
              <a:pathLst>
                <a:path w="537" h="1072" extrusionOk="0">
                  <a:moveTo>
                    <a:pt x="380" y="0"/>
                  </a:moveTo>
                  <a:cubicBezTo>
                    <a:pt x="536" y="438"/>
                    <a:pt x="225" y="740"/>
                    <a:pt x="137" y="1072"/>
                  </a:cubicBezTo>
                  <a:cubicBezTo>
                    <a:pt x="1" y="653"/>
                    <a:pt x="322" y="37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43"/>
            <p:cNvSpPr/>
            <p:nvPr/>
          </p:nvSpPr>
          <p:spPr>
            <a:xfrm>
              <a:off x="2888600" y="4263300"/>
              <a:ext cx="41175" cy="69175"/>
            </a:xfrm>
            <a:custGeom>
              <a:avLst/>
              <a:gdLst/>
              <a:ahLst/>
              <a:cxnLst/>
              <a:rect l="l" t="t" r="r" b="b"/>
              <a:pathLst>
                <a:path w="1647" h="2767" extrusionOk="0">
                  <a:moveTo>
                    <a:pt x="1451" y="1"/>
                  </a:moveTo>
                  <a:cubicBezTo>
                    <a:pt x="1529" y="10"/>
                    <a:pt x="1549" y="79"/>
                    <a:pt x="1646" y="79"/>
                  </a:cubicBezTo>
                  <a:cubicBezTo>
                    <a:pt x="1276" y="741"/>
                    <a:pt x="916" y="1452"/>
                    <a:pt x="546" y="2173"/>
                  </a:cubicBezTo>
                  <a:cubicBezTo>
                    <a:pt x="438" y="2387"/>
                    <a:pt x="331" y="2699"/>
                    <a:pt x="68" y="2767"/>
                  </a:cubicBezTo>
                  <a:cubicBezTo>
                    <a:pt x="0" y="2543"/>
                    <a:pt x="234" y="2338"/>
                    <a:pt x="351" y="2134"/>
                  </a:cubicBezTo>
                  <a:cubicBezTo>
                    <a:pt x="692" y="1510"/>
                    <a:pt x="1052" y="751"/>
                    <a:pt x="1412" y="118"/>
                  </a:cubicBezTo>
                  <a:cubicBezTo>
                    <a:pt x="1403" y="49"/>
                    <a:pt x="1451" y="49"/>
                    <a:pt x="1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43"/>
            <p:cNvSpPr/>
            <p:nvPr/>
          </p:nvSpPr>
          <p:spPr>
            <a:xfrm>
              <a:off x="2831125" y="4265250"/>
              <a:ext cx="13900" cy="26575"/>
            </a:xfrm>
            <a:custGeom>
              <a:avLst/>
              <a:gdLst/>
              <a:ahLst/>
              <a:cxnLst/>
              <a:rect l="l" t="t" r="r" b="b"/>
              <a:pathLst>
                <a:path w="556" h="1063" extrusionOk="0">
                  <a:moveTo>
                    <a:pt x="390" y="1"/>
                  </a:moveTo>
                  <a:cubicBezTo>
                    <a:pt x="556" y="439"/>
                    <a:pt x="302" y="809"/>
                    <a:pt x="156" y="1062"/>
                  </a:cubicBezTo>
                  <a:cubicBezTo>
                    <a:pt x="0" y="634"/>
                    <a:pt x="234" y="244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43"/>
            <p:cNvSpPr/>
            <p:nvPr/>
          </p:nvSpPr>
          <p:spPr>
            <a:xfrm>
              <a:off x="2945075" y="4267200"/>
              <a:ext cx="147825" cy="76725"/>
            </a:xfrm>
            <a:custGeom>
              <a:avLst/>
              <a:gdLst/>
              <a:ahLst/>
              <a:cxnLst/>
              <a:rect l="l" t="t" r="r" b="b"/>
              <a:pathLst>
                <a:path w="5913" h="3069" extrusionOk="0">
                  <a:moveTo>
                    <a:pt x="5786" y="1"/>
                  </a:moveTo>
                  <a:cubicBezTo>
                    <a:pt x="5864" y="741"/>
                    <a:pt x="5816" y="1910"/>
                    <a:pt x="5913" y="2767"/>
                  </a:cubicBezTo>
                  <a:cubicBezTo>
                    <a:pt x="3994" y="3069"/>
                    <a:pt x="2007" y="2767"/>
                    <a:pt x="30" y="2689"/>
                  </a:cubicBezTo>
                  <a:cubicBezTo>
                    <a:pt x="69" y="2036"/>
                    <a:pt x="1" y="1189"/>
                    <a:pt x="30" y="429"/>
                  </a:cubicBezTo>
                  <a:cubicBezTo>
                    <a:pt x="1959" y="809"/>
                    <a:pt x="4208" y="536"/>
                    <a:pt x="5786" y="1"/>
                  </a:cubicBezTo>
                  <a:close/>
                  <a:moveTo>
                    <a:pt x="3030" y="1978"/>
                  </a:moveTo>
                  <a:cubicBezTo>
                    <a:pt x="3059" y="1676"/>
                    <a:pt x="2747" y="1539"/>
                    <a:pt x="2514" y="1617"/>
                  </a:cubicBezTo>
                  <a:cubicBezTo>
                    <a:pt x="1764" y="1880"/>
                    <a:pt x="2952" y="2708"/>
                    <a:pt x="3030" y="19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43"/>
            <p:cNvSpPr/>
            <p:nvPr/>
          </p:nvSpPr>
          <p:spPr>
            <a:xfrm>
              <a:off x="2405500" y="4272075"/>
              <a:ext cx="10475" cy="15850"/>
            </a:xfrm>
            <a:custGeom>
              <a:avLst/>
              <a:gdLst/>
              <a:ahLst/>
              <a:cxnLst/>
              <a:rect l="l" t="t" r="r" b="b"/>
              <a:pathLst>
                <a:path w="419" h="634" extrusionOk="0">
                  <a:moveTo>
                    <a:pt x="273" y="0"/>
                  </a:moveTo>
                  <a:cubicBezTo>
                    <a:pt x="419" y="234"/>
                    <a:pt x="195" y="448"/>
                    <a:pt x="156" y="633"/>
                  </a:cubicBezTo>
                  <a:cubicBezTo>
                    <a:pt x="0" y="390"/>
                    <a:pt x="214" y="166"/>
                    <a:pt x="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43"/>
            <p:cNvSpPr/>
            <p:nvPr/>
          </p:nvSpPr>
          <p:spPr>
            <a:xfrm>
              <a:off x="2902225" y="4274025"/>
              <a:ext cx="29725" cy="58225"/>
            </a:xfrm>
            <a:custGeom>
              <a:avLst/>
              <a:gdLst/>
              <a:ahLst/>
              <a:cxnLst/>
              <a:rect l="l" t="t" r="r" b="b"/>
              <a:pathLst>
                <a:path w="1189" h="2329" extrusionOk="0">
                  <a:moveTo>
                    <a:pt x="1150" y="0"/>
                  </a:moveTo>
                  <a:cubicBezTo>
                    <a:pt x="1189" y="0"/>
                    <a:pt x="1179" y="49"/>
                    <a:pt x="1189" y="78"/>
                  </a:cubicBezTo>
                  <a:cubicBezTo>
                    <a:pt x="1062" y="497"/>
                    <a:pt x="828" y="877"/>
                    <a:pt x="634" y="1266"/>
                  </a:cubicBezTo>
                  <a:cubicBezTo>
                    <a:pt x="449" y="1627"/>
                    <a:pt x="380" y="2124"/>
                    <a:pt x="1" y="2328"/>
                  </a:cubicBezTo>
                  <a:cubicBezTo>
                    <a:pt x="332" y="1510"/>
                    <a:pt x="809" y="818"/>
                    <a:pt x="1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43"/>
            <p:cNvSpPr/>
            <p:nvPr/>
          </p:nvSpPr>
          <p:spPr>
            <a:xfrm>
              <a:off x="2764900" y="4276950"/>
              <a:ext cx="5625" cy="12925"/>
            </a:xfrm>
            <a:custGeom>
              <a:avLst/>
              <a:gdLst/>
              <a:ahLst/>
              <a:cxnLst/>
              <a:rect l="l" t="t" r="r" b="b"/>
              <a:pathLst>
                <a:path w="225" h="517" extrusionOk="0">
                  <a:moveTo>
                    <a:pt x="156" y="0"/>
                  </a:moveTo>
                  <a:cubicBezTo>
                    <a:pt x="224" y="166"/>
                    <a:pt x="224" y="351"/>
                    <a:pt x="156" y="516"/>
                  </a:cubicBezTo>
                  <a:lnTo>
                    <a:pt x="0" y="516"/>
                  </a:lnTo>
                  <a:cubicBezTo>
                    <a:pt x="10" y="302"/>
                    <a:pt x="137" y="205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43"/>
            <p:cNvSpPr/>
            <p:nvPr/>
          </p:nvSpPr>
          <p:spPr>
            <a:xfrm>
              <a:off x="3214150" y="4277925"/>
              <a:ext cx="15600" cy="21925"/>
            </a:xfrm>
            <a:custGeom>
              <a:avLst/>
              <a:gdLst/>
              <a:ahLst/>
              <a:cxnLst/>
              <a:rect l="l" t="t" r="r" b="b"/>
              <a:pathLst>
                <a:path w="624" h="877" extrusionOk="0">
                  <a:moveTo>
                    <a:pt x="409" y="0"/>
                  </a:moveTo>
                  <a:cubicBezTo>
                    <a:pt x="624" y="312"/>
                    <a:pt x="263" y="585"/>
                    <a:pt x="205" y="877"/>
                  </a:cubicBezTo>
                  <a:cubicBezTo>
                    <a:pt x="0" y="585"/>
                    <a:pt x="361" y="312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43"/>
            <p:cNvSpPr/>
            <p:nvPr/>
          </p:nvSpPr>
          <p:spPr>
            <a:xfrm>
              <a:off x="3215600" y="4290825"/>
              <a:ext cx="14875" cy="21700"/>
            </a:xfrm>
            <a:custGeom>
              <a:avLst/>
              <a:gdLst/>
              <a:ahLst/>
              <a:cxnLst/>
              <a:rect l="l" t="t" r="r" b="b"/>
              <a:pathLst>
                <a:path w="595" h="868" extrusionOk="0">
                  <a:moveTo>
                    <a:pt x="381" y="0"/>
                  </a:moveTo>
                  <a:cubicBezTo>
                    <a:pt x="595" y="293"/>
                    <a:pt x="176" y="575"/>
                    <a:pt x="147" y="867"/>
                  </a:cubicBezTo>
                  <a:cubicBezTo>
                    <a:pt x="1" y="517"/>
                    <a:pt x="371" y="332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43"/>
            <p:cNvSpPr/>
            <p:nvPr/>
          </p:nvSpPr>
          <p:spPr>
            <a:xfrm>
              <a:off x="2404750" y="4291800"/>
              <a:ext cx="13175" cy="13900"/>
            </a:xfrm>
            <a:custGeom>
              <a:avLst/>
              <a:gdLst/>
              <a:ahLst/>
              <a:cxnLst/>
              <a:rect l="l" t="t" r="r" b="b"/>
              <a:pathLst>
                <a:path w="527" h="556" extrusionOk="0">
                  <a:moveTo>
                    <a:pt x="303" y="0"/>
                  </a:moveTo>
                  <a:cubicBezTo>
                    <a:pt x="527" y="137"/>
                    <a:pt x="244" y="400"/>
                    <a:pt x="225" y="555"/>
                  </a:cubicBezTo>
                  <a:cubicBezTo>
                    <a:pt x="1" y="390"/>
                    <a:pt x="283" y="166"/>
                    <a:pt x="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43"/>
            <p:cNvSpPr/>
            <p:nvPr/>
          </p:nvSpPr>
          <p:spPr>
            <a:xfrm>
              <a:off x="2912950" y="4292775"/>
              <a:ext cx="21450" cy="40200"/>
            </a:xfrm>
            <a:custGeom>
              <a:avLst/>
              <a:gdLst/>
              <a:ahLst/>
              <a:cxnLst/>
              <a:rect l="l" t="t" r="r" b="b"/>
              <a:pathLst>
                <a:path w="858" h="1608" extrusionOk="0">
                  <a:moveTo>
                    <a:pt x="672" y="0"/>
                  </a:moveTo>
                  <a:cubicBezTo>
                    <a:pt x="857" y="478"/>
                    <a:pt x="555" y="741"/>
                    <a:pt x="399" y="1072"/>
                  </a:cubicBezTo>
                  <a:cubicBezTo>
                    <a:pt x="292" y="1286"/>
                    <a:pt x="283" y="1607"/>
                    <a:pt x="0" y="1549"/>
                  </a:cubicBezTo>
                  <a:cubicBezTo>
                    <a:pt x="224" y="1033"/>
                    <a:pt x="487" y="546"/>
                    <a:pt x="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43"/>
            <p:cNvSpPr/>
            <p:nvPr/>
          </p:nvSpPr>
          <p:spPr>
            <a:xfrm>
              <a:off x="3215850" y="4304700"/>
              <a:ext cx="13900" cy="24625"/>
            </a:xfrm>
            <a:custGeom>
              <a:avLst/>
              <a:gdLst/>
              <a:ahLst/>
              <a:cxnLst/>
              <a:rect l="l" t="t" r="r" b="b"/>
              <a:pathLst>
                <a:path w="556" h="985" extrusionOk="0">
                  <a:moveTo>
                    <a:pt x="410" y="1"/>
                  </a:moveTo>
                  <a:cubicBezTo>
                    <a:pt x="556" y="410"/>
                    <a:pt x="166" y="624"/>
                    <a:pt x="137" y="984"/>
                  </a:cubicBezTo>
                  <a:cubicBezTo>
                    <a:pt x="1" y="585"/>
                    <a:pt x="371" y="35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43"/>
            <p:cNvSpPr/>
            <p:nvPr/>
          </p:nvSpPr>
          <p:spPr>
            <a:xfrm>
              <a:off x="2406225" y="4308600"/>
              <a:ext cx="11225" cy="27775"/>
            </a:xfrm>
            <a:custGeom>
              <a:avLst/>
              <a:gdLst/>
              <a:ahLst/>
              <a:cxnLst/>
              <a:rect l="l" t="t" r="r" b="b"/>
              <a:pathLst>
                <a:path w="449" h="1111" extrusionOk="0">
                  <a:moveTo>
                    <a:pt x="322" y="0"/>
                  </a:moveTo>
                  <a:cubicBezTo>
                    <a:pt x="400" y="361"/>
                    <a:pt x="439" y="731"/>
                    <a:pt x="448" y="1111"/>
                  </a:cubicBezTo>
                  <a:lnTo>
                    <a:pt x="166" y="1111"/>
                  </a:lnTo>
                  <a:cubicBezTo>
                    <a:pt x="176" y="711"/>
                    <a:pt x="0" y="156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43"/>
            <p:cNvSpPr/>
            <p:nvPr/>
          </p:nvSpPr>
          <p:spPr>
            <a:xfrm>
              <a:off x="2442025" y="4310300"/>
              <a:ext cx="206500" cy="37775"/>
            </a:xfrm>
            <a:custGeom>
              <a:avLst/>
              <a:gdLst/>
              <a:ahLst/>
              <a:cxnLst/>
              <a:rect l="l" t="t" r="r" b="b"/>
              <a:pathLst>
                <a:path w="8260" h="1511" extrusionOk="0">
                  <a:moveTo>
                    <a:pt x="8260" y="887"/>
                  </a:moveTo>
                  <a:cubicBezTo>
                    <a:pt x="8211" y="1043"/>
                    <a:pt x="7938" y="1062"/>
                    <a:pt x="7821" y="1082"/>
                  </a:cubicBezTo>
                  <a:cubicBezTo>
                    <a:pt x="5454" y="1510"/>
                    <a:pt x="2416" y="994"/>
                    <a:pt x="0" y="1121"/>
                  </a:cubicBezTo>
                  <a:cubicBezTo>
                    <a:pt x="88" y="536"/>
                    <a:pt x="438" y="1"/>
                    <a:pt x="1110" y="127"/>
                  </a:cubicBezTo>
                  <a:cubicBezTo>
                    <a:pt x="1471" y="205"/>
                    <a:pt x="1695" y="712"/>
                    <a:pt x="2211" y="682"/>
                  </a:cubicBezTo>
                  <a:cubicBezTo>
                    <a:pt x="2523" y="673"/>
                    <a:pt x="2766" y="322"/>
                    <a:pt x="3078" y="293"/>
                  </a:cubicBezTo>
                  <a:cubicBezTo>
                    <a:pt x="3526" y="254"/>
                    <a:pt x="3925" y="780"/>
                    <a:pt x="4461" y="682"/>
                  </a:cubicBezTo>
                  <a:cubicBezTo>
                    <a:pt x="4685" y="643"/>
                    <a:pt x="4928" y="351"/>
                    <a:pt x="5172" y="332"/>
                  </a:cubicBezTo>
                  <a:cubicBezTo>
                    <a:pt x="5630" y="293"/>
                    <a:pt x="6058" y="819"/>
                    <a:pt x="6477" y="799"/>
                  </a:cubicBezTo>
                  <a:cubicBezTo>
                    <a:pt x="6750" y="789"/>
                    <a:pt x="6993" y="429"/>
                    <a:pt x="7227" y="410"/>
                  </a:cubicBezTo>
                  <a:cubicBezTo>
                    <a:pt x="7471" y="390"/>
                    <a:pt x="7607" y="526"/>
                    <a:pt x="7782" y="604"/>
                  </a:cubicBezTo>
                  <a:cubicBezTo>
                    <a:pt x="7958" y="682"/>
                    <a:pt x="8162" y="712"/>
                    <a:pt x="8260" y="8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43"/>
            <p:cNvSpPr/>
            <p:nvPr/>
          </p:nvSpPr>
          <p:spPr>
            <a:xfrm>
              <a:off x="2925350" y="4320525"/>
              <a:ext cx="6850" cy="8800"/>
            </a:xfrm>
            <a:custGeom>
              <a:avLst/>
              <a:gdLst/>
              <a:ahLst/>
              <a:cxnLst/>
              <a:rect l="l" t="t" r="r" b="b"/>
              <a:pathLst>
                <a:path w="274" h="352" extrusionOk="0">
                  <a:moveTo>
                    <a:pt x="176" y="1"/>
                  </a:moveTo>
                  <a:cubicBezTo>
                    <a:pt x="274" y="30"/>
                    <a:pt x="196" y="225"/>
                    <a:pt x="215" y="312"/>
                  </a:cubicBezTo>
                  <a:cubicBezTo>
                    <a:pt x="166" y="312"/>
                    <a:pt x="108" y="312"/>
                    <a:pt x="98" y="351"/>
                  </a:cubicBezTo>
                  <a:cubicBezTo>
                    <a:pt x="1" y="264"/>
                    <a:pt x="176" y="108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43"/>
            <p:cNvSpPr/>
            <p:nvPr/>
          </p:nvSpPr>
          <p:spPr>
            <a:xfrm>
              <a:off x="3221200" y="4321500"/>
              <a:ext cx="8800" cy="14875"/>
            </a:xfrm>
            <a:custGeom>
              <a:avLst/>
              <a:gdLst/>
              <a:ahLst/>
              <a:cxnLst/>
              <a:rect l="l" t="t" r="r" b="b"/>
              <a:pathLst>
                <a:path w="352" h="595" extrusionOk="0">
                  <a:moveTo>
                    <a:pt x="235" y="1"/>
                  </a:moveTo>
                  <a:cubicBezTo>
                    <a:pt x="351" y="176"/>
                    <a:pt x="303" y="400"/>
                    <a:pt x="235" y="595"/>
                  </a:cubicBezTo>
                  <a:lnTo>
                    <a:pt x="1" y="595"/>
                  </a:lnTo>
                  <a:cubicBezTo>
                    <a:pt x="108" y="410"/>
                    <a:pt x="186" y="205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43"/>
            <p:cNvSpPr/>
            <p:nvPr/>
          </p:nvSpPr>
          <p:spPr>
            <a:xfrm>
              <a:off x="2864725" y="4341225"/>
              <a:ext cx="11225" cy="6850"/>
            </a:xfrm>
            <a:custGeom>
              <a:avLst/>
              <a:gdLst/>
              <a:ahLst/>
              <a:cxnLst/>
              <a:rect l="l" t="t" r="r" b="b"/>
              <a:pathLst>
                <a:path w="449" h="274" extrusionOk="0">
                  <a:moveTo>
                    <a:pt x="1" y="1"/>
                  </a:moveTo>
                  <a:cubicBezTo>
                    <a:pt x="137" y="59"/>
                    <a:pt x="283" y="88"/>
                    <a:pt x="429" y="78"/>
                  </a:cubicBezTo>
                  <a:cubicBezTo>
                    <a:pt x="449" y="176"/>
                    <a:pt x="361" y="166"/>
                    <a:pt x="390" y="273"/>
                  </a:cubicBezTo>
                  <a:lnTo>
                    <a:pt x="79" y="273"/>
                  </a:lnTo>
                  <a:cubicBezTo>
                    <a:pt x="30" y="195"/>
                    <a:pt x="1" y="9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43"/>
            <p:cNvSpPr/>
            <p:nvPr/>
          </p:nvSpPr>
          <p:spPr>
            <a:xfrm>
              <a:off x="2918050" y="4341225"/>
              <a:ext cx="13900" cy="6100"/>
            </a:xfrm>
            <a:custGeom>
              <a:avLst/>
              <a:gdLst/>
              <a:ahLst/>
              <a:cxnLst/>
              <a:rect l="l" t="t" r="r" b="b"/>
              <a:pathLst>
                <a:path w="556" h="244" extrusionOk="0">
                  <a:moveTo>
                    <a:pt x="468" y="1"/>
                  </a:moveTo>
                  <a:cubicBezTo>
                    <a:pt x="527" y="30"/>
                    <a:pt x="556" y="98"/>
                    <a:pt x="556" y="156"/>
                  </a:cubicBezTo>
                  <a:cubicBezTo>
                    <a:pt x="361" y="176"/>
                    <a:pt x="215" y="244"/>
                    <a:pt x="1" y="234"/>
                  </a:cubicBezTo>
                  <a:cubicBezTo>
                    <a:pt x="20" y="20"/>
                    <a:pt x="351" y="117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43"/>
            <p:cNvSpPr/>
            <p:nvPr/>
          </p:nvSpPr>
          <p:spPr>
            <a:xfrm>
              <a:off x="2880550" y="4343175"/>
              <a:ext cx="7575" cy="6600"/>
            </a:xfrm>
            <a:custGeom>
              <a:avLst/>
              <a:gdLst/>
              <a:ahLst/>
              <a:cxnLst/>
              <a:rect l="l" t="t" r="r" b="b"/>
              <a:pathLst>
                <a:path w="303" h="264" extrusionOk="0">
                  <a:moveTo>
                    <a:pt x="273" y="39"/>
                  </a:moveTo>
                  <a:cubicBezTo>
                    <a:pt x="303" y="224"/>
                    <a:pt x="186" y="263"/>
                    <a:pt x="1" y="234"/>
                  </a:cubicBezTo>
                  <a:cubicBezTo>
                    <a:pt x="10" y="88"/>
                    <a:pt x="79" y="0"/>
                    <a:pt x="273" y="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43"/>
            <p:cNvSpPr/>
            <p:nvPr/>
          </p:nvSpPr>
          <p:spPr>
            <a:xfrm>
              <a:off x="2893225" y="43446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244" y="20"/>
                  </a:moveTo>
                  <a:cubicBezTo>
                    <a:pt x="205" y="118"/>
                    <a:pt x="175" y="215"/>
                    <a:pt x="0" y="186"/>
                  </a:cubicBezTo>
                  <a:cubicBezTo>
                    <a:pt x="0" y="40"/>
                    <a:pt x="88" y="1"/>
                    <a:pt x="244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43"/>
            <p:cNvSpPr/>
            <p:nvPr/>
          </p:nvSpPr>
          <p:spPr>
            <a:xfrm>
              <a:off x="2904425" y="4344875"/>
              <a:ext cx="8300" cy="5150"/>
            </a:xfrm>
            <a:custGeom>
              <a:avLst/>
              <a:gdLst/>
              <a:ahLst/>
              <a:cxnLst/>
              <a:rect l="l" t="t" r="r" b="b"/>
              <a:pathLst>
                <a:path w="332" h="206" extrusionOk="0">
                  <a:moveTo>
                    <a:pt x="263" y="10"/>
                  </a:moveTo>
                  <a:cubicBezTo>
                    <a:pt x="331" y="147"/>
                    <a:pt x="0" y="205"/>
                    <a:pt x="29" y="49"/>
                  </a:cubicBezTo>
                  <a:cubicBezTo>
                    <a:pt x="98" y="10"/>
                    <a:pt x="185" y="1"/>
                    <a:pt x="263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43"/>
            <p:cNvSpPr/>
            <p:nvPr/>
          </p:nvSpPr>
          <p:spPr>
            <a:xfrm>
              <a:off x="2275450" y="4346100"/>
              <a:ext cx="85500" cy="8050"/>
            </a:xfrm>
            <a:custGeom>
              <a:avLst/>
              <a:gdLst/>
              <a:ahLst/>
              <a:cxnLst/>
              <a:rect l="l" t="t" r="r" b="b"/>
              <a:pathLst>
                <a:path w="3420" h="322" extrusionOk="0">
                  <a:moveTo>
                    <a:pt x="3420" y="117"/>
                  </a:moveTo>
                  <a:cubicBezTo>
                    <a:pt x="2416" y="312"/>
                    <a:pt x="1218" y="312"/>
                    <a:pt x="30" y="322"/>
                  </a:cubicBezTo>
                  <a:cubicBezTo>
                    <a:pt x="1" y="176"/>
                    <a:pt x="98" y="146"/>
                    <a:pt x="69" y="0"/>
                  </a:cubicBezTo>
                  <a:cubicBezTo>
                    <a:pt x="1150" y="78"/>
                    <a:pt x="2270" y="117"/>
                    <a:pt x="342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43"/>
            <p:cNvSpPr/>
            <p:nvPr/>
          </p:nvSpPr>
          <p:spPr>
            <a:xfrm>
              <a:off x="3115050" y="4346350"/>
              <a:ext cx="121025" cy="15850"/>
            </a:xfrm>
            <a:custGeom>
              <a:avLst/>
              <a:gdLst/>
              <a:ahLst/>
              <a:cxnLst/>
              <a:rect l="l" t="t" r="r" b="b"/>
              <a:pathLst>
                <a:path w="4841" h="634" extrusionOk="0">
                  <a:moveTo>
                    <a:pt x="137" y="0"/>
                  </a:moveTo>
                  <a:cubicBezTo>
                    <a:pt x="1490" y="253"/>
                    <a:pt x="3341" y="244"/>
                    <a:pt x="4841" y="117"/>
                  </a:cubicBezTo>
                  <a:cubicBezTo>
                    <a:pt x="3507" y="429"/>
                    <a:pt x="1481" y="633"/>
                    <a:pt x="20" y="321"/>
                  </a:cubicBezTo>
                  <a:cubicBezTo>
                    <a:pt x="0" y="195"/>
                    <a:pt x="49" y="78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43"/>
            <p:cNvSpPr/>
            <p:nvPr/>
          </p:nvSpPr>
          <p:spPr>
            <a:xfrm>
              <a:off x="2435200" y="4345125"/>
              <a:ext cx="209175" cy="26075"/>
            </a:xfrm>
            <a:custGeom>
              <a:avLst/>
              <a:gdLst/>
              <a:ahLst/>
              <a:cxnLst/>
              <a:rect l="l" t="t" r="r" b="b"/>
              <a:pathLst>
                <a:path w="8367" h="1043" extrusionOk="0">
                  <a:moveTo>
                    <a:pt x="8367" y="156"/>
                  </a:moveTo>
                  <a:cubicBezTo>
                    <a:pt x="8328" y="857"/>
                    <a:pt x="7393" y="896"/>
                    <a:pt x="6828" y="955"/>
                  </a:cubicBezTo>
                  <a:cubicBezTo>
                    <a:pt x="5825" y="1043"/>
                    <a:pt x="4598" y="867"/>
                    <a:pt x="3390" y="867"/>
                  </a:cubicBezTo>
                  <a:cubicBezTo>
                    <a:pt x="2494" y="867"/>
                    <a:pt x="1656" y="838"/>
                    <a:pt x="750" y="867"/>
                  </a:cubicBezTo>
                  <a:cubicBezTo>
                    <a:pt x="556" y="867"/>
                    <a:pt x="176" y="1023"/>
                    <a:pt x="78" y="750"/>
                  </a:cubicBezTo>
                  <a:cubicBezTo>
                    <a:pt x="1169" y="896"/>
                    <a:pt x="2455" y="750"/>
                    <a:pt x="3789" y="672"/>
                  </a:cubicBezTo>
                  <a:cubicBezTo>
                    <a:pt x="5075" y="585"/>
                    <a:pt x="6370" y="692"/>
                    <a:pt x="7422" y="478"/>
                  </a:cubicBezTo>
                  <a:cubicBezTo>
                    <a:pt x="5075" y="293"/>
                    <a:pt x="2260" y="750"/>
                    <a:pt x="0" y="517"/>
                  </a:cubicBezTo>
                  <a:cubicBezTo>
                    <a:pt x="39" y="0"/>
                    <a:pt x="478" y="185"/>
                    <a:pt x="828" y="195"/>
                  </a:cubicBezTo>
                  <a:cubicBezTo>
                    <a:pt x="3010" y="293"/>
                    <a:pt x="6370" y="468"/>
                    <a:pt x="8328" y="117"/>
                  </a:cubicBezTo>
                  <a:cubicBezTo>
                    <a:pt x="8328" y="156"/>
                    <a:pt x="8347" y="156"/>
                    <a:pt x="8367" y="1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43"/>
            <p:cNvSpPr/>
            <p:nvPr/>
          </p:nvSpPr>
          <p:spPr>
            <a:xfrm>
              <a:off x="2936800" y="4351950"/>
              <a:ext cx="155125" cy="14875"/>
            </a:xfrm>
            <a:custGeom>
              <a:avLst/>
              <a:gdLst/>
              <a:ahLst/>
              <a:cxnLst/>
              <a:rect l="l" t="t" r="r" b="b"/>
              <a:pathLst>
                <a:path w="6205" h="595" extrusionOk="0">
                  <a:moveTo>
                    <a:pt x="6205" y="49"/>
                  </a:moveTo>
                  <a:cubicBezTo>
                    <a:pt x="5747" y="516"/>
                    <a:pt x="4773" y="468"/>
                    <a:pt x="3984" y="594"/>
                  </a:cubicBezTo>
                  <a:cubicBezTo>
                    <a:pt x="3741" y="575"/>
                    <a:pt x="4062" y="555"/>
                    <a:pt x="4072" y="555"/>
                  </a:cubicBezTo>
                  <a:cubicBezTo>
                    <a:pt x="4267" y="516"/>
                    <a:pt x="4598" y="399"/>
                    <a:pt x="4783" y="399"/>
                  </a:cubicBezTo>
                  <a:cubicBezTo>
                    <a:pt x="3166" y="321"/>
                    <a:pt x="1491" y="312"/>
                    <a:pt x="1" y="127"/>
                  </a:cubicBezTo>
                  <a:cubicBezTo>
                    <a:pt x="10" y="68"/>
                    <a:pt x="69" y="59"/>
                    <a:pt x="79" y="0"/>
                  </a:cubicBezTo>
                  <a:cubicBezTo>
                    <a:pt x="1890" y="127"/>
                    <a:pt x="4286" y="341"/>
                    <a:pt x="6205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43"/>
            <p:cNvSpPr/>
            <p:nvPr/>
          </p:nvSpPr>
          <p:spPr>
            <a:xfrm>
              <a:off x="2660425" y="4355100"/>
              <a:ext cx="184600" cy="24125"/>
            </a:xfrm>
            <a:custGeom>
              <a:avLst/>
              <a:gdLst/>
              <a:ahLst/>
              <a:cxnLst/>
              <a:rect l="l" t="t" r="r" b="b"/>
              <a:pathLst>
                <a:path w="7384" h="965" extrusionOk="0">
                  <a:moveTo>
                    <a:pt x="7267" y="1"/>
                  </a:moveTo>
                  <a:lnTo>
                    <a:pt x="7384" y="1"/>
                  </a:lnTo>
                  <a:cubicBezTo>
                    <a:pt x="7315" y="312"/>
                    <a:pt x="6858" y="303"/>
                    <a:pt x="6595" y="351"/>
                  </a:cubicBezTo>
                  <a:cubicBezTo>
                    <a:pt x="4842" y="673"/>
                    <a:pt x="2290" y="965"/>
                    <a:pt x="274" y="595"/>
                  </a:cubicBezTo>
                  <a:cubicBezTo>
                    <a:pt x="98" y="546"/>
                    <a:pt x="127" y="293"/>
                    <a:pt x="1" y="195"/>
                  </a:cubicBezTo>
                  <a:cubicBezTo>
                    <a:pt x="2241" y="361"/>
                    <a:pt x="5085" y="371"/>
                    <a:pt x="7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43"/>
            <p:cNvSpPr/>
            <p:nvPr/>
          </p:nvSpPr>
          <p:spPr>
            <a:xfrm>
              <a:off x="2910250" y="4355350"/>
              <a:ext cx="15875" cy="6600"/>
            </a:xfrm>
            <a:custGeom>
              <a:avLst/>
              <a:gdLst/>
              <a:ahLst/>
              <a:cxnLst/>
              <a:rect l="l" t="t" r="r" b="b"/>
              <a:pathLst>
                <a:path w="635" h="264" extrusionOk="0">
                  <a:moveTo>
                    <a:pt x="634" y="30"/>
                  </a:moveTo>
                  <a:cubicBezTo>
                    <a:pt x="449" y="166"/>
                    <a:pt x="225" y="244"/>
                    <a:pt x="1" y="263"/>
                  </a:cubicBezTo>
                  <a:cubicBezTo>
                    <a:pt x="20" y="0"/>
                    <a:pt x="391" y="78"/>
                    <a:pt x="63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43"/>
            <p:cNvSpPr/>
            <p:nvPr/>
          </p:nvSpPr>
          <p:spPr>
            <a:xfrm>
              <a:off x="2266950" y="4357050"/>
              <a:ext cx="152700" cy="22675"/>
            </a:xfrm>
            <a:custGeom>
              <a:avLst/>
              <a:gdLst/>
              <a:ahLst/>
              <a:cxnLst/>
              <a:rect l="l" t="t" r="r" b="b"/>
              <a:pathLst>
                <a:path w="6108" h="907" extrusionOk="0">
                  <a:moveTo>
                    <a:pt x="5932" y="1"/>
                  </a:moveTo>
                  <a:cubicBezTo>
                    <a:pt x="6107" y="79"/>
                    <a:pt x="5825" y="351"/>
                    <a:pt x="5776" y="478"/>
                  </a:cubicBezTo>
                  <a:cubicBezTo>
                    <a:pt x="4422" y="468"/>
                    <a:pt x="2766" y="906"/>
                    <a:pt x="1354" y="828"/>
                  </a:cubicBezTo>
                  <a:cubicBezTo>
                    <a:pt x="886" y="799"/>
                    <a:pt x="0" y="760"/>
                    <a:pt x="10" y="234"/>
                  </a:cubicBezTo>
                  <a:cubicBezTo>
                    <a:pt x="1821" y="380"/>
                    <a:pt x="4130" y="225"/>
                    <a:pt x="5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43"/>
            <p:cNvSpPr/>
            <p:nvPr/>
          </p:nvSpPr>
          <p:spPr>
            <a:xfrm>
              <a:off x="2874225" y="4355350"/>
              <a:ext cx="8300" cy="6600"/>
            </a:xfrm>
            <a:custGeom>
              <a:avLst/>
              <a:gdLst/>
              <a:ahLst/>
              <a:cxnLst/>
              <a:rect l="l" t="t" r="r" b="b"/>
              <a:pathLst>
                <a:path w="332" h="264" extrusionOk="0">
                  <a:moveTo>
                    <a:pt x="332" y="108"/>
                  </a:moveTo>
                  <a:cubicBezTo>
                    <a:pt x="293" y="156"/>
                    <a:pt x="283" y="205"/>
                    <a:pt x="293" y="263"/>
                  </a:cubicBezTo>
                  <a:lnTo>
                    <a:pt x="10" y="263"/>
                  </a:lnTo>
                  <a:cubicBezTo>
                    <a:pt x="0" y="98"/>
                    <a:pt x="205" y="0"/>
                    <a:pt x="332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43"/>
            <p:cNvSpPr/>
            <p:nvPr/>
          </p:nvSpPr>
          <p:spPr>
            <a:xfrm>
              <a:off x="2886400" y="4357300"/>
              <a:ext cx="6850" cy="6600"/>
            </a:xfrm>
            <a:custGeom>
              <a:avLst/>
              <a:gdLst/>
              <a:ahLst/>
              <a:cxnLst/>
              <a:rect l="l" t="t" r="r" b="b"/>
              <a:pathLst>
                <a:path w="274" h="264" extrusionOk="0">
                  <a:moveTo>
                    <a:pt x="273" y="30"/>
                  </a:moveTo>
                  <a:cubicBezTo>
                    <a:pt x="263" y="176"/>
                    <a:pt x="195" y="263"/>
                    <a:pt x="0" y="224"/>
                  </a:cubicBezTo>
                  <a:cubicBezTo>
                    <a:pt x="10" y="78"/>
                    <a:pt x="88" y="0"/>
                    <a:pt x="27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43"/>
            <p:cNvSpPr/>
            <p:nvPr/>
          </p:nvSpPr>
          <p:spPr>
            <a:xfrm>
              <a:off x="2897350" y="4357050"/>
              <a:ext cx="8800" cy="5875"/>
            </a:xfrm>
            <a:custGeom>
              <a:avLst/>
              <a:gdLst/>
              <a:ahLst/>
              <a:cxnLst/>
              <a:rect l="l" t="t" r="r" b="b"/>
              <a:pathLst>
                <a:path w="352" h="235" extrusionOk="0">
                  <a:moveTo>
                    <a:pt x="351" y="40"/>
                  </a:moveTo>
                  <a:cubicBezTo>
                    <a:pt x="312" y="88"/>
                    <a:pt x="312" y="186"/>
                    <a:pt x="273" y="234"/>
                  </a:cubicBezTo>
                  <a:lnTo>
                    <a:pt x="1" y="234"/>
                  </a:lnTo>
                  <a:cubicBezTo>
                    <a:pt x="40" y="98"/>
                    <a:pt x="127" y="1"/>
                    <a:pt x="35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43"/>
            <p:cNvSpPr/>
            <p:nvPr/>
          </p:nvSpPr>
          <p:spPr>
            <a:xfrm>
              <a:off x="2938500" y="4359975"/>
              <a:ext cx="89150" cy="10000"/>
            </a:xfrm>
            <a:custGeom>
              <a:avLst/>
              <a:gdLst/>
              <a:ahLst/>
              <a:cxnLst/>
              <a:rect l="l" t="t" r="r" b="b"/>
              <a:pathLst>
                <a:path w="3566" h="400" extrusionOk="0">
                  <a:moveTo>
                    <a:pt x="11" y="39"/>
                  </a:moveTo>
                  <a:cubicBezTo>
                    <a:pt x="1" y="10"/>
                    <a:pt x="30" y="0"/>
                    <a:pt x="50" y="0"/>
                  </a:cubicBezTo>
                  <a:cubicBezTo>
                    <a:pt x="1189" y="166"/>
                    <a:pt x="2338" y="254"/>
                    <a:pt x="3488" y="273"/>
                  </a:cubicBezTo>
                  <a:cubicBezTo>
                    <a:pt x="3556" y="263"/>
                    <a:pt x="3566" y="312"/>
                    <a:pt x="3527" y="322"/>
                  </a:cubicBezTo>
                  <a:cubicBezTo>
                    <a:pt x="2280" y="302"/>
                    <a:pt x="916" y="400"/>
                    <a:pt x="11" y="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43"/>
            <p:cNvSpPr/>
            <p:nvPr/>
          </p:nvSpPr>
          <p:spPr>
            <a:xfrm>
              <a:off x="2408900" y="3458300"/>
              <a:ext cx="55775" cy="50425"/>
            </a:xfrm>
            <a:custGeom>
              <a:avLst/>
              <a:gdLst/>
              <a:ahLst/>
              <a:cxnLst/>
              <a:rect l="l" t="t" r="r" b="b"/>
              <a:pathLst>
                <a:path w="2231" h="2017" extrusionOk="0">
                  <a:moveTo>
                    <a:pt x="2231" y="1"/>
                  </a:moveTo>
                  <a:cubicBezTo>
                    <a:pt x="1968" y="955"/>
                    <a:pt x="867" y="1432"/>
                    <a:pt x="98" y="2017"/>
                  </a:cubicBezTo>
                  <a:cubicBezTo>
                    <a:pt x="0" y="1442"/>
                    <a:pt x="682" y="1189"/>
                    <a:pt x="1052" y="916"/>
                  </a:cubicBezTo>
                  <a:cubicBezTo>
                    <a:pt x="1461" y="605"/>
                    <a:pt x="1880" y="312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43"/>
            <p:cNvSpPr/>
            <p:nvPr/>
          </p:nvSpPr>
          <p:spPr>
            <a:xfrm>
              <a:off x="3030550" y="3465375"/>
              <a:ext cx="39475" cy="76950"/>
            </a:xfrm>
            <a:custGeom>
              <a:avLst/>
              <a:gdLst/>
              <a:ahLst/>
              <a:cxnLst/>
              <a:rect l="l" t="t" r="r" b="b"/>
              <a:pathLst>
                <a:path w="1579" h="3078" extrusionOk="0">
                  <a:moveTo>
                    <a:pt x="78" y="0"/>
                  </a:moveTo>
                  <a:cubicBezTo>
                    <a:pt x="614" y="935"/>
                    <a:pt x="1267" y="2192"/>
                    <a:pt x="1578" y="3078"/>
                  </a:cubicBezTo>
                  <a:cubicBezTo>
                    <a:pt x="974" y="2240"/>
                    <a:pt x="604" y="1159"/>
                    <a:pt x="0" y="312"/>
                  </a:cubicBezTo>
                  <a:cubicBezTo>
                    <a:pt x="39" y="214"/>
                    <a:pt x="69" y="107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43"/>
            <p:cNvSpPr/>
            <p:nvPr/>
          </p:nvSpPr>
          <p:spPr>
            <a:xfrm>
              <a:off x="3075100" y="3470475"/>
              <a:ext cx="40450" cy="68950"/>
            </a:xfrm>
            <a:custGeom>
              <a:avLst/>
              <a:gdLst/>
              <a:ahLst/>
              <a:cxnLst/>
              <a:rect l="l" t="t" r="r" b="b"/>
              <a:pathLst>
                <a:path w="1618" h="2758" extrusionOk="0">
                  <a:moveTo>
                    <a:pt x="1" y="147"/>
                  </a:moveTo>
                  <a:cubicBezTo>
                    <a:pt x="322" y="1"/>
                    <a:pt x="439" y="458"/>
                    <a:pt x="556" y="663"/>
                  </a:cubicBezTo>
                  <a:cubicBezTo>
                    <a:pt x="907" y="1296"/>
                    <a:pt x="1403" y="2231"/>
                    <a:pt x="1618" y="2757"/>
                  </a:cubicBezTo>
                  <a:cubicBezTo>
                    <a:pt x="1072" y="1890"/>
                    <a:pt x="507" y="1053"/>
                    <a:pt x="1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43"/>
            <p:cNvSpPr/>
            <p:nvPr/>
          </p:nvSpPr>
          <p:spPr>
            <a:xfrm>
              <a:off x="3085825" y="3473150"/>
              <a:ext cx="20725" cy="36550"/>
            </a:xfrm>
            <a:custGeom>
              <a:avLst/>
              <a:gdLst/>
              <a:ahLst/>
              <a:cxnLst/>
              <a:rect l="l" t="t" r="r" b="b"/>
              <a:pathLst>
                <a:path w="829" h="1462" extrusionOk="0">
                  <a:moveTo>
                    <a:pt x="0" y="1"/>
                  </a:moveTo>
                  <a:cubicBezTo>
                    <a:pt x="429" y="342"/>
                    <a:pt x="595" y="946"/>
                    <a:pt x="828" y="1462"/>
                  </a:cubicBezTo>
                  <a:cubicBezTo>
                    <a:pt x="682" y="1170"/>
                    <a:pt x="195" y="51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43"/>
            <p:cNvSpPr/>
            <p:nvPr/>
          </p:nvSpPr>
          <p:spPr>
            <a:xfrm>
              <a:off x="2441050" y="3475100"/>
              <a:ext cx="114450" cy="124450"/>
            </a:xfrm>
            <a:custGeom>
              <a:avLst/>
              <a:gdLst/>
              <a:ahLst/>
              <a:cxnLst/>
              <a:rect l="l" t="t" r="r" b="b"/>
              <a:pathLst>
                <a:path w="4578" h="4978" extrusionOk="0">
                  <a:moveTo>
                    <a:pt x="4578" y="1"/>
                  </a:moveTo>
                  <a:cubicBezTo>
                    <a:pt x="3380" y="1832"/>
                    <a:pt x="1490" y="3303"/>
                    <a:pt x="0" y="4978"/>
                  </a:cubicBezTo>
                  <a:cubicBezTo>
                    <a:pt x="877" y="3936"/>
                    <a:pt x="1899" y="2874"/>
                    <a:pt x="2883" y="1783"/>
                  </a:cubicBezTo>
                  <a:cubicBezTo>
                    <a:pt x="3438" y="1160"/>
                    <a:pt x="3916" y="527"/>
                    <a:pt x="4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43"/>
            <p:cNvSpPr/>
            <p:nvPr/>
          </p:nvSpPr>
          <p:spPr>
            <a:xfrm>
              <a:off x="2344125" y="3479975"/>
              <a:ext cx="166100" cy="124950"/>
            </a:xfrm>
            <a:custGeom>
              <a:avLst/>
              <a:gdLst/>
              <a:ahLst/>
              <a:cxnLst/>
              <a:rect l="l" t="t" r="r" b="b"/>
              <a:pathLst>
                <a:path w="6644" h="4998" extrusionOk="0">
                  <a:moveTo>
                    <a:pt x="6127" y="49"/>
                  </a:moveTo>
                  <a:cubicBezTo>
                    <a:pt x="5387" y="848"/>
                    <a:pt x="4393" y="1393"/>
                    <a:pt x="3721" y="2260"/>
                  </a:cubicBezTo>
                  <a:cubicBezTo>
                    <a:pt x="4725" y="1695"/>
                    <a:pt x="5591" y="653"/>
                    <a:pt x="6643" y="1"/>
                  </a:cubicBezTo>
                  <a:cubicBezTo>
                    <a:pt x="4968" y="1783"/>
                    <a:pt x="2962" y="3224"/>
                    <a:pt x="1267" y="4978"/>
                  </a:cubicBezTo>
                  <a:lnTo>
                    <a:pt x="712" y="4978"/>
                  </a:lnTo>
                  <a:cubicBezTo>
                    <a:pt x="955" y="4617"/>
                    <a:pt x="1423" y="4481"/>
                    <a:pt x="1588" y="4033"/>
                  </a:cubicBezTo>
                  <a:cubicBezTo>
                    <a:pt x="916" y="4052"/>
                    <a:pt x="838" y="4997"/>
                    <a:pt x="1" y="4978"/>
                  </a:cubicBezTo>
                  <a:cubicBezTo>
                    <a:pt x="1520" y="3721"/>
                    <a:pt x="3244" y="2669"/>
                    <a:pt x="4462" y="1111"/>
                  </a:cubicBezTo>
                  <a:cubicBezTo>
                    <a:pt x="3809" y="1442"/>
                    <a:pt x="3293" y="2114"/>
                    <a:pt x="2728" y="2416"/>
                  </a:cubicBezTo>
                  <a:cubicBezTo>
                    <a:pt x="2796" y="2095"/>
                    <a:pt x="3137" y="1949"/>
                    <a:pt x="3361" y="1783"/>
                  </a:cubicBezTo>
                  <a:cubicBezTo>
                    <a:pt x="4052" y="1267"/>
                    <a:pt x="4763" y="712"/>
                    <a:pt x="5416" y="127"/>
                  </a:cubicBezTo>
                  <a:cubicBezTo>
                    <a:pt x="5397" y="410"/>
                    <a:pt x="4939" y="595"/>
                    <a:pt x="4822" y="916"/>
                  </a:cubicBezTo>
                  <a:cubicBezTo>
                    <a:pt x="5299" y="819"/>
                    <a:pt x="5689" y="302"/>
                    <a:pt x="6127" y="49"/>
                  </a:cubicBezTo>
                  <a:close/>
                  <a:moveTo>
                    <a:pt x="2017" y="3760"/>
                  </a:moveTo>
                  <a:cubicBezTo>
                    <a:pt x="2572" y="3439"/>
                    <a:pt x="2981" y="2981"/>
                    <a:pt x="3439" y="2572"/>
                  </a:cubicBezTo>
                  <a:cubicBezTo>
                    <a:pt x="3449" y="2523"/>
                    <a:pt x="3419" y="2465"/>
                    <a:pt x="3361" y="2455"/>
                  </a:cubicBezTo>
                  <a:cubicBezTo>
                    <a:pt x="2845" y="2815"/>
                    <a:pt x="2309" y="3166"/>
                    <a:pt x="2017" y="37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43"/>
            <p:cNvSpPr/>
            <p:nvPr/>
          </p:nvSpPr>
          <p:spPr>
            <a:xfrm>
              <a:off x="3082900" y="3494825"/>
              <a:ext cx="45550" cy="69675"/>
            </a:xfrm>
            <a:custGeom>
              <a:avLst/>
              <a:gdLst/>
              <a:ahLst/>
              <a:cxnLst/>
              <a:rect l="l" t="t" r="r" b="b"/>
              <a:pathLst>
                <a:path w="1822" h="2787" extrusionOk="0">
                  <a:moveTo>
                    <a:pt x="1822" y="2689"/>
                  </a:moveTo>
                  <a:cubicBezTo>
                    <a:pt x="1705" y="2786"/>
                    <a:pt x="1510" y="2640"/>
                    <a:pt x="1306" y="2689"/>
                  </a:cubicBezTo>
                  <a:cubicBezTo>
                    <a:pt x="936" y="1734"/>
                    <a:pt x="439" y="926"/>
                    <a:pt x="1" y="40"/>
                  </a:cubicBezTo>
                  <a:cubicBezTo>
                    <a:pt x="127" y="1"/>
                    <a:pt x="137" y="195"/>
                    <a:pt x="195" y="283"/>
                  </a:cubicBezTo>
                  <a:cubicBezTo>
                    <a:pt x="682" y="1023"/>
                    <a:pt x="1238" y="2027"/>
                    <a:pt x="1822" y="2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43"/>
            <p:cNvSpPr/>
            <p:nvPr/>
          </p:nvSpPr>
          <p:spPr>
            <a:xfrm>
              <a:off x="3035425" y="3507725"/>
              <a:ext cx="29725" cy="53850"/>
            </a:xfrm>
            <a:custGeom>
              <a:avLst/>
              <a:gdLst/>
              <a:ahLst/>
              <a:cxnLst/>
              <a:rect l="l" t="t" r="r" b="b"/>
              <a:pathLst>
                <a:path w="1189" h="2154" extrusionOk="0">
                  <a:moveTo>
                    <a:pt x="1189" y="2095"/>
                  </a:moveTo>
                  <a:cubicBezTo>
                    <a:pt x="916" y="2153"/>
                    <a:pt x="867" y="1812"/>
                    <a:pt x="789" y="1657"/>
                  </a:cubicBezTo>
                  <a:cubicBezTo>
                    <a:pt x="546" y="1140"/>
                    <a:pt x="215" y="585"/>
                    <a:pt x="0" y="1"/>
                  </a:cubicBezTo>
                  <a:cubicBezTo>
                    <a:pt x="390" y="712"/>
                    <a:pt x="799" y="1394"/>
                    <a:pt x="1189" y="2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43"/>
            <p:cNvSpPr/>
            <p:nvPr/>
          </p:nvSpPr>
          <p:spPr>
            <a:xfrm>
              <a:off x="3172750" y="3510650"/>
              <a:ext cx="45550" cy="55300"/>
            </a:xfrm>
            <a:custGeom>
              <a:avLst/>
              <a:gdLst/>
              <a:ahLst/>
              <a:cxnLst/>
              <a:rect l="l" t="t" r="r" b="b"/>
              <a:pathLst>
                <a:path w="1822" h="2212" extrusionOk="0">
                  <a:moveTo>
                    <a:pt x="1" y="1"/>
                  </a:moveTo>
                  <a:cubicBezTo>
                    <a:pt x="507" y="653"/>
                    <a:pt x="1121" y="1540"/>
                    <a:pt x="1822" y="2134"/>
                  </a:cubicBezTo>
                  <a:cubicBezTo>
                    <a:pt x="1695" y="2153"/>
                    <a:pt x="1578" y="2182"/>
                    <a:pt x="1462" y="2212"/>
                  </a:cubicBezTo>
                  <a:cubicBezTo>
                    <a:pt x="1053" y="1403"/>
                    <a:pt x="449" y="79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43"/>
            <p:cNvSpPr/>
            <p:nvPr/>
          </p:nvSpPr>
          <p:spPr>
            <a:xfrm>
              <a:off x="3107500" y="3512600"/>
              <a:ext cx="28750" cy="50425"/>
            </a:xfrm>
            <a:custGeom>
              <a:avLst/>
              <a:gdLst/>
              <a:ahLst/>
              <a:cxnLst/>
              <a:rect l="l" t="t" r="r" b="b"/>
              <a:pathLst>
                <a:path w="1150" h="2017" extrusionOk="0">
                  <a:moveTo>
                    <a:pt x="1150" y="2017"/>
                  </a:moveTo>
                  <a:cubicBezTo>
                    <a:pt x="994" y="1968"/>
                    <a:pt x="926" y="1734"/>
                    <a:pt x="838" y="1588"/>
                  </a:cubicBezTo>
                  <a:cubicBezTo>
                    <a:pt x="565" y="1111"/>
                    <a:pt x="273" y="507"/>
                    <a:pt x="0" y="1"/>
                  </a:cubicBezTo>
                  <a:cubicBezTo>
                    <a:pt x="370" y="536"/>
                    <a:pt x="750" y="1384"/>
                    <a:pt x="1150" y="20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43"/>
            <p:cNvSpPr/>
            <p:nvPr/>
          </p:nvSpPr>
          <p:spPr>
            <a:xfrm>
              <a:off x="2709125" y="3627775"/>
              <a:ext cx="38250" cy="102775"/>
            </a:xfrm>
            <a:custGeom>
              <a:avLst/>
              <a:gdLst/>
              <a:ahLst/>
              <a:cxnLst/>
              <a:rect l="l" t="t" r="r" b="b"/>
              <a:pathLst>
                <a:path w="1530" h="4111" extrusionOk="0">
                  <a:moveTo>
                    <a:pt x="98" y="4004"/>
                  </a:moveTo>
                  <a:cubicBezTo>
                    <a:pt x="1" y="3682"/>
                    <a:pt x="244" y="3361"/>
                    <a:pt x="381" y="3059"/>
                  </a:cubicBezTo>
                  <a:cubicBezTo>
                    <a:pt x="770" y="2124"/>
                    <a:pt x="1033" y="994"/>
                    <a:pt x="1481" y="98"/>
                  </a:cubicBezTo>
                  <a:cubicBezTo>
                    <a:pt x="1481" y="1"/>
                    <a:pt x="1530" y="30"/>
                    <a:pt x="1520" y="98"/>
                  </a:cubicBezTo>
                  <a:cubicBezTo>
                    <a:pt x="1053" y="1160"/>
                    <a:pt x="799" y="2445"/>
                    <a:pt x="371" y="3692"/>
                  </a:cubicBezTo>
                  <a:cubicBezTo>
                    <a:pt x="342" y="3799"/>
                    <a:pt x="342" y="4111"/>
                    <a:pt x="98" y="40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43"/>
            <p:cNvSpPr/>
            <p:nvPr/>
          </p:nvSpPr>
          <p:spPr>
            <a:xfrm>
              <a:off x="2547700" y="3659925"/>
              <a:ext cx="63575" cy="94500"/>
            </a:xfrm>
            <a:custGeom>
              <a:avLst/>
              <a:gdLst/>
              <a:ahLst/>
              <a:cxnLst/>
              <a:rect l="l" t="t" r="r" b="b"/>
              <a:pathLst>
                <a:path w="2543" h="3780" extrusionOk="0">
                  <a:moveTo>
                    <a:pt x="2484" y="0"/>
                  </a:moveTo>
                  <a:cubicBezTo>
                    <a:pt x="2542" y="137"/>
                    <a:pt x="2406" y="312"/>
                    <a:pt x="2328" y="429"/>
                  </a:cubicBezTo>
                  <a:cubicBezTo>
                    <a:pt x="1695" y="1452"/>
                    <a:pt x="974" y="2640"/>
                    <a:pt x="351" y="3711"/>
                  </a:cubicBezTo>
                  <a:cubicBezTo>
                    <a:pt x="292" y="3779"/>
                    <a:pt x="127" y="3740"/>
                    <a:pt x="0" y="3750"/>
                  </a:cubicBezTo>
                  <a:cubicBezTo>
                    <a:pt x="770" y="2435"/>
                    <a:pt x="1753" y="1335"/>
                    <a:pt x="2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43"/>
            <p:cNvSpPr/>
            <p:nvPr/>
          </p:nvSpPr>
          <p:spPr>
            <a:xfrm>
              <a:off x="2530900" y="3675750"/>
              <a:ext cx="63325" cy="78925"/>
            </a:xfrm>
            <a:custGeom>
              <a:avLst/>
              <a:gdLst/>
              <a:ahLst/>
              <a:cxnLst/>
              <a:rect l="l" t="t" r="r" b="b"/>
              <a:pathLst>
                <a:path w="2533" h="3157" extrusionOk="0">
                  <a:moveTo>
                    <a:pt x="2533" y="0"/>
                  </a:moveTo>
                  <a:cubicBezTo>
                    <a:pt x="1987" y="877"/>
                    <a:pt x="1023" y="2017"/>
                    <a:pt x="438" y="3117"/>
                  </a:cubicBezTo>
                  <a:cubicBezTo>
                    <a:pt x="292" y="3098"/>
                    <a:pt x="137" y="3117"/>
                    <a:pt x="0" y="3156"/>
                  </a:cubicBezTo>
                  <a:cubicBezTo>
                    <a:pt x="838" y="2094"/>
                    <a:pt x="1666" y="1033"/>
                    <a:pt x="2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43"/>
            <p:cNvSpPr/>
            <p:nvPr/>
          </p:nvSpPr>
          <p:spPr>
            <a:xfrm>
              <a:off x="2524075" y="3746600"/>
              <a:ext cx="110575" cy="17800"/>
            </a:xfrm>
            <a:custGeom>
              <a:avLst/>
              <a:gdLst/>
              <a:ahLst/>
              <a:cxnLst/>
              <a:rect l="l" t="t" r="r" b="b"/>
              <a:pathLst>
                <a:path w="4423" h="712" extrusionOk="0">
                  <a:moveTo>
                    <a:pt x="4422" y="1"/>
                  </a:moveTo>
                  <a:cubicBezTo>
                    <a:pt x="4257" y="342"/>
                    <a:pt x="3799" y="312"/>
                    <a:pt x="3429" y="400"/>
                  </a:cubicBezTo>
                  <a:cubicBezTo>
                    <a:pt x="2523" y="624"/>
                    <a:pt x="1218" y="692"/>
                    <a:pt x="0" y="712"/>
                  </a:cubicBezTo>
                  <a:cubicBezTo>
                    <a:pt x="1491" y="595"/>
                    <a:pt x="2961" y="351"/>
                    <a:pt x="4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43"/>
            <p:cNvSpPr/>
            <p:nvPr/>
          </p:nvSpPr>
          <p:spPr>
            <a:xfrm>
              <a:off x="2938750" y="3881025"/>
              <a:ext cx="134200" cy="13650"/>
            </a:xfrm>
            <a:custGeom>
              <a:avLst/>
              <a:gdLst/>
              <a:ahLst/>
              <a:cxnLst/>
              <a:rect l="l" t="t" r="r" b="b"/>
              <a:pathLst>
                <a:path w="5368" h="546" extrusionOk="0">
                  <a:moveTo>
                    <a:pt x="1" y="0"/>
                  </a:moveTo>
                  <a:cubicBezTo>
                    <a:pt x="1374" y="458"/>
                    <a:pt x="3682" y="322"/>
                    <a:pt x="5367" y="127"/>
                  </a:cubicBezTo>
                  <a:cubicBezTo>
                    <a:pt x="4218" y="409"/>
                    <a:pt x="3039" y="546"/>
                    <a:pt x="1851" y="516"/>
                  </a:cubicBezTo>
                  <a:cubicBezTo>
                    <a:pt x="1218" y="487"/>
                    <a:pt x="225" y="39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43"/>
            <p:cNvSpPr/>
            <p:nvPr/>
          </p:nvSpPr>
          <p:spPr>
            <a:xfrm>
              <a:off x="2660200" y="4344400"/>
              <a:ext cx="176300" cy="14150"/>
            </a:xfrm>
            <a:custGeom>
              <a:avLst/>
              <a:gdLst/>
              <a:ahLst/>
              <a:cxnLst/>
              <a:rect l="l" t="t" r="r" b="b"/>
              <a:pathLst>
                <a:path w="7052" h="566" extrusionOk="0">
                  <a:moveTo>
                    <a:pt x="6876" y="29"/>
                  </a:moveTo>
                  <a:lnTo>
                    <a:pt x="6954" y="29"/>
                  </a:lnTo>
                  <a:cubicBezTo>
                    <a:pt x="7052" y="29"/>
                    <a:pt x="7023" y="78"/>
                    <a:pt x="6954" y="68"/>
                  </a:cubicBezTo>
                  <a:cubicBezTo>
                    <a:pt x="4831" y="448"/>
                    <a:pt x="2669" y="565"/>
                    <a:pt x="516" y="429"/>
                  </a:cubicBezTo>
                  <a:cubicBezTo>
                    <a:pt x="351" y="419"/>
                    <a:pt x="29" y="448"/>
                    <a:pt x="0" y="234"/>
                  </a:cubicBezTo>
                  <a:cubicBezTo>
                    <a:pt x="39" y="0"/>
                    <a:pt x="312" y="107"/>
                    <a:pt x="438" y="107"/>
                  </a:cubicBezTo>
                  <a:cubicBezTo>
                    <a:pt x="935" y="117"/>
                    <a:pt x="1529" y="234"/>
                    <a:pt x="2143" y="263"/>
                  </a:cubicBezTo>
                  <a:cubicBezTo>
                    <a:pt x="3691" y="341"/>
                    <a:pt x="5513" y="166"/>
                    <a:pt x="6876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43"/>
            <p:cNvSpPr/>
            <p:nvPr/>
          </p:nvSpPr>
          <p:spPr>
            <a:xfrm>
              <a:off x="2772925" y="3620225"/>
              <a:ext cx="18525" cy="113500"/>
            </a:xfrm>
            <a:custGeom>
              <a:avLst/>
              <a:gdLst/>
              <a:ahLst/>
              <a:cxnLst/>
              <a:rect l="l" t="t" r="r" b="b"/>
              <a:pathLst>
                <a:path w="741" h="4540" extrusionOk="0">
                  <a:moveTo>
                    <a:pt x="468" y="1"/>
                  </a:moveTo>
                  <a:lnTo>
                    <a:pt x="595" y="1"/>
                  </a:lnTo>
                  <a:cubicBezTo>
                    <a:pt x="741" y="1355"/>
                    <a:pt x="468" y="2903"/>
                    <a:pt x="517" y="4471"/>
                  </a:cubicBezTo>
                  <a:cubicBezTo>
                    <a:pt x="322" y="4462"/>
                    <a:pt x="215" y="4539"/>
                    <a:pt x="1" y="4510"/>
                  </a:cubicBezTo>
                  <a:cubicBezTo>
                    <a:pt x="127" y="2971"/>
                    <a:pt x="283" y="1481"/>
                    <a:pt x="468" y="1"/>
                  </a:cubicBezTo>
                  <a:close/>
                  <a:moveTo>
                    <a:pt x="273" y="3517"/>
                  </a:moveTo>
                  <a:cubicBezTo>
                    <a:pt x="381" y="3536"/>
                    <a:pt x="400" y="3468"/>
                    <a:pt x="400" y="3361"/>
                  </a:cubicBezTo>
                  <a:cubicBezTo>
                    <a:pt x="225" y="3351"/>
                    <a:pt x="234" y="3410"/>
                    <a:pt x="273" y="3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43"/>
            <p:cNvSpPr/>
            <p:nvPr/>
          </p:nvSpPr>
          <p:spPr>
            <a:xfrm>
              <a:off x="2425950" y="3815275"/>
              <a:ext cx="221125" cy="217700"/>
            </a:xfrm>
            <a:custGeom>
              <a:avLst/>
              <a:gdLst/>
              <a:ahLst/>
              <a:cxnLst/>
              <a:rect l="l" t="t" r="r" b="b"/>
              <a:pathLst>
                <a:path w="8845" h="8708" extrusionOk="0">
                  <a:moveTo>
                    <a:pt x="8347" y="380"/>
                  </a:moveTo>
                  <a:cubicBezTo>
                    <a:pt x="8357" y="1111"/>
                    <a:pt x="8318" y="1812"/>
                    <a:pt x="8386" y="2474"/>
                  </a:cubicBezTo>
                  <a:cubicBezTo>
                    <a:pt x="8406" y="2718"/>
                    <a:pt x="8532" y="2981"/>
                    <a:pt x="8542" y="3224"/>
                  </a:cubicBezTo>
                  <a:cubicBezTo>
                    <a:pt x="8552" y="3439"/>
                    <a:pt x="8464" y="3633"/>
                    <a:pt x="8503" y="3818"/>
                  </a:cubicBezTo>
                  <a:cubicBezTo>
                    <a:pt x="8542" y="4003"/>
                    <a:pt x="8708" y="4130"/>
                    <a:pt x="8737" y="4286"/>
                  </a:cubicBezTo>
                  <a:cubicBezTo>
                    <a:pt x="8844" y="4909"/>
                    <a:pt x="8601" y="5922"/>
                    <a:pt x="8659" y="6701"/>
                  </a:cubicBezTo>
                  <a:cubicBezTo>
                    <a:pt x="8679" y="6994"/>
                    <a:pt x="8805" y="7227"/>
                    <a:pt x="8698" y="7529"/>
                  </a:cubicBezTo>
                  <a:cubicBezTo>
                    <a:pt x="8503" y="7695"/>
                    <a:pt x="8367" y="7890"/>
                    <a:pt x="8143" y="7919"/>
                  </a:cubicBezTo>
                  <a:cubicBezTo>
                    <a:pt x="7734" y="7987"/>
                    <a:pt x="7169" y="7393"/>
                    <a:pt x="6643" y="7490"/>
                  </a:cubicBezTo>
                  <a:cubicBezTo>
                    <a:pt x="6429" y="7520"/>
                    <a:pt x="6136" y="7851"/>
                    <a:pt x="5893" y="7880"/>
                  </a:cubicBezTo>
                  <a:cubicBezTo>
                    <a:pt x="5484" y="7938"/>
                    <a:pt x="5026" y="7471"/>
                    <a:pt x="4559" y="7529"/>
                  </a:cubicBezTo>
                  <a:cubicBezTo>
                    <a:pt x="4237" y="7568"/>
                    <a:pt x="3955" y="7880"/>
                    <a:pt x="3770" y="7880"/>
                  </a:cubicBezTo>
                  <a:cubicBezTo>
                    <a:pt x="3448" y="7880"/>
                    <a:pt x="3234" y="7500"/>
                    <a:pt x="2893" y="7490"/>
                  </a:cubicBezTo>
                  <a:cubicBezTo>
                    <a:pt x="2659" y="7481"/>
                    <a:pt x="2474" y="7705"/>
                    <a:pt x="2260" y="7724"/>
                  </a:cubicBezTo>
                  <a:cubicBezTo>
                    <a:pt x="1763" y="7773"/>
                    <a:pt x="1344" y="7169"/>
                    <a:pt x="838" y="7529"/>
                  </a:cubicBezTo>
                  <a:cubicBezTo>
                    <a:pt x="740" y="5367"/>
                    <a:pt x="682" y="3166"/>
                    <a:pt x="526" y="1052"/>
                  </a:cubicBezTo>
                  <a:cubicBezTo>
                    <a:pt x="351" y="2104"/>
                    <a:pt x="429" y="3351"/>
                    <a:pt x="487" y="4646"/>
                  </a:cubicBezTo>
                  <a:cubicBezTo>
                    <a:pt x="536" y="5698"/>
                    <a:pt x="653" y="7033"/>
                    <a:pt x="526" y="7646"/>
                  </a:cubicBezTo>
                  <a:cubicBezTo>
                    <a:pt x="478" y="7860"/>
                    <a:pt x="302" y="7938"/>
                    <a:pt x="253" y="8162"/>
                  </a:cubicBezTo>
                  <a:cubicBezTo>
                    <a:pt x="409" y="8299"/>
                    <a:pt x="439" y="8055"/>
                    <a:pt x="565" y="8036"/>
                  </a:cubicBezTo>
                  <a:lnTo>
                    <a:pt x="565" y="8552"/>
                  </a:lnTo>
                  <a:cubicBezTo>
                    <a:pt x="400" y="8552"/>
                    <a:pt x="253" y="8552"/>
                    <a:pt x="253" y="8708"/>
                  </a:cubicBezTo>
                  <a:cubicBezTo>
                    <a:pt x="224" y="8192"/>
                    <a:pt x="78" y="7627"/>
                    <a:pt x="166" y="7052"/>
                  </a:cubicBezTo>
                  <a:cubicBezTo>
                    <a:pt x="224" y="6692"/>
                    <a:pt x="380" y="6468"/>
                    <a:pt x="331" y="6107"/>
                  </a:cubicBezTo>
                  <a:cubicBezTo>
                    <a:pt x="292" y="5854"/>
                    <a:pt x="98" y="5669"/>
                    <a:pt x="49" y="5435"/>
                  </a:cubicBezTo>
                  <a:cubicBezTo>
                    <a:pt x="0" y="5153"/>
                    <a:pt x="68" y="4841"/>
                    <a:pt x="49" y="4568"/>
                  </a:cubicBezTo>
                  <a:cubicBezTo>
                    <a:pt x="0" y="3302"/>
                    <a:pt x="10" y="1968"/>
                    <a:pt x="10" y="575"/>
                  </a:cubicBezTo>
                  <a:cubicBezTo>
                    <a:pt x="312" y="351"/>
                    <a:pt x="497" y="234"/>
                    <a:pt x="838" y="302"/>
                  </a:cubicBezTo>
                  <a:cubicBezTo>
                    <a:pt x="1130" y="351"/>
                    <a:pt x="1247" y="643"/>
                    <a:pt x="1510" y="653"/>
                  </a:cubicBezTo>
                  <a:cubicBezTo>
                    <a:pt x="1851" y="672"/>
                    <a:pt x="2036" y="283"/>
                    <a:pt x="2348" y="263"/>
                  </a:cubicBezTo>
                  <a:cubicBezTo>
                    <a:pt x="2650" y="244"/>
                    <a:pt x="2961" y="556"/>
                    <a:pt x="3214" y="536"/>
                  </a:cubicBezTo>
                  <a:cubicBezTo>
                    <a:pt x="3458" y="517"/>
                    <a:pt x="3633" y="215"/>
                    <a:pt x="3848" y="185"/>
                  </a:cubicBezTo>
                  <a:cubicBezTo>
                    <a:pt x="4276" y="107"/>
                    <a:pt x="4851" y="624"/>
                    <a:pt x="5347" y="536"/>
                  </a:cubicBezTo>
                  <a:cubicBezTo>
                    <a:pt x="5669" y="478"/>
                    <a:pt x="5893" y="107"/>
                    <a:pt x="6136" y="98"/>
                  </a:cubicBezTo>
                  <a:cubicBezTo>
                    <a:pt x="6380" y="98"/>
                    <a:pt x="6614" y="351"/>
                    <a:pt x="6847" y="341"/>
                  </a:cubicBezTo>
                  <a:cubicBezTo>
                    <a:pt x="7081" y="332"/>
                    <a:pt x="7198" y="98"/>
                    <a:pt x="7442" y="59"/>
                  </a:cubicBezTo>
                  <a:cubicBezTo>
                    <a:pt x="7841" y="0"/>
                    <a:pt x="8006" y="273"/>
                    <a:pt x="8347" y="380"/>
                  </a:cubicBezTo>
                  <a:close/>
                  <a:moveTo>
                    <a:pt x="4120" y="1091"/>
                  </a:moveTo>
                  <a:cubicBezTo>
                    <a:pt x="3906" y="1130"/>
                    <a:pt x="3721" y="1218"/>
                    <a:pt x="3565" y="1364"/>
                  </a:cubicBezTo>
                  <a:cubicBezTo>
                    <a:pt x="2922" y="2055"/>
                    <a:pt x="2552" y="3487"/>
                    <a:pt x="2425" y="4607"/>
                  </a:cubicBezTo>
                  <a:cubicBezTo>
                    <a:pt x="3263" y="5124"/>
                    <a:pt x="3614" y="6127"/>
                    <a:pt x="4598" y="6507"/>
                  </a:cubicBezTo>
                  <a:cubicBezTo>
                    <a:pt x="5104" y="6117"/>
                    <a:pt x="5601" y="5425"/>
                    <a:pt x="6058" y="4997"/>
                  </a:cubicBezTo>
                  <a:cubicBezTo>
                    <a:pt x="6292" y="4783"/>
                    <a:pt x="6633" y="4617"/>
                    <a:pt x="6653" y="4286"/>
                  </a:cubicBezTo>
                  <a:cubicBezTo>
                    <a:pt x="6662" y="4042"/>
                    <a:pt x="6360" y="3653"/>
                    <a:pt x="6214" y="3419"/>
                  </a:cubicBezTo>
                  <a:cubicBezTo>
                    <a:pt x="5834" y="2825"/>
                    <a:pt x="5552" y="2348"/>
                    <a:pt x="5182" y="1841"/>
                  </a:cubicBezTo>
                  <a:cubicBezTo>
                    <a:pt x="5026" y="1607"/>
                    <a:pt x="4841" y="1208"/>
                    <a:pt x="4432" y="1286"/>
                  </a:cubicBezTo>
                  <a:cubicBezTo>
                    <a:pt x="4510" y="1754"/>
                    <a:pt x="4870" y="2133"/>
                    <a:pt x="5143" y="2552"/>
                  </a:cubicBezTo>
                  <a:cubicBezTo>
                    <a:pt x="5562" y="3156"/>
                    <a:pt x="5844" y="3877"/>
                    <a:pt x="6292" y="4364"/>
                  </a:cubicBezTo>
                  <a:cubicBezTo>
                    <a:pt x="5942" y="4559"/>
                    <a:pt x="5610" y="4783"/>
                    <a:pt x="5309" y="5036"/>
                  </a:cubicBezTo>
                  <a:cubicBezTo>
                    <a:pt x="5182" y="5143"/>
                    <a:pt x="4578" y="5874"/>
                    <a:pt x="4442" y="5864"/>
                  </a:cubicBezTo>
                  <a:cubicBezTo>
                    <a:pt x="4383" y="5864"/>
                    <a:pt x="4130" y="5523"/>
                    <a:pt x="4042" y="5435"/>
                  </a:cubicBezTo>
                  <a:cubicBezTo>
                    <a:pt x="3594" y="4997"/>
                    <a:pt x="3107" y="4598"/>
                    <a:pt x="2815" y="4130"/>
                  </a:cubicBezTo>
                  <a:cubicBezTo>
                    <a:pt x="3205" y="3244"/>
                    <a:pt x="3429" y="2202"/>
                    <a:pt x="3925" y="1442"/>
                  </a:cubicBezTo>
                  <a:cubicBezTo>
                    <a:pt x="3984" y="1276"/>
                    <a:pt x="4266" y="1530"/>
                    <a:pt x="4276" y="1286"/>
                  </a:cubicBezTo>
                  <a:cubicBezTo>
                    <a:pt x="4305" y="1140"/>
                    <a:pt x="4188" y="1130"/>
                    <a:pt x="4120" y="1091"/>
                  </a:cubicBezTo>
                  <a:close/>
                  <a:moveTo>
                    <a:pt x="3886" y="1880"/>
                  </a:moveTo>
                  <a:cubicBezTo>
                    <a:pt x="4042" y="2036"/>
                    <a:pt x="4276" y="1792"/>
                    <a:pt x="4120" y="1637"/>
                  </a:cubicBezTo>
                  <a:cubicBezTo>
                    <a:pt x="3935" y="1617"/>
                    <a:pt x="3857" y="1705"/>
                    <a:pt x="3886" y="1880"/>
                  </a:cubicBezTo>
                  <a:close/>
                  <a:moveTo>
                    <a:pt x="3692" y="2435"/>
                  </a:moveTo>
                  <a:cubicBezTo>
                    <a:pt x="3886" y="2465"/>
                    <a:pt x="3945" y="2348"/>
                    <a:pt x="3925" y="2153"/>
                  </a:cubicBezTo>
                  <a:cubicBezTo>
                    <a:pt x="3731" y="1948"/>
                    <a:pt x="3507" y="2270"/>
                    <a:pt x="3692" y="2435"/>
                  </a:cubicBezTo>
                  <a:close/>
                  <a:moveTo>
                    <a:pt x="3731" y="4763"/>
                  </a:moveTo>
                  <a:cubicBezTo>
                    <a:pt x="4169" y="4705"/>
                    <a:pt x="4247" y="5172"/>
                    <a:pt x="4598" y="5114"/>
                  </a:cubicBezTo>
                  <a:cubicBezTo>
                    <a:pt x="4938" y="5065"/>
                    <a:pt x="5347" y="4257"/>
                    <a:pt x="5464" y="3974"/>
                  </a:cubicBezTo>
                  <a:cubicBezTo>
                    <a:pt x="4909" y="3487"/>
                    <a:pt x="4734" y="2630"/>
                    <a:pt x="4198" y="2114"/>
                  </a:cubicBezTo>
                  <a:cubicBezTo>
                    <a:pt x="3935" y="2893"/>
                    <a:pt x="3185" y="3916"/>
                    <a:pt x="3721" y="4763"/>
                  </a:cubicBezTo>
                  <a:close/>
                  <a:moveTo>
                    <a:pt x="3604" y="2825"/>
                  </a:moveTo>
                  <a:cubicBezTo>
                    <a:pt x="3731" y="2844"/>
                    <a:pt x="3779" y="2796"/>
                    <a:pt x="3760" y="2669"/>
                  </a:cubicBezTo>
                  <a:cubicBezTo>
                    <a:pt x="3662" y="2552"/>
                    <a:pt x="3487" y="2718"/>
                    <a:pt x="3604" y="2825"/>
                  </a:cubicBezTo>
                  <a:close/>
                  <a:moveTo>
                    <a:pt x="5026" y="2952"/>
                  </a:moveTo>
                  <a:cubicBezTo>
                    <a:pt x="5065" y="2874"/>
                    <a:pt x="5201" y="2883"/>
                    <a:pt x="5182" y="2757"/>
                  </a:cubicBezTo>
                  <a:cubicBezTo>
                    <a:pt x="5153" y="2650"/>
                    <a:pt x="5046" y="2601"/>
                    <a:pt x="4948" y="2630"/>
                  </a:cubicBezTo>
                  <a:cubicBezTo>
                    <a:pt x="4870" y="2728"/>
                    <a:pt x="4909" y="2932"/>
                    <a:pt x="5026" y="29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43"/>
            <p:cNvSpPr/>
            <p:nvPr/>
          </p:nvSpPr>
          <p:spPr>
            <a:xfrm>
              <a:off x="2655325" y="4159575"/>
              <a:ext cx="186775" cy="35825"/>
            </a:xfrm>
            <a:custGeom>
              <a:avLst/>
              <a:gdLst/>
              <a:ahLst/>
              <a:cxnLst/>
              <a:rect l="l" t="t" r="r" b="b"/>
              <a:pathLst>
                <a:path w="7471" h="1433" extrusionOk="0">
                  <a:moveTo>
                    <a:pt x="7471" y="351"/>
                  </a:moveTo>
                  <a:cubicBezTo>
                    <a:pt x="7383" y="1286"/>
                    <a:pt x="6166" y="1208"/>
                    <a:pt x="5055" y="1306"/>
                  </a:cubicBezTo>
                  <a:cubicBezTo>
                    <a:pt x="4373" y="1354"/>
                    <a:pt x="3692" y="1364"/>
                    <a:pt x="3000" y="1345"/>
                  </a:cubicBezTo>
                  <a:cubicBezTo>
                    <a:pt x="1822" y="1296"/>
                    <a:pt x="409" y="1432"/>
                    <a:pt x="39" y="712"/>
                  </a:cubicBezTo>
                  <a:cubicBezTo>
                    <a:pt x="176" y="673"/>
                    <a:pt x="263" y="799"/>
                    <a:pt x="400" y="828"/>
                  </a:cubicBezTo>
                  <a:cubicBezTo>
                    <a:pt x="1539" y="1130"/>
                    <a:pt x="3107" y="955"/>
                    <a:pt x="4422" y="955"/>
                  </a:cubicBezTo>
                  <a:cubicBezTo>
                    <a:pt x="5386" y="955"/>
                    <a:pt x="6468" y="984"/>
                    <a:pt x="7188" y="595"/>
                  </a:cubicBezTo>
                  <a:cubicBezTo>
                    <a:pt x="6692" y="478"/>
                    <a:pt x="6214" y="673"/>
                    <a:pt x="5688" y="721"/>
                  </a:cubicBezTo>
                  <a:cubicBezTo>
                    <a:pt x="4763" y="789"/>
                    <a:pt x="3740" y="653"/>
                    <a:pt x="2766" y="595"/>
                  </a:cubicBezTo>
                  <a:cubicBezTo>
                    <a:pt x="1792" y="536"/>
                    <a:pt x="818" y="556"/>
                    <a:pt x="0" y="322"/>
                  </a:cubicBezTo>
                  <a:cubicBezTo>
                    <a:pt x="0" y="166"/>
                    <a:pt x="117" y="30"/>
                    <a:pt x="273" y="1"/>
                  </a:cubicBezTo>
                  <a:cubicBezTo>
                    <a:pt x="1237" y="49"/>
                    <a:pt x="2572" y="264"/>
                    <a:pt x="3916" y="322"/>
                  </a:cubicBezTo>
                  <a:cubicBezTo>
                    <a:pt x="4666" y="351"/>
                    <a:pt x="5435" y="351"/>
                    <a:pt x="6127" y="322"/>
                  </a:cubicBezTo>
                  <a:cubicBezTo>
                    <a:pt x="6614" y="283"/>
                    <a:pt x="7062" y="49"/>
                    <a:pt x="7471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2" name="Google Shape;6972;p43"/>
          <p:cNvSpPr/>
          <p:nvPr/>
        </p:nvSpPr>
        <p:spPr>
          <a:xfrm>
            <a:off x="4574381" y="2650344"/>
            <a:ext cx="114600" cy="11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3" name="Google Shape;6973;p43"/>
          <p:cNvSpPr/>
          <p:nvPr/>
        </p:nvSpPr>
        <p:spPr>
          <a:xfrm>
            <a:off x="4831556" y="2412219"/>
            <a:ext cx="114600" cy="11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4" name="Google Shape;6974;p43"/>
          <p:cNvSpPr/>
          <p:nvPr/>
        </p:nvSpPr>
        <p:spPr>
          <a:xfrm>
            <a:off x="4995863" y="2319350"/>
            <a:ext cx="114600" cy="11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5" name="Google Shape;6975;p43"/>
          <p:cNvSpPr/>
          <p:nvPr/>
        </p:nvSpPr>
        <p:spPr>
          <a:xfrm>
            <a:off x="5253038" y="2300300"/>
            <a:ext cx="114600" cy="11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6" name="Google Shape;6976;p43"/>
          <p:cNvSpPr/>
          <p:nvPr/>
        </p:nvSpPr>
        <p:spPr>
          <a:xfrm>
            <a:off x="4257675" y="2593194"/>
            <a:ext cx="114600" cy="11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7" name="Google Shape;6977;p43"/>
          <p:cNvSpPr/>
          <p:nvPr/>
        </p:nvSpPr>
        <p:spPr>
          <a:xfrm>
            <a:off x="4024313" y="2186000"/>
            <a:ext cx="114600" cy="114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78" name="Google Shape;6978;p43"/>
          <p:cNvCxnSpPr>
            <a:cxnSpLocks/>
            <a:endCxn id="6972" idx="0"/>
          </p:cNvCxnSpPr>
          <p:nvPr/>
        </p:nvCxnSpPr>
        <p:spPr>
          <a:xfrm>
            <a:off x="2685300" y="1536175"/>
            <a:ext cx="1946400" cy="11142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6979" name="Google Shape;6979;p43"/>
          <p:cNvCxnSpPr>
            <a:cxnSpLocks/>
            <a:endCxn id="6973" idx="0"/>
          </p:cNvCxnSpPr>
          <p:nvPr/>
        </p:nvCxnSpPr>
        <p:spPr>
          <a:xfrm flipH="1">
            <a:off x="4888800" y="1536175"/>
            <a:ext cx="1569900" cy="8760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6981" name="Google Shape;6981;p43"/>
          <p:cNvCxnSpPr>
            <a:cxnSpLocks/>
            <a:endCxn id="6975" idx="0"/>
          </p:cNvCxnSpPr>
          <p:nvPr/>
        </p:nvCxnSpPr>
        <p:spPr>
          <a:xfrm rot="10800000">
            <a:off x="5310300" y="2300334"/>
            <a:ext cx="1148400" cy="1293600"/>
          </a:xfrm>
          <a:prstGeom prst="bentConnector4">
            <a:avLst>
              <a:gd name="adj1" fmla="val 47504"/>
              <a:gd name="adj2" fmla="val 11841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6982" name="Google Shape;6982;p43"/>
          <p:cNvCxnSpPr>
            <a:cxnSpLocks/>
            <a:endCxn id="6977" idx="0"/>
          </p:cNvCxnSpPr>
          <p:nvPr/>
        </p:nvCxnSpPr>
        <p:spPr>
          <a:xfrm rot="10800000" flipH="1">
            <a:off x="2685300" y="2186034"/>
            <a:ext cx="1396200" cy="1407900"/>
          </a:xfrm>
          <a:prstGeom prst="bentConnector4">
            <a:avLst>
              <a:gd name="adj1" fmla="val 47952"/>
              <a:gd name="adj2" fmla="val 11691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2" name="Google Shape;6199;p39">
            <a:extLst>
              <a:ext uri="{FF2B5EF4-FFF2-40B4-BE49-F238E27FC236}">
                <a16:creationId xmlns:a16="http://schemas.microsoft.com/office/drawing/2014/main" id="{23A74962-8589-64D0-639D-711211A29687}"/>
              </a:ext>
            </a:extLst>
          </p:cNvPr>
          <p:cNvSpPr txBox="1">
            <a:spLocks/>
          </p:cNvSpPr>
          <p:nvPr/>
        </p:nvSpPr>
        <p:spPr>
          <a:xfrm>
            <a:off x="1453243" y="546523"/>
            <a:ext cx="6030475" cy="74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M Fell English SC"/>
              <a:buNone/>
              <a:defRPr sz="40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Introducing the CFPB</a:t>
            </a:r>
            <a:br>
              <a:rPr lang="en-US" sz="3200" dirty="0"/>
            </a:b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58474-192E-377E-1377-68B86EA6A265}"/>
              </a:ext>
            </a:extLst>
          </p:cNvPr>
          <p:cNvGrpSpPr/>
          <p:nvPr/>
        </p:nvGrpSpPr>
        <p:grpSpPr>
          <a:xfrm>
            <a:off x="1660282" y="558591"/>
            <a:ext cx="615600" cy="615593"/>
            <a:chOff x="412237" y="157424"/>
            <a:chExt cx="615600" cy="615593"/>
          </a:xfrm>
        </p:grpSpPr>
        <p:grpSp>
          <p:nvGrpSpPr>
            <p:cNvPr id="4" name="Google Shape;5496;p36">
              <a:extLst>
                <a:ext uri="{FF2B5EF4-FFF2-40B4-BE49-F238E27FC236}">
                  <a16:creationId xmlns:a16="http://schemas.microsoft.com/office/drawing/2014/main" id="{B3BD3B5E-BF73-E441-8147-84A70A964C7F}"/>
                </a:ext>
              </a:extLst>
            </p:cNvPr>
            <p:cNvGrpSpPr/>
            <p:nvPr/>
          </p:nvGrpSpPr>
          <p:grpSpPr>
            <a:xfrm>
              <a:off x="412237" y="157424"/>
              <a:ext cx="615525" cy="615593"/>
              <a:chOff x="4273756" y="1374896"/>
              <a:chExt cx="615525" cy="615593"/>
            </a:xfrm>
          </p:grpSpPr>
          <p:sp>
            <p:nvSpPr>
              <p:cNvPr id="6" name="Google Shape;5497;p36">
                <a:extLst>
                  <a:ext uri="{FF2B5EF4-FFF2-40B4-BE49-F238E27FC236}">
                    <a16:creationId xmlns:a16="http://schemas.microsoft.com/office/drawing/2014/main" id="{2BA1C261-94B1-F47C-BAD5-DEDEEBB4EEE1}"/>
                  </a:ext>
                </a:extLst>
              </p:cNvPr>
              <p:cNvSpPr/>
              <p:nvPr/>
            </p:nvSpPr>
            <p:spPr>
              <a:xfrm>
                <a:off x="4273756" y="1374896"/>
                <a:ext cx="615525" cy="615593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9525" dir="5400000" algn="bl" rotWithShape="0">
                  <a:schemeClr val="dk2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5498;p36">
                <a:extLst>
                  <a:ext uri="{FF2B5EF4-FFF2-40B4-BE49-F238E27FC236}">
                    <a16:creationId xmlns:a16="http://schemas.microsoft.com/office/drawing/2014/main" id="{B77E1DBC-B1A9-7D2D-613A-78D945919A57}"/>
                  </a:ext>
                </a:extLst>
              </p:cNvPr>
              <p:cNvSpPr/>
              <p:nvPr/>
            </p:nvSpPr>
            <p:spPr>
              <a:xfrm>
                <a:off x="4342601" y="1443741"/>
                <a:ext cx="477835" cy="477903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5510;p36">
              <a:extLst>
                <a:ext uri="{FF2B5EF4-FFF2-40B4-BE49-F238E27FC236}">
                  <a16:creationId xmlns:a16="http://schemas.microsoft.com/office/drawing/2014/main" id="{A9D48F28-9D20-3B2B-94B2-0FEDA7001796}"/>
                </a:ext>
              </a:extLst>
            </p:cNvPr>
            <p:cNvSpPr txBox="1">
              <a:spLocks/>
            </p:cNvSpPr>
            <p:nvPr/>
          </p:nvSpPr>
          <p:spPr>
            <a:xfrm>
              <a:off x="412237" y="310870"/>
              <a:ext cx="615600" cy="308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lt1"/>
                  </a:solidFill>
                  <a:latin typeface="IM Fell English SC" panose="020B0604020202020204" charset="0"/>
                </a:rPr>
                <a:t>01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B4AAFE-3FFA-9A2D-7668-734CB2E7DDDC}"/>
              </a:ext>
            </a:extLst>
          </p:cNvPr>
          <p:cNvSpPr txBox="1"/>
          <p:nvPr/>
        </p:nvSpPr>
        <p:spPr>
          <a:xfrm>
            <a:off x="4149265" y="3306003"/>
            <a:ext cx="978963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10000"/>
                  </a:schemeClr>
                </a:solidFill>
                <a:latin typeface="IM Fell English SC" panose="020B0604020202020204" charset="0"/>
              </a:rPr>
              <a:t>Process</a:t>
            </a:r>
            <a:r>
              <a:rPr lang="en-US" b="1" dirty="0"/>
              <a:t> </a:t>
            </a:r>
          </a:p>
        </p:txBody>
      </p:sp>
      <p:sp>
        <p:nvSpPr>
          <p:cNvPr id="14" name="Google Shape;6199;p39">
            <a:extLst>
              <a:ext uri="{FF2B5EF4-FFF2-40B4-BE49-F238E27FC236}">
                <a16:creationId xmlns:a16="http://schemas.microsoft.com/office/drawing/2014/main" id="{9CCC4292-9CDD-68F6-99F3-4E381CC49E6A}"/>
              </a:ext>
            </a:extLst>
          </p:cNvPr>
          <p:cNvSpPr txBox="1">
            <a:spLocks/>
          </p:cNvSpPr>
          <p:nvPr/>
        </p:nvSpPr>
        <p:spPr>
          <a:xfrm>
            <a:off x="451289" y="1334612"/>
            <a:ext cx="2414376" cy="74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M Fell English SC"/>
              <a:buNone/>
              <a:defRPr sz="40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1. Complaint Submission</a:t>
            </a:r>
          </a:p>
        </p:txBody>
      </p:sp>
      <p:sp>
        <p:nvSpPr>
          <p:cNvPr id="15" name="Google Shape;6199;p39">
            <a:extLst>
              <a:ext uri="{FF2B5EF4-FFF2-40B4-BE49-F238E27FC236}">
                <a16:creationId xmlns:a16="http://schemas.microsoft.com/office/drawing/2014/main" id="{BECDFE9A-4B03-E370-372A-58709E4A159D}"/>
              </a:ext>
            </a:extLst>
          </p:cNvPr>
          <p:cNvSpPr txBox="1">
            <a:spLocks/>
          </p:cNvSpPr>
          <p:nvPr/>
        </p:nvSpPr>
        <p:spPr>
          <a:xfrm>
            <a:off x="6565763" y="1318976"/>
            <a:ext cx="2194516" cy="120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M Fell English SC"/>
              <a:buNone/>
              <a:defRPr sz="40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2. CFPB will send the complaint to the company</a:t>
            </a:r>
          </a:p>
        </p:txBody>
      </p:sp>
      <p:sp>
        <p:nvSpPr>
          <p:cNvPr id="16" name="Google Shape;6199;p39">
            <a:extLst>
              <a:ext uri="{FF2B5EF4-FFF2-40B4-BE49-F238E27FC236}">
                <a16:creationId xmlns:a16="http://schemas.microsoft.com/office/drawing/2014/main" id="{FA632832-DF22-2D83-4FCD-63863A3ECD6E}"/>
              </a:ext>
            </a:extLst>
          </p:cNvPr>
          <p:cNvSpPr txBox="1">
            <a:spLocks/>
          </p:cNvSpPr>
          <p:nvPr/>
        </p:nvSpPr>
        <p:spPr>
          <a:xfrm>
            <a:off x="508601" y="3065537"/>
            <a:ext cx="2115409" cy="150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M Fell English SC"/>
              <a:buNone/>
              <a:defRPr sz="40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3. Companies typically respond within 15 days</a:t>
            </a:r>
          </a:p>
        </p:txBody>
      </p:sp>
      <p:sp>
        <p:nvSpPr>
          <p:cNvPr id="17" name="Google Shape;6199;p39">
            <a:extLst>
              <a:ext uri="{FF2B5EF4-FFF2-40B4-BE49-F238E27FC236}">
                <a16:creationId xmlns:a16="http://schemas.microsoft.com/office/drawing/2014/main" id="{E3C69E2A-D9B3-DAFF-93D3-6296AB4EF2A3}"/>
              </a:ext>
            </a:extLst>
          </p:cNvPr>
          <p:cNvSpPr txBox="1">
            <a:spLocks/>
          </p:cNvSpPr>
          <p:nvPr/>
        </p:nvSpPr>
        <p:spPr>
          <a:xfrm>
            <a:off x="6345903" y="3244907"/>
            <a:ext cx="2414376" cy="74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M Fell English SC"/>
              <a:buNone/>
              <a:defRPr sz="40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4. Follow-Up and Feedback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6198;p39">
            <a:extLst>
              <a:ext uri="{FF2B5EF4-FFF2-40B4-BE49-F238E27FC236}">
                <a16:creationId xmlns:a16="http://schemas.microsoft.com/office/drawing/2014/main" id="{46AB290D-8085-4AF4-E989-D7DF3EFAB529}"/>
              </a:ext>
            </a:extLst>
          </p:cNvPr>
          <p:cNvSpPr txBox="1">
            <a:spLocks/>
          </p:cNvSpPr>
          <p:nvPr/>
        </p:nvSpPr>
        <p:spPr>
          <a:xfrm>
            <a:off x="656073" y="1864793"/>
            <a:ext cx="7461386" cy="23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sz="1600" dirty="0"/>
              <a:t>The              or The Consumer Financial Protection Bureau is a U.S. government agency dedicated to </a:t>
            </a:r>
            <a:r>
              <a:rPr lang="en-US" sz="1600" b="1" dirty="0"/>
              <a:t>protecting</a:t>
            </a:r>
            <a:r>
              <a:rPr lang="en-US" sz="1600" dirty="0"/>
              <a:t> and </a:t>
            </a:r>
            <a:r>
              <a:rPr lang="en-US" sz="1600" b="1" dirty="0"/>
              <a:t>standing</a:t>
            </a:r>
            <a:r>
              <a:rPr lang="en-US" sz="1600" dirty="0"/>
              <a:t> for consumers founded in 2011.</a:t>
            </a:r>
          </a:p>
          <a:p>
            <a:pPr marL="139700" indent="0" algn="l">
              <a:spcBef>
                <a:spcPts val="1600"/>
              </a:spcBef>
            </a:pPr>
            <a:endParaRPr lang="en-US" sz="1600" dirty="0"/>
          </a:p>
          <a:p>
            <a:pPr indent="-317500" algn="l">
              <a:buFont typeface="Fira Sans Condensed"/>
              <a:buChar char="◈"/>
            </a:pPr>
            <a:r>
              <a:rPr lang="en-US" sz="1600" dirty="0"/>
              <a:t>The primary mission of the CFPB is to protect consumers in the </a:t>
            </a:r>
            <a:r>
              <a:rPr lang="en-US" sz="1600" b="1" dirty="0"/>
              <a:t>financial marketplace </a:t>
            </a:r>
            <a:r>
              <a:rPr lang="en-US" sz="1600" dirty="0"/>
              <a:t>by enforcing consumer protection laws and regulating financial institutions.</a:t>
            </a:r>
          </a:p>
          <a:p>
            <a:pPr indent="-317500" algn="l">
              <a:buFont typeface="Fira Sans Condensed"/>
              <a:buChar char="◈"/>
            </a:pPr>
            <a:endParaRPr lang="en-US" sz="1600" dirty="0"/>
          </a:p>
        </p:txBody>
      </p:sp>
      <p:sp>
        <p:nvSpPr>
          <p:cNvPr id="27" name="Google Shape;6199;p39">
            <a:extLst>
              <a:ext uri="{FF2B5EF4-FFF2-40B4-BE49-F238E27FC236}">
                <a16:creationId xmlns:a16="http://schemas.microsoft.com/office/drawing/2014/main" id="{DA82BC86-6FC0-8518-CA06-7F4B676BF1AF}"/>
              </a:ext>
            </a:extLst>
          </p:cNvPr>
          <p:cNvSpPr txBox="1">
            <a:spLocks/>
          </p:cNvSpPr>
          <p:nvPr/>
        </p:nvSpPr>
        <p:spPr>
          <a:xfrm>
            <a:off x="656073" y="726220"/>
            <a:ext cx="6030475" cy="74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 Fell English SC"/>
              <a:buNone/>
              <a:defRPr sz="26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Introducing the CFPB</a:t>
            </a:r>
            <a:br>
              <a:rPr lang="en-US" sz="3200" dirty="0"/>
            </a:br>
            <a:endParaRPr lang="en-US" sz="32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185A43-AE1B-52A4-67B2-FAAC02B692B3}"/>
              </a:ext>
            </a:extLst>
          </p:cNvPr>
          <p:cNvGrpSpPr/>
          <p:nvPr/>
        </p:nvGrpSpPr>
        <p:grpSpPr>
          <a:xfrm>
            <a:off x="795921" y="698455"/>
            <a:ext cx="615600" cy="615593"/>
            <a:chOff x="412237" y="157424"/>
            <a:chExt cx="615600" cy="615593"/>
          </a:xfrm>
        </p:grpSpPr>
        <p:grpSp>
          <p:nvGrpSpPr>
            <p:cNvPr id="29" name="Google Shape;5496;p36">
              <a:extLst>
                <a:ext uri="{FF2B5EF4-FFF2-40B4-BE49-F238E27FC236}">
                  <a16:creationId xmlns:a16="http://schemas.microsoft.com/office/drawing/2014/main" id="{1FA3D942-361D-0934-0E4F-BD7AEA4371D4}"/>
                </a:ext>
              </a:extLst>
            </p:cNvPr>
            <p:cNvGrpSpPr/>
            <p:nvPr/>
          </p:nvGrpSpPr>
          <p:grpSpPr>
            <a:xfrm>
              <a:off x="412237" y="157424"/>
              <a:ext cx="615525" cy="615593"/>
              <a:chOff x="4273756" y="1374896"/>
              <a:chExt cx="615525" cy="615593"/>
            </a:xfrm>
          </p:grpSpPr>
          <p:sp>
            <p:nvSpPr>
              <p:cNvPr id="31" name="Google Shape;5497;p36">
                <a:extLst>
                  <a:ext uri="{FF2B5EF4-FFF2-40B4-BE49-F238E27FC236}">
                    <a16:creationId xmlns:a16="http://schemas.microsoft.com/office/drawing/2014/main" id="{7B4A56E6-D04B-EB48-3EAF-615140F685D2}"/>
                  </a:ext>
                </a:extLst>
              </p:cNvPr>
              <p:cNvSpPr/>
              <p:nvPr/>
            </p:nvSpPr>
            <p:spPr>
              <a:xfrm>
                <a:off x="4273756" y="1374896"/>
                <a:ext cx="615525" cy="615593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9525" dir="5400000" algn="bl" rotWithShape="0">
                  <a:schemeClr val="dk2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498;p36">
                <a:extLst>
                  <a:ext uri="{FF2B5EF4-FFF2-40B4-BE49-F238E27FC236}">
                    <a16:creationId xmlns:a16="http://schemas.microsoft.com/office/drawing/2014/main" id="{2A1B472B-167B-44CF-3DAB-0217F97831A3}"/>
                  </a:ext>
                </a:extLst>
              </p:cNvPr>
              <p:cNvSpPr/>
              <p:nvPr/>
            </p:nvSpPr>
            <p:spPr>
              <a:xfrm>
                <a:off x="4342601" y="1443741"/>
                <a:ext cx="477835" cy="477903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5510;p36">
              <a:extLst>
                <a:ext uri="{FF2B5EF4-FFF2-40B4-BE49-F238E27FC236}">
                  <a16:creationId xmlns:a16="http://schemas.microsoft.com/office/drawing/2014/main" id="{D0F2D6E7-6696-8FFE-36F6-9EBC46C7B844}"/>
                </a:ext>
              </a:extLst>
            </p:cNvPr>
            <p:cNvSpPr txBox="1">
              <a:spLocks/>
            </p:cNvSpPr>
            <p:nvPr/>
          </p:nvSpPr>
          <p:spPr>
            <a:xfrm>
              <a:off x="412237" y="310870"/>
              <a:ext cx="615600" cy="308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lt1"/>
                  </a:solidFill>
                  <a:latin typeface="IM Fell English SC" panose="020B0604020202020204" charset="0"/>
                </a:rPr>
                <a:t>01</a:t>
              </a:r>
            </a:p>
          </p:txBody>
        </p:sp>
      </p:grpSp>
      <p:pic>
        <p:nvPicPr>
          <p:cNvPr id="33" name="Picture 10" descr="Consumer Financial Protection Bureau (CFPB)">
            <a:extLst>
              <a:ext uri="{FF2B5EF4-FFF2-40B4-BE49-F238E27FC236}">
                <a16:creationId xmlns:a16="http://schemas.microsoft.com/office/drawing/2014/main" id="{65535691-BB8B-4BD0-7195-D533B501B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333" y1="55111" x2="49778" y2="47111"/>
                        <a14:foregroundMark x1="49778" y1="57333" x2="49333" y2="61333"/>
                        <a14:foregroundMark x1="38222" y1="54667" x2="38222" y2="44000"/>
                        <a14:foregroundMark x1="17778" y1="47556" x2="17778" y2="4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45" y="1910627"/>
            <a:ext cx="722657" cy="75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199;p39">
            <a:extLst>
              <a:ext uri="{FF2B5EF4-FFF2-40B4-BE49-F238E27FC236}">
                <a16:creationId xmlns:a16="http://schemas.microsoft.com/office/drawing/2014/main" id="{BBDE6B2F-CD75-E8B5-D6CA-AF6239A2054D}"/>
              </a:ext>
            </a:extLst>
          </p:cNvPr>
          <p:cNvSpPr txBox="1">
            <a:spLocks/>
          </p:cNvSpPr>
          <p:nvPr/>
        </p:nvSpPr>
        <p:spPr>
          <a:xfrm>
            <a:off x="795921" y="1553772"/>
            <a:ext cx="2110564" cy="48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 Fell English SC"/>
              <a:buNone/>
              <a:defRPr sz="26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Who are we?</a:t>
            </a:r>
          </a:p>
        </p:txBody>
      </p:sp>
      <p:grpSp>
        <p:nvGrpSpPr>
          <p:cNvPr id="3" name="Google Shape;6723;p43">
            <a:extLst>
              <a:ext uri="{FF2B5EF4-FFF2-40B4-BE49-F238E27FC236}">
                <a16:creationId xmlns:a16="http://schemas.microsoft.com/office/drawing/2014/main" id="{3E3344B5-FF2B-CA6F-C1BE-0E48655C179F}"/>
              </a:ext>
            </a:extLst>
          </p:cNvPr>
          <p:cNvGrpSpPr/>
          <p:nvPr/>
        </p:nvGrpSpPr>
        <p:grpSpPr>
          <a:xfrm>
            <a:off x="7524926" y="3573710"/>
            <a:ext cx="1451296" cy="1392860"/>
            <a:chOff x="2211900" y="3369675"/>
            <a:chExt cx="1072150" cy="1051450"/>
          </a:xfrm>
        </p:grpSpPr>
        <p:sp>
          <p:nvSpPr>
            <p:cNvPr id="4" name="Google Shape;6724;p43">
              <a:extLst>
                <a:ext uri="{FF2B5EF4-FFF2-40B4-BE49-F238E27FC236}">
                  <a16:creationId xmlns:a16="http://schemas.microsoft.com/office/drawing/2014/main" id="{CB3C45BF-249E-E66E-C55E-E79E4FF9ADC5}"/>
                </a:ext>
              </a:extLst>
            </p:cNvPr>
            <p:cNvSpPr/>
            <p:nvPr/>
          </p:nvSpPr>
          <p:spPr>
            <a:xfrm>
              <a:off x="2211900" y="3369675"/>
              <a:ext cx="1072150" cy="1051450"/>
            </a:xfrm>
            <a:custGeom>
              <a:avLst/>
              <a:gdLst/>
              <a:ahLst/>
              <a:cxnLst/>
              <a:rect l="l" t="t" r="r" b="b"/>
              <a:pathLst>
                <a:path w="42886" h="42058" extrusionOk="0">
                  <a:moveTo>
                    <a:pt x="2962" y="42057"/>
                  </a:moveTo>
                  <a:lnTo>
                    <a:pt x="2475" y="42057"/>
                  </a:lnTo>
                  <a:cubicBezTo>
                    <a:pt x="1764" y="42057"/>
                    <a:pt x="868" y="41297"/>
                    <a:pt x="653" y="40888"/>
                  </a:cubicBezTo>
                  <a:cubicBezTo>
                    <a:pt x="293" y="40197"/>
                    <a:pt x="410" y="39340"/>
                    <a:pt x="751" y="38697"/>
                  </a:cubicBezTo>
                  <a:cubicBezTo>
                    <a:pt x="644" y="37606"/>
                    <a:pt x="634" y="36389"/>
                    <a:pt x="605" y="35200"/>
                  </a:cubicBezTo>
                  <a:cubicBezTo>
                    <a:pt x="595" y="34489"/>
                    <a:pt x="585" y="33817"/>
                    <a:pt x="556" y="33184"/>
                  </a:cubicBezTo>
                  <a:cubicBezTo>
                    <a:pt x="556" y="33077"/>
                    <a:pt x="556" y="32970"/>
                    <a:pt x="556" y="32863"/>
                  </a:cubicBezTo>
                  <a:cubicBezTo>
                    <a:pt x="410" y="32639"/>
                    <a:pt x="303" y="32385"/>
                    <a:pt x="254" y="32123"/>
                  </a:cubicBezTo>
                  <a:cubicBezTo>
                    <a:pt x="157" y="31567"/>
                    <a:pt x="225" y="31002"/>
                    <a:pt x="468" y="30496"/>
                  </a:cubicBezTo>
                  <a:cubicBezTo>
                    <a:pt x="420" y="28830"/>
                    <a:pt x="429" y="27155"/>
                    <a:pt x="498" y="25490"/>
                  </a:cubicBezTo>
                  <a:cubicBezTo>
                    <a:pt x="205" y="25071"/>
                    <a:pt x="1" y="24457"/>
                    <a:pt x="89" y="23571"/>
                  </a:cubicBezTo>
                  <a:cubicBezTo>
                    <a:pt x="98" y="23425"/>
                    <a:pt x="137" y="23279"/>
                    <a:pt x="205" y="23142"/>
                  </a:cubicBezTo>
                  <a:cubicBezTo>
                    <a:pt x="293" y="22977"/>
                    <a:pt x="400" y="22821"/>
                    <a:pt x="527" y="22685"/>
                  </a:cubicBezTo>
                  <a:lnTo>
                    <a:pt x="517" y="22461"/>
                  </a:lnTo>
                  <a:cubicBezTo>
                    <a:pt x="478" y="21282"/>
                    <a:pt x="420" y="19948"/>
                    <a:pt x="468" y="18701"/>
                  </a:cubicBezTo>
                  <a:cubicBezTo>
                    <a:pt x="478" y="18477"/>
                    <a:pt x="507" y="18243"/>
                    <a:pt x="537" y="18048"/>
                  </a:cubicBezTo>
                  <a:cubicBezTo>
                    <a:pt x="546" y="17951"/>
                    <a:pt x="566" y="17824"/>
                    <a:pt x="576" y="17717"/>
                  </a:cubicBezTo>
                  <a:cubicBezTo>
                    <a:pt x="342" y="17483"/>
                    <a:pt x="196" y="17182"/>
                    <a:pt x="127" y="16870"/>
                  </a:cubicBezTo>
                  <a:cubicBezTo>
                    <a:pt x="30" y="16266"/>
                    <a:pt x="186" y="15662"/>
                    <a:pt x="566" y="15185"/>
                  </a:cubicBezTo>
                  <a:cubicBezTo>
                    <a:pt x="478" y="13860"/>
                    <a:pt x="459" y="12526"/>
                    <a:pt x="507" y="11191"/>
                  </a:cubicBezTo>
                  <a:cubicBezTo>
                    <a:pt x="507" y="11065"/>
                    <a:pt x="507" y="10880"/>
                    <a:pt x="498" y="10685"/>
                  </a:cubicBezTo>
                  <a:cubicBezTo>
                    <a:pt x="468" y="10188"/>
                    <a:pt x="439" y="9623"/>
                    <a:pt x="605" y="9097"/>
                  </a:cubicBezTo>
                  <a:cubicBezTo>
                    <a:pt x="907" y="8182"/>
                    <a:pt x="1832" y="7627"/>
                    <a:pt x="2582" y="7179"/>
                  </a:cubicBezTo>
                  <a:cubicBezTo>
                    <a:pt x="2718" y="7101"/>
                    <a:pt x="2855" y="7023"/>
                    <a:pt x="2952" y="6955"/>
                  </a:cubicBezTo>
                  <a:cubicBezTo>
                    <a:pt x="3751" y="6419"/>
                    <a:pt x="4510" y="5844"/>
                    <a:pt x="5241" y="5221"/>
                  </a:cubicBezTo>
                  <a:cubicBezTo>
                    <a:pt x="4881" y="4977"/>
                    <a:pt x="4627" y="4598"/>
                    <a:pt x="4530" y="4179"/>
                  </a:cubicBezTo>
                  <a:cubicBezTo>
                    <a:pt x="4394" y="3448"/>
                    <a:pt x="4783" y="2786"/>
                    <a:pt x="5017" y="2387"/>
                  </a:cubicBezTo>
                  <a:lnTo>
                    <a:pt x="5066" y="2309"/>
                  </a:lnTo>
                  <a:cubicBezTo>
                    <a:pt x="5260" y="1978"/>
                    <a:pt x="5660" y="1286"/>
                    <a:pt x="6536" y="1062"/>
                  </a:cubicBezTo>
                  <a:cubicBezTo>
                    <a:pt x="6634" y="1043"/>
                    <a:pt x="6731" y="1023"/>
                    <a:pt x="6829" y="1033"/>
                  </a:cubicBezTo>
                  <a:cubicBezTo>
                    <a:pt x="7277" y="1023"/>
                    <a:pt x="7686" y="1267"/>
                    <a:pt x="7900" y="1656"/>
                  </a:cubicBezTo>
                  <a:cubicBezTo>
                    <a:pt x="8085" y="2007"/>
                    <a:pt x="8251" y="2338"/>
                    <a:pt x="8397" y="2679"/>
                  </a:cubicBezTo>
                  <a:cubicBezTo>
                    <a:pt x="8884" y="2279"/>
                    <a:pt x="9449" y="1997"/>
                    <a:pt x="10062" y="1841"/>
                  </a:cubicBezTo>
                  <a:cubicBezTo>
                    <a:pt x="10228" y="1461"/>
                    <a:pt x="10452" y="1101"/>
                    <a:pt x="10744" y="799"/>
                  </a:cubicBezTo>
                  <a:cubicBezTo>
                    <a:pt x="11026" y="507"/>
                    <a:pt x="11611" y="10"/>
                    <a:pt x="12263" y="0"/>
                  </a:cubicBezTo>
                  <a:lnTo>
                    <a:pt x="12293" y="0"/>
                  </a:lnTo>
                  <a:cubicBezTo>
                    <a:pt x="12780" y="10"/>
                    <a:pt x="13247" y="234"/>
                    <a:pt x="13569" y="614"/>
                  </a:cubicBezTo>
                  <a:cubicBezTo>
                    <a:pt x="13754" y="809"/>
                    <a:pt x="14153" y="1344"/>
                    <a:pt x="14085" y="2017"/>
                  </a:cubicBezTo>
                  <a:cubicBezTo>
                    <a:pt x="14075" y="2104"/>
                    <a:pt x="14056" y="2202"/>
                    <a:pt x="14026" y="2289"/>
                  </a:cubicBezTo>
                  <a:lnTo>
                    <a:pt x="14124" y="2289"/>
                  </a:lnTo>
                  <a:cubicBezTo>
                    <a:pt x="14416" y="2318"/>
                    <a:pt x="15400" y="2513"/>
                    <a:pt x="15575" y="3945"/>
                  </a:cubicBezTo>
                  <a:cubicBezTo>
                    <a:pt x="15614" y="4393"/>
                    <a:pt x="15624" y="4841"/>
                    <a:pt x="15594" y="5299"/>
                  </a:cubicBezTo>
                  <a:cubicBezTo>
                    <a:pt x="15585" y="5562"/>
                    <a:pt x="15575" y="5825"/>
                    <a:pt x="15594" y="5981"/>
                  </a:cubicBezTo>
                  <a:cubicBezTo>
                    <a:pt x="15653" y="6877"/>
                    <a:pt x="15653" y="7909"/>
                    <a:pt x="15624" y="8942"/>
                  </a:cubicBezTo>
                  <a:cubicBezTo>
                    <a:pt x="15711" y="9049"/>
                    <a:pt x="15780" y="9156"/>
                    <a:pt x="15838" y="9282"/>
                  </a:cubicBezTo>
                  <a:cubicBezTo>
                    <a:pt x="15877" y="9360"/>
                    <a:pt x="15906" y="9458"/>
                    <a:pt x="15926" y="9545"/>
                  </a:cubicBezTo>
                  <a:cubicBezTo>
                    <a:pt x="15945" y="9662"/>
                    <a:pt x="15965" y="9779"/>
                    <a:pt x="15974" y="9896"/>
                  </a:cubicBezTo>
                  <a:cubicBezTo>
                    <a:pt x="16013" y="9877"/>
                    <a:pt x="16052" y="9857"/>
                    <a:pt x="16091" y="9838"/>
                  </a:cubicBezTo>
                  <a:cubicBezTo>
                    <a:pt x="16257" y="9779"/>
                    <a:pt x="16422" y="9740"/>
                    <a:pt x="16598" y="9740"/>
                  </a:cubicBezTo>
                  <a:cubicBezTo>
                    <a:pt x="16792" y="9740"/>
                    <a:pt x="16987" y="9789"/>
                    <a:pt x="17163" y="9877"/>
                  </a:cubicBezTo>
                  <a:cubicBezTo>
                    <a:pt x="17533" y="9838"/>
                    <a:pt x="17893" y="9769"/>
                    <a:pt x="18253" y="9672"/>
                  </a:cubicBezTo>
                  <a:cubicBezTo>
                    <a:pt x="18331" y="9653"/>
                    <a:pt x="18419" y="9633"/>
                    <a:pt x="18507" y="9614"/>
                  </a:cubicBezTo>
                  <a:lnTo>
                    <a:pt x="18682" y="9565"/>
                  </a:lnTo>
                  <a:cubicBezTo>
                    <a:pt x="18750" y="9458"/>
                    <a:pt x="18828" y="9302"/>
                    <a:pt x="18887" y="9185"/>
                  </a:cubicBezTo>
                  <a:cubicBezTo>
                    <a:pt x="19208" y="8542"/>
                    <a:pt x="19607" y="7744"/>
                    <a:pt x="20503" y="7597"/>
                  </a:cubicBezTo>
                  <a:cubicBezTo>
                    <a:pt x="20601" y="7578"/>
                    <a:pt x="20688" y="7578"/>
                    <a:pt x="20786" y="7578"/>
                  </a:cubicBezTo>
                  <a:cubicBezTo>
                    <a:pt x="21399" y="7578"/>
                    <a:pt x="21886" y="7860"/>
                    <a:pt x="22227" y="8416"/>
                  </a:cubicBezTo>
                  <a:cubicBezTo>
                    <a:pt x="22373" y="8455"/>
                    <a:pt x="22529" y="8484"/>
                    <a:pt x="22685" y="8503"/>
                  </a:cubicBezTo>
                  <a:lnTo>
                    <a:pt x="22705" y="8455"/>
                  </a:lnTo>
                  <a:cubicBezTo>
                    <a:pt x="22822" y="8250"/>
                    <a:pt x="22948" y="8055"/>
                    <a:pt x="23104" y="7880"/>
                  </a:cubicBezTo>
                  <a:cubicBezTo>
                    <a:pt x="23211" y="7753"/>
                    <a:pt x="23318" y="7656"/>
                    <a:pt x="23406" y="7568"/>
                  </a:cubicBezTo>
                  <a:cubicBezTo>
                    <a:pt x="23445" y="7529"/>
                    <a:pt x="23494" y="7490"/>
                    <a:pt x="23513" y="7471"/>
                  </a:cubicBezTo>
                  <a:cubicBezTo>
                    <a:pt x="23533" y="7442"/>
                    <a:pt x="23552" y="7422"/>
                    <a:pt x="23571" y="7393"/>
                  </a:cubicBezTo>
                  <a:cubicBezTo>
                    <a:pt x="23757" y="7140"/>
                    <a:pt x="24000" y="6935"/>
                    <a:pt x="24282" y="6789"/>
                  </a:cubicBezTo>
                  <a:cubicBezTo>
                    <a:pt x="24448" y="6711"/>
                    <a:pt x="24623" y="6672"/>
                    <a:pt x="24808" y="6672"/>
                  </a:cubicBezTo>
                  <a:lnTo>
                    <a:pt x="24906" y="6672"/>
                  </a:lnTo>
                  <a:cubicBezTo>
                    <a:pt x="24916" y="6604"/>
                    <a:pt x="24925" y="6536"/>
                    <a:pt x="24935" y="6458"/>
                  </a:cubicBezTo>
                  <a:cubicBezTo>
                    <a:pt x="24974" y="6098"/>
                    <a:pt x="25032" y="5747"/>
                    <a:pt x="25130" y="5406"/>
                  </a:cubicBezTo>
                  <a:cubicBezTo>
                    <a:pt x="25500" y="4189"/>
                    <a:pt x="26406" y="4091"/>
                    <a:pt x="26679" y="4091"/>
                  </a:cubicBezTo>
                  <a:lnTo>
                    <a:pt x="26756" y="4091"/>
                  </a:lnTo>
                  <a:cubicBezTo>
                    <a:pt x="26786" y="3633"/>
                    <a:pt x="26903" y="3137"/>
                    <a:pt x="27292" y="2737"/>
                  </a:cubicBezTo>
                  <a:cubicBezTo>
                    <a:pt x="27623" y="2406"/>
                    <a:pt x="28071" y="2231"/>
                    <a:pt x="28539" y="2241"/>
                  </a:cubicBezTo>
                  <a:lnTo>
                    <a:pt x="28588" y="2241"/>
                  </a:lnTo>
                  <a:cubicBezTo>
                    <a:pt x="28938" y="2250"/>
                    <a:pt x="29279" y="2377"/>
                    <a:pt x="29552" y="2601"/>
                  </a:cubicBezTo>
                  <a:lnTo>
                    <a:pt x="29883" y="2601"/>
                  </a:lnTo>
                  <a:cubicBezTo>
                    <a:pt x="30117" y="2601"/>
                    <a:pt x="30350" y="2611"/>
                    <a:pt x="30594" y="2640"/>
                  </a:cubicBezTo>
                  <a:cubicBezTo>
                    <a:pt x="30740" y="2669"/>
                    <a:pt x="30886" y="2689"/>
                    <a:pt x="31032" y="2718"/>
                  </a:cubicBezTo>
                  <a:cubicBezTo>
                    <a:pt x="31247" y="2747"/>
                    <a:pt x="31461" y="2786"/>
                    <a:pt x="31636" y="2805"/>
                  </a:cubicBezTo>
                  <a:cubicBezTo>
                    <a:pt x="31899" y="2387"/>
                    <a:pt x="32367" y="2124"/>
                    <a:pt x="32863" y="2124"/>
                  </a:cubicBezTo>
                  <a:lnTo>
                    <a:pt x="32980" y="2124"/>
                  </a:lnTo>
                  <a:cubicBezTo>
                    <a:pt x="33117" y="2085"/>
                    <a:pt x="33253" y="2075"/>
                    <a:pt x="33389" y="2075"/>
                  </a:cubicBezTo>
                  <a:lnTo>
                    <a:pt x="33467" y="2075"/>
                  </a:lnTo>
                  <a:cubicBezTo>
                    <a:pt x="33604" y="2017"/>
                    <a:pt x="33750" y="1997"/>
                    <a:pt x="33896" y="1997"/>
                  </a:cubicBezTo>
                  <a:lnTo>
                    <a:pt x="33954" y="1997"/>
                  </a:lnTo>
                  <a:cubicBezTo>
                    <a:pt x="34276" y="2007"/>
                    <a:pt x="34587" y="2133"/>
                    <a:pt x="34831" y="2348"/>
                  </a:cubicBezTo>
                  <a:lnTo>
                    <a:pt x="34860" y="2348"/>
                  </a:lnTo>
                  <a:lnTo>
                    <a:pt x="35055" y="2348"/>
                  </a:lnTo>
                  <a:cubicBezTo>
                    <a:pt x="35201" y="2348"/>
                    <a:pt x="35337" y="2357"/>
                    <a:pt x="35474" y="2367"/>
                  </a:cubicBezTo>
                  <a:lnTo>
                    <a:pt x="35561" y="2367"/>
                  </a:lnTo>
                  <a:cubicBezTo>
                    <a:pt x="35815" y="1890"/>
                    <a:pt x="36321" y="1588"/>
                    <a:pt x="36866" y="1588"/>
                  </a:cubicBezTo>
                  <a:cubicBezTo>
                    <a:pt x="37139" y="1588"/>
                    <a:pt x="37412" y="1666"/>
                    <a:pt x="37655" y="1812"/>
                  </a:cubicBezTo>
                  <a:cubicBezTo>
                    <a:pt x="37860" y="1705"/>
                    <a:pt x="38084" y="1646"/>
                    <a:pt x="38318" y="1637"/>
                  </a:cubicBezTo>
                  <a:lnTo>
                    <a:pt x="38366" y="1637"/>
                  </a:lnTo>
                  <a:cubicBezTo>
                    <a:pt x="38961" y="1637"/>
                    <a:pt x="39389" y="2026"/>
                    <a:pt x="39662" y="2318"/>
                  </a:cubicBezTo>
                  <a:cubicBezTo>
                    <a:pt x="39886" y="2562"/>
                    <a:pt x="40636" y="3439"/>
                    <a:pt x="40558" y="4296"/>
                  </a:cubicBezTo>
                  <a:cubicBezTo>
                    <a:pt x="40538" y="4578"/>
                    <a:pt x="40451" y="4861"/>
                    <a:pt x="40285" y="5094"/>
                  </a:cubicBezTo>
                  <a:cubicBezTo>
                    <a:pt x="40519" y="5406"/>
                    <a:pt x="40772" y="5698"/>
                    <a:pt x="41045" y="6020"/>
                  </a:cubicBezTo>
                  <a:cubicBezTo>
                    <a:pt x="41327" y="6351"/>
                    <a:pt x="41620" y="6692"/>
                    <a:pt x="41892" y="7072"/>
                  </a:cubicBezTo>
                  <a:cubicBezTo>
                    <a:pt x="41980" y="7179"/>
                    <a:pt x="42038" y="7305"/>
                    <a:pt x="42077" y="7432"/>
                  </a:cubicBezTo>
                  <a:cubicBezTo>
                    <a:pt x="42321" y="8231"/>
                    <a:pt x="42272" y="8815"/>
                    <a:pt x="42107" y="9234"/>
                  </a:cubicBezTo>
                  <a:cubicBezTo>
                    <a:pt x="42107" y="9390"/>
                    <a:pt x="42116" y="9555"/>
                    <a:pt x="42126" y="9731"/>
                  </a:cubicBezTo>
                  <a:cubicBezTo>
                    <a:pt x="42146" y="10315"/>
                    <a:pt x="42165" y="10967"/>
                    <a:pt x="42136" y="11678"/>
                  </a:cubicBezTo>
                  <a:cubicBezTo>
                    <a:pt x="42126" y="11922"/>
                    <a:pt x="42107" y="12185"/>
                    <a:pt x="42097" y="12428"/>
                  </a:cubicBezTo>
                  <a:cubicBezTo>
                    <a:pt x="42058" y="12915"/>
                    <a:pt x="42019" y="13519"/>
                    <a:pt x="42068" y="13802"/>
                  </a:cubicBezTo>
                  <a:cubicBezTo>
                    <a:pt x="42077" y="13831"/>
                    <a:pt x="42107" y="13889"/>
                    <a:pt x="42126" y="13928"/>
                  </a:cubicBezTo>
                  <a:cubicBezTo>
                    <a:pt x="42262" y="14240"/>
                    <a:pt x="42525" y="14815"/>
                    <a:pt x="42272" y="15467"/>
                  </a:cubicBezTo>
                  <a:cubicBezTo>
                    <a:pt x="42253" y="15506"/>
                    <a:pt x="42233" y="15555"/>
                    <a:pt x="42214" y="15594"/>
                  </a:cubicBezTo>
                  <a:cubicBezTo>
                    <a:pt x="42272" y="15789"/>
                    <a:pt x="42301" y="15984"/>
                    <a:pt x="42301" y="16188"/>
                  </a:cubicBezTo>
                  <a:cubicBezTo>
                    <a:pt x="42282" y="16480"/>
                    <a:pt x="42204" y="16763"/>
                    <a:pt x="42068" y="17016"/>
                  </a:cubicBezTo>
                  <a:lnTo>
                    <a:pt x="42068" y="17016"/>
                  </a:lnTo>
                  <a:cubicBezTo>
                    <a:pt x="41990" y="17561"/>
                    <a:pt x="42048" y="18584"/>
                    <a:pt x="42097" y="19422"/>
                  </a:cubicBezTo>
                  <a:cubicBezTo>
                    <a:pt x="42116" y="19704"/>
                    <a:pt x="42126" y="19967"/>
                    <a:pt x="42136" y="20220"/>
                  </a:cubicBezTo>
                  <a:cubicBezTo>
                    <a:pt x="42175" y="21019"/>
                    <a:pt x="42184" y="21672"/>
                    <a:pt x="42155" y="22275"/>
                  </a:cubicBezTo>
                  <a:cubicBezTo>
                    <a:pt x="42496" y="22909"/>
                    <a:pt x="42399" y="23610"/>
                    <a:pt x="42321" y="24107"/>
                  </a:cubicBezTo>
                  <a:cubicBezTo>
                    <a:pt x="42311" y="24184"/>
                    <a:pt x="42301" y="24272"/>
                    <a:pt x="42292" y="24350"/>
                  </a:cubicBezTo>
                  <a:cubicBezTo>
                    <a:pt x="42282" y="24516"/>
                    <a:pt x="42282" y="24681"/>
                    <a:pt x="42301" y="24837"/>
                  </a:cubicBezTo>
                  <a:cubicBezTo>
                    <a:pt x="42321" y="24983"/>
                    <a:pt x="42331" y="25129"/>
                    <a:pt x="42340" y="25285"/>
                  </a:cubicBezTo>
                  <a:cubicBezTo>
                    <a:pt x="42360" y="25870"/>
                    <a:pt x="42350" y="26542"/>
                    <a:pt x="42340" y="27194"/>
                  </a:cubicBezTo>
                  <a:cubicBezTo>
                    <a:pt x="42331" y="27983"/>
                    <a:pt x="42321" y="28801"/>
                    <a:pt x="42370" y="29464"/>
                  </a:cubicBezTo>
                  <a:cubicBezTo>
                    <a:pt x="42399" y="29980"/>
                    <a:pt x="42389" y="30486"/>
                    <a:pt x="42340" y="31002"/>
                  </a:cubicBezTo>
                  <a:cubicBezTo>
                    <a:pt x="42321" y="31207"/>
                    <a:pt x="42301" y="31499"/>
                    <a:pt x="42301" y="31694"/>
                  </a:cubicBezTo>
                  <a:cubicBezTo>
                    <a:pt x="42447" y="31869"/>
                    <a:pt x="42555" y="32074"/>
                    <a:pt x="42613" y="32298"/>
                  </a:cubicBezTo>
                  <a:cubicBezTo>
                    <a:pt x="42691" y="32658"/>
                    <a:pt x="42691" y="33028"/>
                    <a:pt x="42594" y="33389"/>
                  </a:cubicBezTo>
                  <a:cubicBezTo>
                    <a:pt x="42584" y="33467"/>
                    <a:pt x="42564" y="33574"/>
                    <a:pt x="42555" y="33622"/>
                  </a:cubicBezTo>
                  <a:cubicBezTo>
                    <a:pt x="42574" y="33671"/>
                    <a:pt x="42594" y="33720"/>
                    <a:pt x="42613" y="33769"/>
                  </a:cubicBezTo>
                  <a:cubicBezTo>
                    <a:pt x="42779" y="34109"/>
                    <a:pt x="42847" y="34489"/>
                    <a:pt x="42798" y="34869"/>
                  </a:cubicBezTo>
                  <a:cubicBezTo>
                    <a:pt x="42759" y="35152"/>
                    <a:pt x="42652" y="35424"/>
                    <a:pt x="42486" y="35658"/>
                  </a:cubicBezTo>
                  <a:cubicBezTo>
                    <a:pt x="42486" y="35989"/>
                    <a:pt x="42496" y="36330"/>
                    <a:pt x="42506" y="36681"/>
                  </a:cubicBezTo>
                  <a:cubicBezTo>
                    <a:pt x="42525" y="37168"/>
                    <a:pt x="42545" y="37674"/>
                    <a:pt x="42516" y="38190"/>
                  </a:cubicBezTo>
                  <a:cubicBezTo>
                    <a:pt x="42886" y="38999"/>
                    <a:pt x="42701" y="39622"/>
                    <a:pt x="42545" y="39944"/>
                  </a:cubicBezTo>
                  <a:cubicBezTo>
                    <a:pt x="42301" y="40431"/>
                    <a:pt x="41736" y="41035"/>
                    <a:pt x="40402" y="41161"/>
                  </a:cubicBezTo>
                  <a:cubicBezTo>
                    <a:pt x="39769" y="41220"/>
                    <a:pt x="39048" y="41239"/>
                    <a:pt x="38561" y="41239"/>
                  </a:cubicBezTo>
                  <a:cubicBezTo>
                    <a:pt x="37850" y="41239"/>
                    <a:pt x="37120" y="41210"/>
                    <a:pt x="36555" y="41171"/>
                  </a:cubicBezTo>
                  <a:cubicBezTo>
                    <a:pt x="36321" y="41151"/>
                    <a:pt x="36087" y="41093"/>
                    <a:pt x="35873" y="41015"/>
                  </a:cubicBezTo>
                  <a:cubicBezTo>
                    <a:pt x="35766" y="41064"/>
                    <a:pt x="35659" y="41112"/>
                    <a:pt x="35552" y="41151"/>
                  </a:cubicBezTo>
                  <a:cubicBezTo>
                    <a:pt x="34821" y="41414"/>
                    <a:pt x="33730" y="41570"/>
                    <a:pt x="32308" y="41619"/>
                  </a:cubicBezTo>
                  <a:cubicBezTo>
                    <a:pt x="32133" y="41619"/>
                    <a:pt x="31948" y="41629"/>
                    <a:pt x="31763" y="41629"/>
                  </a:cubicBezTo>
                  <a:cubicBezTo>
                    <a:pt x="30857" y="41629"/>
                    <a:pt x="29659" y="41551"/>
                    <a:pt x="28714" y="41210"/>
                  </a:cubicBezTo>
                  <a:cubicBezTo>
                    <a:pt x="28081" y="41385"/>
                    <a:pt x="27428" y="41473"/>
                    <a:pt x="26776" y="41492"/>
                  </a:cubicBezTo>
                  <a:cubicBezTo>
                    <a:pt x="26367" y="41502"/>
                    <a:pt x="25958" y="41434"/>
                    <a:pt x="25578" y="41288"/>
                  </a:cubicBezTo>
                  <a:cubicBezTo>
                    <a:pt x="24487" y="41746"/>
                    <a:pt x="22919" y="41979"/>
                    <a:pt x="20825" y="41979"/>
                  </a:cubicBezTo>
                  <a:cubicBezTo>
                    <a:pt x="20299" y="41979"/>
                    <a:pt x="19744" y="41960"/>
                    <a:pt x="19169" y="41931"/>
                  </a:cubicBezTo>
                  <a:cubicBezTo>
                    <a:pt x="18653" y="41901"/>
                    <a:pt x="17952" y="41872"/>
                    <a:pt x="17357" y="41551"/>
                  </a:cubicBezTo>
                  <a:cubicBezTo>
                    <a:pt x="16676" y="41775"/>
                    <a:pt x="15867" y="41775"/>
                    <a:pt x="15166" y="41775"/>
                  </a:cubicBezTo>
                  <a:lnTo>
                    <a:pt x="15039" y="41775"/>
                  </a:lnTo>
                  <a:cubicBezTo>
                    <a:pt x="12984" y="41775"/>
                    <a:pt x="10481" y="41619"/>
                    <a:pt x="9020" y="41512"/>
                  </a:cubicBezTo>
                  <a:cubicBezTo>
                    <a:pt x="7900" y="41872"/>
                    <a:pt x="5874" y="42057"/>
                    <a:pt x="2962" y="420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3810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725;p43">
              <a:extLst>
                <a:ext uri="{FF2B5EF4-FFF2-40B4-BE49-F238E27FC236}">
                  <a16:creationId xmlns:a16="http://schemas.microsoft.com/office/drawing/2014/main" id="{F44C7D31-4E04-1BCF-0852-B0B77C078900}"/>
                </a:ext>
              </a:extLst>
            </p:cNvPr>
            <p:cNvSpPr/>
            <p:nvPr/>
          </p:nvSpPr>
          <p:spPr>
            <a:xfrm>
              <a:off x="2242825" y="3400100"/>
              <a:ext cx="1015425" cy="990575"/>
            </a:xfrm>
            <a:custGeom>
              <a:avLst/>
              <a:gdLst/>
              <a:ahLst/>
              <a:cxnLst/>
              <a:rect l="l" t="t" r="r" b="b"/>
              <a:pathLst>
                <a:path w="40617" h="39623" extrusionOk="0">
                  <a:moveTo>
                    <a:pt x="25782" y="4384"/>
                  </a:moveTo>
                  <a:cubicBezTo>
                    <a:pt x="25627" y="4267"/>
                    <a:pt x="25704" y="4131"/>
                    <a:pt x="25471" y="4111"/>
                  </a:cubicBezTo>
                  <a:cubicBezTo>
                    <a:pt x="25003" y="4062"/>
                    <a:pt x="24955" y="5134"/>
                    <a:pt x="24877" y="5650"/>
                  </a:cubicBezTo>
                  <a:cubicBezTo>
                    <a:pt x="24760" y="6419"/>
                    <a:pt x="24701" y="7072"/>
                    <a:pt x="24633" y="7549"/>
                  </a:cubicBezTo>
                  <a:cubicBezTo>
                    <a:pt x="24282" y="7462"/>
                    <a:pt x="24107" y="7754"/>
                    <a:pt x="23961" y="7744"/>
                  </a:cubicBezTo>
                  <a:cubicBezTo>
                    <a:pt x="23844" y="7374"/>
                    <a:pt x="23805" y="6926"/>
                    <a:pt x="23571" y="6673"/>
                  </a:cubicBezTo>
                  <a:cubicBezTo>
                    <a:pt x="23406" y="6751"/>
                    <a:pt x="23308" y="6916"/>
                    <a:pt x="23172" y="7072"/>
                  </a:cubicBezTo>
                  <a:cubicBezTo>
                    <a:pt x="23065" y="7189"/>
                    <a:pt x="22909" y="7316"/>
                    <a:pt x="22783" y="7462"/>
                  </a:cubicBezTo>
                  <a:cubicBezTo>
                    <a:pt x="22549" y="7734"/>
                    <a:pt x="22383" y="8231"/>
                    <a:pt x="22110" y="8377"/>
                  </a:cubicBezTo>
                  <a:cubicBezTo>
                    <a:pt x="21516" y="8679"/>
                    <a:pt x="20796" y="8387"/>
                    <a:pt x="20133" y="8251"/>
                  </a:cubicBezTo>
                  <a:cubicBezTo>
                    <a:pt x="20036" y="7958"/>
                    <a:pt x="19890" y="7510"/>
                    <a:pt x="19461" y="7578"/>
                  </a:cubicBezTo>
                  <a:cubicBezTo>
                    <a:pt x="18974" y="7666"/>
                    <a:pt x="18672" y="8923"/>
                    <a:pt x="18234" y="9322"/>
                  </a:cubicBezTo>
                  <a:cubicBezTo>
                    <a:pt x="18049" y="9497"/>
                    <a:pt x="17630" y="9556"/>
                    <a:pt x="17328" y="9634"/>
                  </a:cubicBezTo>
                  <a:cubicBezTo>
                    <a:pt x="16715" y="9809"/>
                    <a:pt x="16072" y="9897"/>
                    <a:pt x="15439" y="9916"/>
                  </a:cubicBezTo>
                  <a:cubicBezTo>
                    <a:pt x="15331" y="9926"/>
                    <a:pt x="15468" y="9692"/>
                    <a:pt x="15312" y="9750"/>
                  </a:cubicBezTo>
                  <a:cubicBezTo>
                    <a:pt x="14991" y="9994"/>
                    <a:pt x="13900" y="9994"/>
                    <a:pt x="13578" y="9673"/>
                  </a:cubicBezTo>
                  <a:cubicBezTo>
                    <a:pt x="13491" y="9283"/>
                    <a:pt x="13569" y="8932"/>
                    <a:pt x="13491" y="8572"/>
                  </a:cubicBezTo>
                  <a:cubicBezTo>
                    <a:pt x="13432" y="8436"/>
                    <a:pt x="13159" y="8621"/>
                    <a:pt x="13140" y="8533"/>
                  </a:cubicBezTo>
                  <a:cubicBezTo>
                    <a:pt x="13179" y="7481"/>
                    <a:pt x="13228" y="6020"/>
                    <a:pt x="13140" y="4861"/>
                  </a:cubicBezTo>
                  <a:cubicBezTo>
                    <a:pt x="13082" y="4062"/>
                    <a:pt x="13354" y="2338"/>
                    <a:pt x="12780" y="2290"/>
                  </a:cubicBezTo>
                  <a:cubicBezTo>
                    <a:pt x="12585" y="2270"/>
                    <a:pt x="12468" y="2475"/>
                    <a:pt x="12273" y="2523"/>
                  </a:cubicBezTo>
                  <a:cubicBezTo>
                    <a:pt x="12147" y="2562"/>
                    <a:pt x="11981" y="2514"/>
                    <a:pt x="11835" y="2523"/>
                  </a:cubicBezTo>
                  <a:cubicBezTo>
                    <a:pt x="11416" y="2572"/>
                    <a:pt x="10910" y="2786"/>
                    <a:pt x="10452" y="2650"/>
                  </a:cubicBezTo>
                  <a:cubicBezTo>
                    <a:pt x="10608" y="2192"/>
                    <a:pt x="10724" y="1774"/>
                    <a:pt x="11007" y="1384"/>
                  </a:cubicBezTo>
                  <a:cubicBezTo>
                    <a:pt x="11153" y="1179"/>
                    <a:pt x="11611" y="916"/>
                    <a:pt x="11640" y="673"/>
                  </a:cubicBezTo>
                  <a:cubicBezTo>
                    <a:pt x="11660" y="439"/>
                    <a:pt x="11338" y="1"/>
                    <a:pt x="11046" y="1"/>
                  </a:cubicBezTo>
                  <a:cubicBezTo>
                    <a:pt x="10861" y="1"/>
                    <a:pt x="10510" y="293"/>
                    <a:pt x="10374" y="439"/>
                  </a:cubicBezTo>
                  <a:cubicBezTo>
                    <a:pt x="9887" y="936"/>
                    <a:pt x="9634" y="1920"/>
                    <a:pt x="9468" y="2572"/>
                  </a:cubicBezTo>
                  <a:cubicBezTo>
                    <a:pt x="9254" y="2407"/>
                    <a:pt x="9488" y="1998"/>
                    <a:pt x="9302" y="1783"/>
                  </a:cubicBezTo>
                  <a:cubicBezTo>
                    <a:pt x="8143" y="1900"/>
                    <a:pt x="7442" y="3020"/>
                    <a:pt x="6536" y="3400"/>
                  </a:cubicBezTo>
                  <a:cubicBezTo>
                    <a:pt x="6322" y="2572"/>
                    <a:pt x="6010" y="1774"/>
                    <a:pt x="5592" y="1024"/>
                  </a:cubicBezTo>
                  <a:cubicBezTo>
                    <a:pt x="5251" y="1111"/>
                    <a:pt x="5066" y="1374"/>
                    <a:pt x="4881" y="1696"/>
                  </a:cubicBezTo>
                  <a:cubicBezTo>
                    <a:pt x="4744" y="1939"/>
                    <a:pt x="4423" y="2416"/>
                    <a:pt x="4491" y="2728"/>
                  </a:cubicBezTo>
                  <a:cubicBezTo>
                    <a:pt x="4549" y="3030"/>
                    <a:pt x="5066" y="3176"/>
                    <a:pt x="5280" y="3517"/>
                  </a:cubicBezTo>
                  <a:cubicBezTo>
                    <a:pt x="5455" y="3809"/>
                    <a:pt x="5397" y="3994"/>
                    <a:pt x="5514" y="4306"/>
                  </a:cubicBezTo>
                  <a:cubicBezTo>
                    <a:pt x="4579" y="5124"/>
                    <a:pt x="3478" y="6049"/>
                    <a:pt x="2397" y="6760"/>
                  </a:cubicBezTo>
                  <a:cubicBezTo>
                    <a:pt x="1812" y="7130"/>
                    <a:pt x="731" y="7647"/>
                    <a:pt x="537" y="8260"/>
                  </a:cubicBezTo>
                  <a:cubicBezTo>
                    <a:pt x="381" y="8728"/>
                    <a:pt x="527" y="9497"/>
                    <a:pt x="498" y="10033"/>
                  </a:cubicBezTo>
                  <a:cubicBezTo>
                    <a:pt x="439" y="11455"/>
                    <a:pt x="468" y="12877"/>
                    <a:pt x="575" y="14299"/>
                  </a:cubicBezTo>
                  <a:cubicBezTo>
                    <a:pt x="459" y="14601"/>
                    <a:pt x="1" y="14864"/>
                    <a:pt x="108" y="15439"/>
                  </a:cubicBezTo>
                  <a:cubicBezTo>
                    <a:pt x="137" y="15663"/>
                    <a:pt x="478" y="15857"/>
                    <a:pt x="537" y="16072"/>
                  </a:cubicBezTo>
                  <a:cubicBezTo>
                    <a:pt x="634" y="16432"/>
                    <a:pt x="478" y="17036"/>
                    <a:pt x="459" y="17533"/>
                  </a:cubicBezTo>
                  <a:cubicBezTo>
                    <a:pt x="400" y="18994"/>
                    <a:pt x="488" y="20649"/>
                    <a:pt x="537" y="21916"/>
                  </a:cubicBezTo>
                  <a:cubicBezTo>
                    <a:pt x="429" y="22149"/>
                    <a:pt x="176" y="22247"/>
                    <a:pt x="69" y="22471"/>
                  </a:cubicBezTo>
                  <a:cubicBezTo>
                    <a:pt x="1" y="23123"/>
                    <a:pt x="147" y="23562"/>
                    <a:pt x="498" y="23805"/>
                  </a:cubicBezTo>
                  <a:cubicBezTo>
                    <a:pt x="420" y="25695"/>
                    <a:pt x="400" y="27613"/>
                    <a:pt x="459" y="29532"/>
                  </a:cubicBezTo>
                  <a:cubicBezTo>
                    <a:pt x="264" y="29893"/>
                    <a:pt x="137" y="30214"/>
                    <a:pt x="225" y="30681"/>
                  </a:cubicBezTo>
                  <a:cubicBezTo>
                    <a:pt x="274" y="30935"/>
                    <a:pt x="498" y="31130"/>
                    <a:pt x="537" y="31354"/>
                  </a:cubicBezTo>
                  <a:cubicBezTo>
                    <a:pt x="546" y="31539"/>
                    <a:pt x="546" y="31714"/>
                    <a:pt x="537" y="31899"/>
                  </a:cubicBezTo>
                  <a:cubicBezTo>
                    <a:pt x="624" y="33779"/>
                    <a:pt x="546" y="36038"/>
                    <a:pt x="780" y="37792"/>
                  </a:cubicBezTo>
                  <a:cubicBezTo>
                    <a:pt x="498" y="38055"/>
                    <a:pt x="293" y="38688"/>
                    <a:pt x="498" y="39087"/>
                  </a:cubicBezTo>
                  <a:cubicBezTo>
                    <a:pt x="566" y="39214"/>
                    <a:pt x="1101" y="39603"/>
                    <a:pt x="1248" y="39603"/>
                  </a:cubicBezTo>
                  <a:cubicBezTo>
                    <a:pt x="3040" y="39623"/>
                    <a:pt x="6410" y="39555"/>
                    <a:pt x="7608" y="39048"/>
                  </a:cubicBezTo>
                  <a:cubicBezTo>
                    <a:pt x="9341" y="39184"/>
                    <a:pt x="11903" y="39331"/>
                    <a:pt x="13890" y="39331"/>
                  </a:cubicBezTo>
                  <a:cubicBezTo>
                    <a:pt x="14796" y="39331"/>
                    <a:pt x="15916" y="39331"/>
                    <a:pt x="16257" y="38814"/>
                  </a:cubicBezTo>
                  <a:cubicBezTo>
                    <a:pt x="16578" y="39389"/>
                    <a:pt x="17231" y="39447"/>
                    <a:pt x="18000" y="39486"/>
                  </a:cubicBezTo>
                  <a:cubicBezTo>
                    <a:pt x="20124" y="39593"/>
                    <a:pt x="23162" y="39555"/>
                    <a:pt x="24438" y="38619"/>
                  </a:cubicBezTo>
                  <a:cubicBezTo>
                    <a:pt x="24818" y="39389"/>
                    <a:pt x="26873" y="38912"/>
                    <a:pt x="27555" y="38697"/>
                  </a:cubicBezTo>
                  <a:cubicBezTo>
                    <a:pt x="28305" y="39087"/>
                    <a:pt x="29698" y="39214"/>
                    <a:pt x="31032" y="39175"/>
                  </a:cubicBezTo>
                  <a:cubicBezTo>
                    <a:pt x="32065" y="39136"/>
                    <a:pt x="33195" y="39029"/>
                    <a:pt x="33915" y="38775"/>
                  </a:cubicBezTo>
                  <a:cubicBezTo>
                    <a:pt x="34159" y="38688"/>
                    <a:pt x="34334" y="38493"/>
                    <a:pt x="34587" y="38503"/>
                  </a:cubicBezTo>
                  <a:cubicBezTo>
                    <a:pt x="34821" y="38503"/>
                    <a:pt x="35113" y="38707"/>
                    <a:pt x="35415" y="38736"/>
                  </a:cubicBezTo>
                  <a:cubicBezTo>
                    <a:pt x="36633" y="38824"/>
                    <a:pt x="37840" y="38824"/>
                    <a:pt x="39058" y="38736"/>
                  </a:cubicBezTo>
                  <a:cubicBezTo>
                    <a:pt x="40090" y="38639"/>
                    <a:pt x="40616" y="38142"/>
                    <a:pt x="40042" y="37236"/>
                  </a:cubicBezTo>
                  <a:cubicBezTo>
                    <a:pt x="40139" y="36214"/>
                    <a:pt x="39993" y="35133"/>
                    <a:pt x="40042" y="34032"/>
                  </a:cubicBezTo>
                  <a:cubicBezTo>
                    <a:pt x="40139" y="33857"/>
                    <a:pt x="40324" y="33701"/>
                    <a:pt x="40353" y="33487"/>
                  </a:cubicBezTo>
                  <a:cubicBezTo>
                    <a:pt x="40402" y="33185"/>
                    <a:pt x="40198" y="33039"/>
                    <a:pt x="40120" y="32610"/>
                  </a:cubicBezTo>
                  <a:cubicBezTo>
                    <a:pt x="40042" y="32191"/>
                    <a:pt x="40285" y="31714"/>
                    <a:pt x="40198" y="31393"/>
                  </a:cubicBezTo>
                  <a:cubicBezTo>
                    <a:pt x="40159" y="31217"/>
                    <a:pt x="39925" y="31130"/>
                    <a:pt x="39886" y="30954"/>
                  </a:cubicBezTo>
                  <a:cubicBezTo>
                    <a:pt x="39749" y="30370"/>
                    <a:pt x="39993" y="29240"/>
                    <a:pt x="39925" y="28344"/>
                  </a:cubicBezTo>
                  <a:cubicBezTo>
                    <a:pt x="39818" y="27068"/>
                    <a:pt x="39944" y="25373"/>
                    <a:pt x="39886" y="24117"/>
                  </a:cubicBezTo>
                  <a:cubicBezTo>
                    <a:pt x="39866" y="23688"/>
                    <a:pt x="39798" y="23308"/>
                    <a:pt x="39847" y="22977"/>
                  </a:cubicBezTo>
                  <a:cubicBezTo>
                    <a:pt x="39935" y="22315"/>
                    <a:pt x="40081" y="21779"/>
                    <a:pt x="39691" y="21429"/>
                  </a:cubicBezTo>
                  <a:cubicBezTo>
                    <a:pt x="39730" y="20640"/>
                    <a:pt x="39730" y="19851"/>
                    <a:pt x="39691" y="19062"/>
                  </a:cubicBezTo>
                  <a:cubicBezTo>
                    <a:pt x="39633" y="17874"/>
                    <a:pt x="39496" y="16335"/>
                    <a:pt x="39642" y="15507"/>
                  </a:cubicBezTo>
                  <a:cubicBezTo>
                    <a:pt x="39681" y="15312"/>
                    <a:pt x="39837" y="15146"/>
                    <a:pt x="39847" y="14952"/>
                  </a:cubicBezTo>
                  <a:cubicBezTo>
                    <a:pt x="39847" y="14620"/>
                    <a:pt x="39564" y="14377"/>
                    <a:pt x="39603" y="14046"/>
                  </a:cubicBezTo>
                  <a:cubicBezTo>
                    <a:pt x="40246" y="13793"/>
                    <a:pt x="39740" y="13296"/>
                    <a:pt x="39642" y="12857"/>
                  </a:cubicBezTo>
                  <a:cubicBezTo>
                    <a:pt x="39525" y="12263"/>
                    <a:pt x="39642" y="11280"/>
                    <a:pt x="39681" y="10413"/>
                  </a:cubicBezTo>
                  <a:cubicBezTo>
                    <a:pt x="39730" y="9419"/>
                    <a:pt x="39652" y="8533"/>
                    <a:pt x="39642" y="7725"/>
                  </a:cubicBezTo>
                  <a:cubicBezTo>
                    <a:pt x="39876" y="7432"/>
                    <a:pt x="39798" y="6936"/>
                    <a:pt x="39681" y="6585"/>
                  </a:cubicBezTo>
                  <a:cubicBezTo>
                    <a:pt x="38970" y="5621"/>
                    <a:pt x="38094" y="4832"/>
                    <a:pt x="37509" y="3731"/>
                  </a:cubicBezTo>
                  <a:cubicBezTo>
                    <a:pt x="37597" y="3371"/>
                    <a:pt x="38074" y="3410"/>
                    <a:pt x="38103" y="2991"/>
                  </a:cubicBezTo>
                  <a:cubicBezTo>
                    <a:pt x="38133" y="2601"/>
                    <a:pt x="37383" y="1637"/>
                    <a:pt x="37120" y="1647"/>
                  </a:cubicBezTo>
                  <a:cubicBezTo>
                    <a:pt x="36759" y="1657"/>
                    <a:pt x="36711" y="2124"/>
                    <a:pt x="36448" y="2319"/>
                  </a:cubicBezTo>
                  <a:cubicBezTo>
                    <a:pt x="36175" y="2144"/>
                    <a:pt x="35883" y="1481"/>
                    <a:pt x="35542" y="1608"/>
                  </a:cubicBezTo>
                  <a:cubicBezTo>
                    <a:pt x="35308" y="1686"/>
                    <a:pt x="35347" y="1949"/>
                    <a:pt x="35220" y="2241"/>
                  </a:cubicBezTo>
                  <a:cubicBezTo>
                    <a:pt x="34860" y="2475"/>
                    <a:pt x="34198" y="2338"/>
                    <a:pt x="33681" y="2358"/>
                  </a:cubicBezTo>
                  <a:cubicBezTo>
                    <a:pt x="33496" y="2368"/>
                    <a:pt x="33321" y="2485"/>
                    <a:pt x="33165" y="2446"/>
                  </a:cubicBezTo>
                  <a:cubicBezTo>
                    <a:pt x="32883" y="2368"/>
                    <a:pt x="32902" y="2017"/>
                    <a:pt x="32659" y="2007"/>
                  </a:cubicBezTo>
                  <a:cubicBezTo>
                    <a:pt x="32464" y="2251"/>
                    <a:pt x="32035" y="1900"/>
                    <a:pt x="31860" y="2241"/>
                  </a:cubicBezTo>
                  <a:cubicBezTo>
                    <a:pt x="31412" y="1851"/>
                    <a:pt x="31334" y="2543"/>
                    <a:pt x="31110" y="2679"/>
                  </a:cubicBezTo>
                  <a:cubicBezTo>
                    <a:pt x="30652" y="2952"/>
                    <a:pt x="29893" y="2738"/>
                    <a:pt x="29182" y="2640"/>
                  </a:cubicBezTo>
                  <a:cubicBezTo>
                    <a:pt x="28714" y="2572"/>
                    <a:pt x="28169" y="2660"/>
                    <a:pt x="27877" y="2562"/>
                  </a:cubicBezTo>
                  <a:cubicBezTo>
                    <a:pt x="27662" y="2485"/>
                    <a:pt x="27516" y="2251"/>
                    <a:pt x="27321" y="2241"/>
                  </a:cubicBezTo>
                  <a:cubicBezTo>
                    <a:pt x="26386" y="2222"/>
                    <a:pt x="26883" y="3595"/>
                    <a:pt x="26649" y="4374"/>
                  </a:cubicBezTo>
                  <a:cubicBezTo>
                    <a:pt x="26416" y="4462"/>
                    <a:pt x="26026" y="4423"/>
                    <a:pt x="25782" y="4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726;p43">
              <a:extLst>
                <a:ext uri="{FF2B5EF4-FFF2-40B4-BE49-F238E27FC236}">
                  <a16:creationId xmlns:a16="http://schemas.microsoft.com/office/drawing/2014/main" id="{0E25B018-3432-BF17-C4D6-85200A7CB3B2}"/>
                </a:ext>
              </a:extLst>
            </p:cNvPr>
            <p:cNvSpPr/>
            <p:nvPr/>
          </p:nvSpPr>
          <p:spPr>
            <a:xfrm>
              <a:off x="2485125" y="3410825"/>
              <a:ext cx="38975" cy="69900"/>
            </a:xfrm>
            <a:custGeom>
              <a:avLst/>
              <a:gdLst/>
              <a:ahLst/>
              <a:cxnLst/>
              <a:rect l="l" t="t" r="r" b="b"/>
              <a:pathLst>
                <a:path w="1559" h="2796" extrusionOk="0">
                  <a:moveTo>
                    <a:pt x="1354" y="0"/>
                  </a:moveTo>
                  <a:cubicBezTo>
                    <a:pt x="1451" y="59"/>
                    <a:pt x="1451" y="205"/>
                    <a:pt x="1558" y="244"/>
                  </a:cubicBezTo>
                  <a:cubicBezTo>
                    <a:pt x="1013" y="780"/>
                    <a:pt x="623" y="1452"/>
                    <a:pt x="448" y="2182"/>
                  </a:cubicBezTo>
                  <a:cubicBezTo>
                    <a:pt x="390" y="2396"/>
                    <a:pt x="409" y="2796"/>
                    <a:pt x="49" y="2776"/>
                  </a:cubicBezTo>
                  <a:cubicBezTo>
                    <a:pt x="0" y="1461"/>
                    <a:pt x="662" y="682"/>
                    <a:pt x="1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727;p43">
              <a:extLst>
                <a:ext uri="{FF2B5EF4-FFF2-40B4-BE49-F238E27FC236}">
                  <a16:creationId xmlns:a16="http://schemas.microsoft.com/office/drawing/2014/main" id="{6CEC3791-8BF8-9B7E-3B56-96E649345A48}"/>
                </a:ext>
              </a:extLst>
            </p:cNvPr>
            <p:cNvSpPr/>
            <p:nvPr/>
          </p:nvSpPr>
          <p:spPr>
            <a:xfrm>
              <a:off x="2362400" y="3438575"/>
              <a:ext cx="44325" cy="116675"/>
            </a:xfrm>
            <a:custGeom>
              <a:avLst/>
              <a:gdLst/>
              <a:ahLst/>
              <a:cxnLst/>
              <a:rect l="l" t="t" r="r" b="b"/>
              <a:pathLst>
                <a:path w="1773" h="4667" extrusionOk="0">
                  <a:moveTo>
                    <a:pt x="692" y="1"/>
                  </a:moveTo>
                  <a:cubicBezTo>
                    <a:pt x="1072" y="595"/>
                    <a:pt x="1627" y="2260"/>
                    <a:pt x="1685" y="3517"/>
                  </a:cubicBezTo>
                  <a:cubicBezTo>
                    <a:pt x="1705" y="4072"/>
                    <a:pt x="1773" y="4588"/>
                    <a:pt x="1364" y="4666"/>
                  </a:cubicBezTo>
                  <a:cubicBezTo>
                    <a:pt x="1471" y="3517"/>
                    <a:pt x="1208" y="2368"/>
                    <a:pt x="614" y="1384"/>
                  </a:cubicBezTo>
                  <a:cubicBezTo>
                    <a:pt x="653" y="1072"/>
                    <a:pt x="906" y="653"/>
                    <a:pt x="779" y="439"/>
                  </a:cubicBezTo>
                  <a:cubicBezTo>
                    <a:pt x="477" y="527"/>
                    <a:pt x="458" y="907"/>
                    <a:pt x="419" y="1267"/>
                  </a:cubicBezTo>
                  <a:cubicBezTo>
                    <a:pt x="0" y="1014"/>
                    <a:pt x="507" y="273"/>
                    <a:pt x="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728;p43">
              <a:extLst>
                <a:ext uri="{FF2B5EF4-FFF2-40B4-BE49-F238E27FC236}">
                  <a16:creationId xmlns:a16="http://schemas.microsoft.com/office/drawing/2014/main" id="{E0461615-9396-B21A-79DF-BE15E8661F7E}"/>
                </a:ext>
              </a:extLst>
            </p:cNvPr>
            <p:cNvSpPr/>
            <p:nvPr/>
          </p:nvSpPr>
          <p:spPr>
            <a:xfrm>
              <a:off x="3132325" y="3451475"/>
              <a:ext cx="15850" cy="20725"/>
            </a:xfrm>
            <a:custGeom>
              <a:avLst/>
              <a:gdLst/>
              <a:ahLst/>
              <a:cxnLst/>
              <a:rect l="l" t="t" r="r" b="b"/>
              <a:pathLst>
                <a:path w="634" h="829" extrusionOk="0">
                  <a:moveTo>
                    <a:pt x="1" y="1"/>
                  </a:moveTo>
                  <a:cubicBezTo>
                    <a:pt x="312" y="176"/>
                    <a:pt x="459" y="507"/>
                    <a:pt x="634" y="829"/>
                  </a:cubicBezTo>
                  <a:cubicBezTo>
                    <a:pt x="439" y="527"/>
                    <a:pt x="69" y="42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29;p43">
              <a:extLst>
                <a:ext uri="{FF2B5EF4-FFF2-40B4-BE49-F238E27FC236}">
                  <a16:creationId xmlns:a16="http://schemas.microsoft.com/office/drawing/2014/main" id="{DE232BE4-87AC-127D-918D-82FE71C35548}"/>
                </a:ext>
              </a:extLst>
            </p:cNvPr>
            <p:cNvSpPr/>
            <p:nvPr/>
          </p:nvSpPr>
          <p:spPr>
            <a:xfrm>
              <a:off x="3132325" y="3451475"/>
              <a:ext cx="51400" cy="81850"/>
            </a:xfrm>
            <a:custGeom>
              <a:avLst/>
              <a:gdLst/>
              <a:ahLst/>
              <a:cxnLst/>
              <a:rect l="l" t="t" r="r" b="b"/>
              <a:pathLst>
                <a:path w="2056" h="3274" extrusionOk="0">
                  <a:moveTo>
                    <a:pt x="1501" y="1"/>
                  </a:moveTo>
                  <a:cubicBezTo>
                    <a:pt x="1579" y="11"/>
                    <a:pt x="1579" y="108"/>
                    <a:pt x="1618" y="157"/>
                  </a:cubicBezTo>
                  <a:cubicBezTo>
                    <a:pt x="1374" y="673"/>
                    <a:pt x="770" y="1374"/>
                    <a:pt x="829" y="2212"/>
                  </a:cubicBezTo>
                  <a:cubicBezTo>
                    <a:pt x="1209" y="1696"/>
                    <a:pt x="1335" y="926"/>
                    <a:pt x="1744" y="430"/>
                  </a:cubicBezTo>
                  <a:cubicBezTo>
                    <a:pt x="1929" y="498"/>
                    <a:pt x="1968" y="712"/>
                    <a:pt x="2056" y="868"/>
                  </a:cubicBezTo>
                  <a:cubicBezTo>
                    <a:pt x="1569" y="1511"/>
                    <a:pt x="1160" y="2231"/>
                    <a:pt x="1072" y="3274"/>
                  </a:cubicBezTo>
                  <a:cubicBezTo>
                    <a:pt x="1" y="2407"/>
                    <a:pt x="770" y="790"/>
                    <a:pt x="1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730;p43">
              <a:extLst>
                <a:ext uri="{FF2B5EF4-FFF2-40B4-BE49-F238E27FC236}">
                  <a16:creationId xmlns:a16="http://schemas.microsoft.com/office/drawing/2014/main" id="{7E799463-3366-F1A1-77B8-4332BF73CB4D}"/>
                </a:ext>
              </a:extLst>
            </p:cNvPr>
            <p:cNvSpPr/>
            <p:nvPr/>
          </p:nvSpPr>
          <p:spPr>
            <a:xfrm>
              <a:off x="3046375" y="3463425"/>
              <a:ext cx="53350" cy="103750"/>
            </a:xfrm>
            <a:custGeom>
              <a:avLst/>
              <a:gdLst/>
              <a:ahLst/>
              <a:cxnLst/>
              <a:rect l="l" t="t" r="r" b="b"/>
              <a:pathLst>
                <a:path w="2134" h="4150" extrusionOk="0">
                  <a:moveTo>
                    <a:pt x="1" y="0"/>
                  </a:moveTo>
                  <a:cubicBezTo>
                    <a:pt x="166" y="10"/>
                    <a:pt x="322" y="49"/>
                    <a:pt x="478" y="117"/>
                  </a:cubicBezTo>
                  <a:cubicBezTo>
                    <a:pt x="858" y="1120"/>
                    <a:pt x="1257" y="2192"/>
                    <a:pt x="1734" y="3166"/>
                  </a:cubicBezTo>
                  <a:cubicBezTo>
                    <a:pt x="1890" y="3458"/>
                    <a:pt x="2134" y="3760"/>
                    <a:pt x="2095" y="4071"/>
                  </a:cubicBezTo>
                  <a:cubicBezTo>
                    <a:pt x="1832" y="4149"/>
                    <a:pt x="1832" y="3799"/>
                    <a:pt x="1773" y="3672"/>
                  </a:cubicBezTo>
                  <a:cubicBezTo>
                    <a:pt x="1267" y="2494"/>
                    <a:pt x="702" y="1130"/>
                    <a:pt x="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31;p43">
              <a:extLst>
                <a:ext uri="{FF2B5EF4-FFF2-40B4-BE49-F238E27FC236}">
                  <a16:creationId xmlns:a16="http://schemas.microsoft.com/office/drawing/2014/main" id="{EA37711C-088F-99B3-9C24-34A83FDA6747}"/>
                </a:ext>
              </a:extLst>
            </p:cNvPr>
            <p:cNvSpPr/>
            <p:nvPr/>
          </p:nvSpPr>
          <p:spPr>
            <a:xfrm>
              <a:off x="3127450" y="3464400"/>
              <a:ext cx="16350" cy="25575"/>
            </a:xfrm>
            <a:custGeom>
              <a:avLst/>
              <a:gdLst/>
              <a:ahLst/>
              <a:cxnLst/>
              <a:rect l="l" t="t" r="r" b="b"/>
              <a:pathLst>
                <a:path w="654" h="1023" extrusionOk="0">
                  <a:moveTo>
                    <a:pt x="79" y="0"/>
                  </a:moveTo>
                  <a:cubicBezTo>
                    <a:pt x="264" y="302"/>
                    <a:pt x="654" y="594"/>
                    <a:pt x="585" y="1023"/>
                  </a:cubicBezTo>
                  <a:cubicBezTo>
                    <a:pt x="352" y="740"/>
                    <a:pt x="147" y="419"/>
                    <a:pt x="1" y="78"/>
                  </a:cubicBezTo>
                  <a:cubicBezTo>
                    <a:pt x="59" y="88"/>
                    <a:pt x="69" y="49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32;p43">
              <a:extLst>
                <a:ext uri="{FF2B5EF4-FFF2-40B4-BE49-F238E27FC236}">
                  <a16:creationId xmlns:a16="http://schemas.microsoft.com/office/drawing/2014/main" id="{BDE633BC-4D5D-B740-ABBA-97A8D3BAB5CB}"/>
                </a:ext>
              </a:extLst>
            </p:cNvPr>
            <p:cNvSpPr/>
            <p:nvPr/>
          </p:nvSpPr>
          <p:spPr>
            <a:xfrm>
              <a:off x="3123325" y="3469250"/>
              <a:ext cx="16575" cy="31700"/>
            </a:xfrm>
            <a:custGeom>
              <a:avLst/>
              <a:gdLst/>
              <a:ahLst/>
              <a:cxnLst/>
              <a:rect l="l" t="t" r="r" b="b"/>
              <a:pathLst>
                <a:path w="663" h="1268" extrusionOk="0">
                  <a:moveTo>
                    <a:pt x="0" y="1"/>
                  </a:moveTo>
                  <a:cubicBezTo>
                    <a:pt x="263" y="352"/>
                    <a:pt x="663" y="751"/>
                    <a:pt x="634" y="1267"/>
                  </a:cubicBezTo>
                  <a:cubicBezTo>
                    <a:pt x="419" y="868"/>
                    <a:pt x="98" y="37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33;p43">
              <a:extLst>
                <a:ext uri="{FF2B5EF4-FFF2-40B4-BE49-F238E27FC236}">
                  <a16:creationId xmlns:a16="http://schemas.microsoft.com/office/drawing/2014/main" id="{21C79143-F2FF-CA27-3335-D33E105C2C54}"/>
                </a:ext>
              </a:extLst>
            </p:cNvPr>
            <p:cNvSpPr/>
            <p:nvPr/>
          </p:nvSpPr>
          <p:spPr>
            <a:xfrm>
              <a:off x="2920000" y="3470225"/>
              <a:ext cx="17800" cy="103775"/>
            </a:xfrm>
            <a:custGeom>
              <a:avLst/>
              <a:gdLst/>
              <a:ahLst/>
              <a:cxnLst/>
              <a:rect l="l" t="t" r="r" b="b"/>
              <a:pathLst>
                <a:path w="712" h="4151" extrusionOk="0">
                  <a:moveTo>
                    <a:pt x="1" y="1"/>
                  </a:moveTo>
                  <a:lnTo>
                    <a:pt x="78" y="1"/>
                  </a:lnTo>
                  <a:cubicBezTo>
                    <a:pt x="254" y="205"/>
                    <a:pt x="264" y="634"/>
                    <a:pt x="312" y="985"/>
                  </a:cubicBezTo>
                  <a:cubicBezTo>
                    <a:pt x="468" y="2007"/>
                    <a:pt x="634" y="3235"/>
                    <a:pt x="712" y="4072"/>
                  </a:cubicBezTo>
                  <a:cubicBezTo>
                    <a:pt x="458" y="4150"/>
                    <a:pt x="488" y="3829"/>
                    <a:pt x="468" y="3712"/>
                  </a:cubicBezTo>
                  <a:cubicBezTo>
                    <a:pt x="264" y="2572"/>
                    <a:pt x="332" y="1189"/>
                    <a:pt x="40" y="118"/>
                  </a:cubicBezTo>
                  <a:cubicBezTo>
                    <a:pt x="1" y="108"/>
                    <a:pt x="10" y="5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34;p43">
              <a:extLst>
                <a:ext uri="{FF2B5EF4-FFF2-40B4-BE49-F238E27FC236}">
                  <a16:creationId xmlns:a16="http://schemas.microsoft.com/office/drawing/2014/main" id="{81993DA6-CF4C-AD31-D8F4-6D852BCB663B}"/>
                </a:ext>
              </a:extLst>
            </p:cNvPr>
            <p:cNvSpPr/>
            <p:nvPr/>
          </p:nvSpPr>
          <p:spPr>
            <a:xfrm>
              <a:off x="3112600" y="3470475"/>
              <a:ext cx="51400" cy="90375"/>
            </a:xfrm>
            <a:custGeom>
              <a:avLst/>
              <a:gdLst/>
              <a:ahLst/>
              <a:cxnLst/>
              <a:rect l="l" t="t" r="r" b="b"/>
              <a:pathLst>
                <a:path w="2056" h="3615" extrusionOk="0">
                  <a:moveTo>
                    <a:pt x="235" y="30"/>
                  </a:moveTo>
                  <a:cubicBezTo>
                    <a:pt x="848" y="1179"/>
                    <a:pt x="1549" y="2455"/>
                    <a:pt x="2056" y="3585"/>
                  </a:cubicBezTo>
                  <a:cubicBezTo>
                    <a:pt x="1696" y="3614"/>
                    <a:pt x="1549" y="3117"/>
                    <a:pt x="1423" y="2874"/>
                  </a:cubicBezTo>
                  <a:cubicBezTo>
                    <a:pt x="946" y="1988"/>
                    <a:pt x="459" y="965"/>
                    <a:pt x="1" y="69"/>
                  </a:cubicBezTo>
                  <a:cubicBezTo>
                    <a:pt x="118" y="98"/>
                    <a:pt x="118" y="1"/>
                    <a:pt x="235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35;p43">
              <a:extLst>
                <a:ext uri="{FF2B5EF4-FFF2-40B4-BE49-F238E27FC236}">
                  <a16:creationId xmlns:a16="http://schemas.microsoft.com/office/drawing/2014/main" id="{834A47D3-563B-99EE-204D-13864725216B}"/>
                </a:ext>
              </a:extLst>
            </p:cNvPr>
            <p:cNvSpPr/>
            <p:nvPr/>
          </p:nvSpPr>
          <p:spPr>
            <a:xfrm>
              <a:off x="2411325" y="3471450"/>
              <a:ext cx="68225" cy="56025"/>
            </a:xfrm>
            <a:custGeom>
              <a:avLst/>
              <a:gdLst/>
              <a:ahLst/>
              <a:cxnLst/>
              <a:rect l="l" t="t" r="r" b="b"/>
              <a:pathLst>
                <a:path w="2729" h="2241" extrusionOk="0">
                  <a:moveTo>
                    <a:pt x="2728" y="69"/>
                  </a:moveTo>
                  <a:cubicBezTo>
                    <a:pt x="1890" y="838"/>
                    <a:pt x="1053" y="1608"/>
                    <a:pt x="79" y="2241"/>
                  </a:cubicBezTo>
                  <a:cubicBezTo>
                    <a:pt x="1" y="1880"/>
                    <a:pt x="390" y="1754"/>
                    <a:pt x="595" y="1608"/>
                  </a:cubicBezTo>
                  <a:cubicBezTo>
                    <a:pt x="1248" y="1150"/>
                    <a:pt x="1968" y="614"/>
                    <a:pt x="2533" y="30"/>
                  </a:cubicBezTo>
                  <a:cubicBezTo>
                    <a:pt x="2640" y="1"/>
                    <a:pt x="2631" y="88"/>
                    <a:pt x="2728" y="69"/>
                  </a:cubicBezTo>
                  <a:close/>
                </a:path>
              </a:pathLst>
            </a:custGeom>
            <a:solidFill>
              <a:srgbClr val="D2A7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36;p43">
              <a:extLst>
                <a:ext uri="{FF2B5EF4-FFF2-40B4-BE49-F238E27FC236}">
                  <a16:creationId xmlns:a16="http://schemas.microsoft.com/office/drawing/2014/main" id="{4B81930B-645F-55CD-12B4-B7FA4957FD20}"/>
                </a:ext>
              </a:extLst>
            </p:cNvPr>
            <p:cNvSpPr/>
            <p:nvPr/>
          </p:nvSpPr>
          <p:spPr>
            <a:xfrm>
              <a:off x="3103600" y="3471950"/>
              <a:ext cx="49450" cy="91075"/>
            </a:xfrm>
            <a:custGeom>
              <a:avLst/>
              <a:gdLst/>
              <a:ahLst/>
              <a:cxnLst/>
              <a:rect l="l" t="t" r="r" b="b"/>
              <a:pathLst>
                <a:path w="1978" h="3643" extrusionOk="0">
                  <a:moveTo>
                    <a:pt x="1978" y="3643"/>
                  </a:moveTo>
                  <a:cubicBezTo>
                    <a:pt x="1500" y="3156"/>
                    <a:pt x="1296" y="2435"/>
                    <a:pt x="955" y="1831"/>
                  </a:cubicBezTo>
                  <a:cubicBezTo>
                    <a:pt x="604" y="1218"/>
                    <a:pt x="166" y="672"/>
                    <a:pt x="0" y="49"/>
                  </a:cubicBezTo>
                  <a:cubicBezTo>
                    <a:pt x="59" y="49"/>
                    <a:pt x="117" y="59"/>
                    <a:pt x="127" y="10"/>
                  </a:cubicBezTo>
                  <a:cubicBezTo>
                    <a:pt x="186" y="0"/>
                    <a:pt x="195" y="49"/>
                    <a:pt x="244" y="49"/>
                  </a:cubicBezTo>
                  <a:cubicBezTo>
                    <a:pt x="721" y="1315"/>
                    <a:pt x="1559" y="2445"/>
                    <a:pt x="1978" y="3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37;p43">
              <a:extLst>
                <a:ext uri="{FF2B5EF4-FFF2-40B4-BE49-F238E27FC236}">
                  <a16:creationId xmlns:a16="http://schemas.microsoft.com/office/drawing/2014/main" id="{79B2F08C-C68C-48A5-282A-F0B6D67C8103}"/>
                </a:ext>
              </a:extLst>
            </p:cNvPr>
            <p:cNvSpPr/>
            <p:nvPr/>
          </p:nvSpPr>
          <p:spPr>
            <a:xfrm>
              <a:off x="3092875" y="3472925"/>
              <a:ext cx="52375" cy="91075"/>
            </a:xfrm>
            <a:custGeom>
              <a:avLst/>
              <a:gdLst/>
              <a:ahLst/>
              <a:cxnLst/>
              <a:rect l="l" t="t" r="r" b="b"/>
              <a:pathLst>
                <a:path w="2095" h="3643" extrusionOk="0">
                  <a:moveTo>
                    <a:pt x="1" y="49"/>
                  </a:moveTo>
                  <a:cubicBezTo>
                    <a:pt x="11" y="0"/>
                    <a:pt x="98" y="20"/>
                    <a:pt x="157" y="10"/>
                  </a:cubicBezTo>
                  <a:cubicBezTo>
                    <a:pt x="546" y="584"/>
                    <a:pt x="800" y="1227"/>
                    <a:pt x="1140" y="1831"/>
                  </a:cubicBezTo>
                  <a:cubicBezTo>
                    <a:pt x="1491" y="2425"/>
                    <a:pt x="1803" y="3029"/>
                    <a:pt x="2095" y="3643"/>
                  </a:cubicBezTo>
                  <a:cubicBezTo>
                    <a:pt x="1589" y="3224"/>
                    <a:pt x="1345" y="2532"/>
                    <a:pt x="1024" y="1938"/>
                  </a:cubicBezTo>
                  <a:cubicBezTo>
                    <a:pt x="702" y="1344"/>
                    <a:pt x="400" y="711"/>
                    <a:pt x="79" y="127"/>
                  </a:cubicBezTo>
                  <a:cubicBezTo>
                    <a:pt x="30" y="117"/>
                    <a:pt x="50" y="49"/>
                    <a:pt x="1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38;p43">
              <a:extLst>
                <a:ext uri="{FF2B5EF4-FFF2-40B4-BE49-F238E27FC236}">
                  <a16:creationId xmlns:a16="http://schemas.microsoft.com/office/drawing/2014/main" id="{3C810DCF-DFC5-C321-23E9-33128AE4B41D}"/>
                </a:ext>
              </a:extLst>
            </p:cNvPr>
            <p:cNvSpPr/>
            <p:nvPr/>
          </p:nvSpPr>
          <p:spPr>
            <a:xfrm>
              <a:off x="2938750" y="3478025"/>
              <a:ext cx="18775" cy="87450"/>
            </a:xfrm>
            <a:custGeom>
              <a:avLst/>
              <a:gdLst/>
              <a:ahLst/>
              <a:cxnLst/>
              <a:rect l="l" t="t" r="r" b="b"/>
              <a:pathLst>
                <a:path w="751" h="3498" extrusionOk="0">
                  <a:moveTo>
                    <a:pt x="1" y="1"/>
                  </a:moveTo>
                  <a:lnTo>
                    <a:pt x="78" y="1"/>
                  </a:lnTo>
                  <a:cubicBezTo>
                    <a:pt x="429" y="1023"/>
                    <a:pt x="497" y="2319"/>
                    <a:pt x="751" y="3439"/>
                  </a:cubicBezTo>
                  <a:cubicBezTo>
                    <a:pt x="332" y="3497"/>
                    <a:pt x="429" y="3020"/>
                    <a:pt x="390" y="2767"/>
                  </a:cubicBezTo>
                  <a:cubicBezTo>
                    <a:pt x="302" y="1997"/>
                    <a:pt x="78" y="984"/>
                    <a:pt x="40" y="127"/>
                  </a:cubicBezTo>
                  <a:cubicBezTo>
                    <a:pt x="10" y="88"/>
                    <a:pt x="1" y="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39;p43">
              <a:extLst>
                <a:ext uri="{FF2B5EF4-FFF2-40B4-BE49-F238E27FC236}">
                  <a16:creationId xmlns:a16="http://schemas.microsoft.com/office/drawing/2014/main" id="{AB35027D-085B-6679-8D8C-71303A8095C3}"/>
                </a:ext>
              </a:extLst>
            </p:cNvPr>
            <p:cNvSpPr/>
            <p:nvPr/>
          </p:nvSpPr>
          <p:spPr>
            <a:xfrm>
              <a:off x="3016675" y="3478025"/>
              <a:ext cx="36550" cy="85250"/>
            </a:xfrm>
            <a:custGeom>
              <a:avLst/>
              <a:gdLst/>
              <a:ahLst/>
              <a:cxnLst/>
              <a:rect l="l" t="t" r="r" b="b"/>
              <a:pathLst>
                <a:path w="1462" h="3410" extrusionOk="0">
                  <a:moveTo>
                    <a:pt x="0" y="1"/>
                  </a:moveTo>
                  <a:lnTo>
                    <a:pt x="127" y="1"/>
                  </a:lnTo>
                  <a:cubicBezTo>
                    <a:pt x="380" y="1277"/>
                    <a:pt x="1091" y="2309"/>
                    <a:pt x="1461" y="3322"/>
                  </a:cubicBezTo>
                  <a:cubicBezTo>
                    <a:pt x="1101" y="3410"/>
                    <a:pt x="1081" y="2913"/>
                    <a:pt x="994" y="2689"/>
                  </a:cubicBezTo>
                  <a:cubicBezTo>
                    <a:pt x="682" y="1919"/>
                    <a:pt x="234" y="1004"/>
                    <a:pt x="39" y="127"/>
                  </a:cubicBezTo>
                  <a:cubicBezTo>
                    <a:pt x="0" y="117"/>
                    <a:pt x="10" y="4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40;p43">
              <a:extLst>
                <a:ext uri="{FF2B5EF4-FFF2-40B4-BE49-F238E27FC236}">
                  <a16:creationId xmlns:a16="http://schemas.microsoft.com/office/drawing/2014/main" id="{75C10F0F-F64F-4F5F-6282-0B54368E43E6}"/>
                </a:ext>
              </a:extLst>
            </p:cNvPr>
            <p:cNvSpPr/>
            <p:nvPr/>
          </p:nvSpPr>
          <p:spPr>
            <a:xfrm>
              <a:off x="2405500" y="3479000"/>
              <a:ext cx="128825" cy="124450"/>
            </a:xfrm>
            <a:custGeom>
              <a:avLst/>
              <a:gdLst/>
              <a:ahLst/>
              <a:cxnLst/>
              <a:rect l="l" t="t" r="r" b="b"/>
              <a:pathLst>
                <a:path w="5153" h="4978" extrusionOk="0">
                  <a:moveTo>
                    <a:pt x="5016" y="1"/>
                  </a:moveTo>
                  <a:lnTo>
                    <a:pt x="5094" y="1"/>
                  </a:lnTo>
                  <a:cubicBezTo>
                    <a:pt x="5153" y="127"/>
                    <a:pt x="4919" y="283"/>
                    <a:pt x="4782" y="439"/>
                  </a:cubicBezTo>
                  <a:cubicBezTo>
                    <a:pt x="3614" y="1734"/>
                    <a:pt x="2464" y="3098"/>
                    <a:pt x="1101" y="4267"/>
                  </a:cubicBezTo>
                  <a:cubicBezTo>
                    <a:pt x="750" y="4578"/>
                    <a:pt x="536" y="4968"/>
                    <a:pt x="0" y="4978"/>
                  </a:cubicBezTo>
                  <a:cubicBezTo>
                    <a:pt x="263" y="4481"/>
                    <a:pt x="779" y="4160"/>
                    <a:pt x="1188" y="3760"/>
                  </a:cubicBezTo>
                  <a:cubicBezTo>
                    <a:pt x="1987" y="2961"/>
                    <a:pt x="2971" y="2280"/>
                    <a:pt x="3750" y="1432"/>
                  </a:cubicBezTo>
                  <a:cubicBezTo>
                    <a:pt x="4169" y="975"/>
                    <a:pt x="4578" y="497"/>
                    <a:pt x="4977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741;p43">
              <a:extLst>
                <a:ext uri="{FF2B5EF4-FFF2-40B4-BE49-F238E27FC236}">
                  <a16:creationId xmlns:a16="http://schemas.microsoft.com/office/drawing/2014/main" id="{3269520B-C6C2-0A40-5059-3D7A3C570346}"/>
                </a:ext>
              </a:extLst>
            </p:cNvPr>
            <p:cNvSpPr/>
            <p:nvPr/>
          </p:nvSpPr>
          <p:spPr>
            <a:xfrm>
              <a:off x="2946550" y="3479975"/>
              <a:ext cx="26800" cy="85975"/>
            </a:xfrm>
            <a:custGeom>
              <a:avLst/>
              <a:gdLst/>
              <a:ahLst/>
              <a:cxnLst/>
              <a:rect l="l" t="t" r="r" b="b"/>
              <a:pathLst>
                <a:path w="1072" h="3439" extrusionOk="0">
                  <a:moveTo>
                    <a:pt x="0" y="1"/>
                  </a:moveTo>
                  <a:cubicBezTo>
                    <a:pt x="146" y="49"/>
                    <a:pt x="292" y="59"/>
                    <a:pt x="439" y="49"/>
                  </a:cubicBezTo>
                  <a:cubicBezTo>
                    <a:pt x="643" y="1150"/>
                    <a:pt x="926" y="2397"/>
                    <a:pt x="1072" y="3439"/>
                  </a:cubicBezTo>
                  <a:cubicBezTo>
                    <a:pt x="887" y="3254"/>
                    <a:pt x="848" y="2942"/>
                    <a:pt x="799" y="2689"/>
                  </a:cubicBezTo>
                  <a:cubicBezTo>
                    <a:pt x="614" y="1871"/>
                    <a:pt x="439" y="975"/>
                    <a:pt x="283" y="127"/>
                  </a:cubicBezTo>
                  <a:cubicBezTo>
                    <a:pt x="234" y="1228"/>
                    <a:pt x="692" y="2397"/>
                    <a:pt x="760" y="3400"/>
                  </a:cubicBezTo>
                  <a:cubicBezTo>
                    <a:pt x="429" y="2776"/>
                    <a:pt x="409" y="1861"/>
                    <a:pt x="166" y="1150"/>
                  </a:cubicBezTo>
                  <a:cubicBezTo>
                    <a:pt x="205" y="1160"/>
                    <a:pt x="185" y="1228"/>
                    <a:pt x="244" y="1228"/>
                  </a:cubicBezTo>
                  <a:cubicBezTo>
                    <a:pt x="166" y="819"/>
                    <a:pt x="98" y="40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42;p43">
              <a:extLst>
                <a:ext uri="{FF2B5EF4-FFF2-40B4-BE49-F238E27FC236}">
                  <a16:creationId xmlns:a16="http://schemas.microsoft.com/office/drawing/2014/main" id="{3553249A-5C42-30E5-7FD0-D596B8D2D2B4}"/>
                </a:ext>
              </a:extLst>
            </p:cNvPr>
            <p:cNvSpPr/>
            <p:nvPr/>
          </p:nvSpPr>
          <p:spPr>
            <a:xfrm>
              <a:off x="3011800" y="3479975"/>
              <a:ext cx="31425" cy="85000"/>
            </a:xfrm>
            <a:custGeom>
              <a:avLst/>
              <a:gdLst/>
              <a:ahLst/>
              <a:cxnLst/>
              <a:rect l="l" t="t" r="r" b="b"/>
              <a:pathLst>
                <a:path w="1257" h="3400" extrusionOk="0">
                  <a:moveTo>
                    <a:pt x="1" y="1"/>
                  </a:moveTo>
                  <a:cubicBezTo>
                    <a:pt x="49" y="1"/>
                    <a:pt x="69" y="10"/>
                    <a:pt x="78" y="49"/>
                  </a:cubicBezTo>
                  <a:cubicBezTo>
                    <a:pt x="273" y="945"/>
                    <a:pt x="624" y="1783"/>
                    <a:pt x="945" y="2611"/>
                  </a:cubicBezTo>
                  <a:cubicBezTo>
                    <a:pt x="1043" y="2845"/>
                    <a:pt x="1257" y="3098"/>
                    <a:pt x="1189" y="3322"/>
                  </a:cubicBezTo>
                  <a:cubicBezTo>
                    <a:pt x="1004" y="3400"/>
                    <a:pt x="1013" y="3108"/>
                    <a:pt x="994" y="3049"/>
                  </a:cubicBezTo>
                  <a:cubicBezTo>
                    <a:pt x="643" y="2192"/>
                    <a:pt x="205" y="105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43;p43">
              <a:extLst>
                <a:ext uri="{FF2B5EF4-FFF2-40B4-BE49-F238E27FC236}">
                  <a16:creationId xmlns:a16="http://schemas.microsoft.com/office/drawing/2014/main" id="{62FEC088-59C1-E314-C880-55DB5F1C5B25}"/>
                </a:ext>
              </a:extLst>
            </p:cNvPr>
            <p:cNvSpPr/>
            <p:nvPr/>
          </p:nvSpPr>
          <p:spPr>
            <a:xfrm>
              <a:off x="2959450" y="3481200"/>
              <a:ext cx="22675" cy="85725"/>
            </a:xfrm>
            <a:custGeom>
              <a:avLst/>
              <a:gdLst/>
              <a:ahLst/>
              <a:cxnLst/>
              <a:rect l="l" t="t" r="r" b="b"/>
              <a:pathLst>
                <a:path w="907" h="3429" extrusionOk="0">
                  <a:moveTo>
                    <a:pt x="0" y="0"/>
                  </a:moveTo>
                  <a:lnTo>
                    <a:pt x="322" y="0"/>
                  </a:lnTo>
                  <a:cubicBezTo>
                    <a:pt x="234" y="1364"/>
                    <a:pt x="906" y="2172"/>
                    <a:pt x="789" y="3429"/>
                  </a:cubicBezTo>
                  <a:cubicBezTo>
                    <a:pt x="468" y="2348"/>
                    <a:pt x="293" y="111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44;p43">
              <a:extLst>
                <a:ext uri="{FF2B5EF4-FFF2-40B4-BE49-F238E27FC236}">
                  <a16:creationId xmlns:a16="http://schemas.microsoft.com/office/drawing/2014/main" id="{51BDA70C-AF9C-FFF2-DE67-DD36C5C35A04}"/>
                </a:ext>
              </a:extLst>
            </p:cNvPr>
            <p:cNvSpPr/>
            <p:nvPr/>
          </p:nvSpPr>
          <p:spPr>
            <a:xfrm>
              <a:off x="2969425" y="3481200"/>
              <a:ext cx="25600" cy="87925"/>
            </a:xfrm>
            <a:custGeom>
              <a:avLst/>
              <a:gdLst/>
              <a:ahLst/>
              <a:cxnLst/>
              <a:rect l="l" t="t" r="r" b="b"/>
              <a:pathLst>
                <a:path w="1024" h="3517" extrusionOk="0">
                  <a:moveTo>
                    <a:pt x="1" y="0"/>
                  </a:moveTo>
                  <a:lnTo>
                    <a:pt x="595" y="0"/>
                  </a:lnTo>
                  <a:cubicBezTo>
                    <a:pt x="439" y="1315"/>
                    <a:pt x="994" y="2250"/>
                    <a:pt x="1023" y="3516"/>
                  </a:cubicBezTo>
                  <a:cubicBezTo>
                    <a:pt x="887" y="3477"/>
                    <a:pt x="731" y="3468"/>
                    <a:pt x="595" y="3468"/>
                  </a:cubicBezTo>
                  <a:cubicBezTo>
                    <a:pt x="585" y="2114"/>
                    <a:pt x="20" y="132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745;p43">
              <a:extLst>
                <a:ext uri="{FF2B5EF4-FFF2-40B4-BE49-F238E27FC236}">
                  <a16:creationId xmlns:a16="http://schemas.microsoft.com/office/drawing/2014/main" id="{0524D69C-3841-5FA4-06B1-2C5B598A58D8}"/>
                </a:ext>
              </a:extLst>
            </p:cNvPr>
            <p:cNvSpPr/>
            <p:nvPr/>
          </p:nvSpPr>
          <p:spPr>
            <a:xfrm>
              <a:off x="2993050" y="3480950"/>
              <a:ext cx="42400" cy="87200"/>
            </a:xfrm>
            <a:custGeom>
              <a:avLst/>
              <a:gdLst/>
              <a:ahLst/>
              <a:cxnLst/>
              <a:rect l="l" t="t" r="r" b="b"/>
              <a:pathLst>
                <a:path w="1696" h="3488" extrusionOk="0">
                  <a:moveTo>
                    <a:pt x="556" y="10"/>
                  </a:moveTo>
                  <a:cubicBezTo>
                    <a:pt x="936" y="1130"/>
                    <a:pt x="1354" y="2241"/>
                    <a:pt x="1695" y="3400"/>
                  </a:cubicBezTo>
                  <a:cubicBezTo>
                    <a:pt x="1452" y="3458"/>
                    <a:pt x="1199" y="3487"/>
                    <a:pt x="945" y="3478"/>
                  </a:cubicBezTo>
                  <a:cubicBezTo>
                    <a:pt x="760" y="2250"/>
                    <a:pt x="624" y="750"/>
                    <a:pt x="1" y="88"/>
                  </a:cubicBezTo>
                  <a:cubicBezTo>
                    <a:pt x="380" y="30"/>
                    <a:pt x="419" y="517"/>
                    <a:pt x="517" y="760"/>
                  </a:cubicBezTo>
                  <a:cubicBezTo>
                    <a:pt x="828" y="1510"/>
                    <a:pt x="1062" y="2533"/>
                    <a:pt x="1306" y="3400"/>
                  </a:cubicBezTo>
                  <a:cubicBezTo>
                    <a:pt x="1325" y="2163"/>
                    <a:pt x="731" y="965"/>
                    <a:pt x="439" y="49"/>
                  </a:cubicBezTo>
                  <a:cubicBezTo>
                    <a:pt x="468" y="20"/>
                    <a:pt x="507" y="0"/>
                    <a:pt x="556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746;p43">
              <a:extLst>
                <a:ext uri="{FF2B5EF4-FFF2-40B4-BE49-F238E27FC236}">
                  <a16:creationId xmlns:a16="http://schemas.microsoft.com/office/drawing/2014/main" id="{0567DE03-CCB1-3FA5-7434-2399FE87E8DA}"/>
                </a:ext>
              </a:extLst>
            </p:cNvPr>
            <p:cNvSpPr/>
            <p:nvPr/>
          </p:nvSpPr>
          <p:spPr>
            <a:xfrm>
              <a:off x="2983300" y="3481675"/>
              <a:ext cx="20250" cy="87200"/>
            </a:xfrm>
            <a:custGeom>
              <a:avLst/>
              <a:gdLst/>
              <a:ahLst/>
              <a:cxnLst/>
              <a:rect l="l" t="t" r="r" b="b"/>
              <a:pathLst>
                <a:path w="810" h="3488" extrusionOk="0">
                  <a:moveTo>
                    <a:pt x="157" y="20"/>
                  </a:moveTo>
                  <a:cubicBezTo>
                    <a:pt x="215" y="1"/>
                    <a:pt x="225" y="49"/>
                    <a:pt x="274" y="59"/>
                  </a:cubicBezTo>
                  <a:cubicBezTo>
                    <a:pt x="293" y="1325"/>
                    <a:pt x="712" y="2406"/>
                    <a:pt x="790" y="3488"/>
                  </a:cubicBezTo>
                  <a:cubicBezTo>
                    <a:pt x="517" y="3488"/>
                    <a:pt x="809" y="3176"/>
                    <a:pt x="663" y="3059"/>
                  </a:cubicBezTo>
                  <a:cubicBezTo>
                    <a:pt x="615" y="3069"/>
                    <a:pt x="634" y="3156"/>
                    <a:pt x="624" y="3215"/>
                  </a:cubicBezTo>
                  <a:cubicBezTo>
                    <a:pt x="459" y="3069"/>
                    <a:pt x="527" y="2816"/>
                    <a:pt x="507" y="2504"/>
                  </a:cubicBezTo>
                  <a:cubicBezTo>
                    <a:pt x="449" y="1666"/>
                    <a:pt x="1" y="1023"/>
                    <a:pt x="157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47;p43">
              <a:extLst>
                <a:ext uri="{FF2B5EF4-FFF2-40B4-BE49-F238E27FC236}">
                  <a16:creationId xmlns:a16="http://schemas.microsoft.com/office/drawing/2014/main" id="{ACB2D4A7-DB38-A238-7ECC-0AE152B5E055}"/>
                </a:ext>
              </a:extLst>
            </p:cNvPr>
            <p:cNvSpPr/>
            <p:nvPr/>
          </p:nvSpPr>
          <p:spPr>
            <a:xfrm>
              <a:off x="2994025" y="3489950"/>
              <a:ext cx="18775" cy="78450"/>
            </a:xfrm>
            <a:custGeom>
              <a:avLst/>
              <a:gdLst/>
              <a:ahLst/>
              <a:cxnLst/>
              <a:rect l="l" t="t" r="r" b="b"/>
              <a:pathLst>
                <a:path w="751" h="3138" extrusionOk="0">
                  <a:moveTo>
                    <a:pt x="1" y="1"/>
                  </a:moveTo>
                  <a:cubicBezTo>
                    <a:pt x="410" y="858"/>
                    <a:pt x="585" y="2153"/>
                    <a:pt x="750" y="3118"/>
                  </a:cubicBezTo>
                  <a:cubicBezTo>
                    <a:pt x="429" y="3137"/>
                    <a:pt x="468" y="2699"/>
                    <a:pt x="439" y="2494"/>
                  </a:cubicBezTo>
                  <a:cubicBezTo>
                    <a:pt x="390" y="2231"/>
                    <a:pt x="351" y="1949"/>
                    <a:pt x="312" y="1696"/>
                  </a:cubicBezTo>
                  <a:cubicBezTo>
                    <a:pt x="234" y="1082"/>
                    <a:pt x="59" y="57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48;p43">
              <a:extLst>
                <a:ext uri="{FF2B5EF4-FFF2-40B4-BE49-F238E27FC236}">
                  <a16:creationId xmlns:a16="http://schemas.microsoft.com/office/drawing/2014/main" id="{288FC796-282A-BBA5-AFB8-F7E7FAA93C00}"/>
                </a:ext>
              </a:extLst>
            </p:cNvPr>
            <p:cNvSpPr/>
            <p:nvPr/>
          </p:nvSpPr>
          <p:spPr>
            <a:xfrm>
              <a:off x="2420825" y="3494100"/>
              <a:ext cx="142000" cy="252775"/>
            </a:xfrm>
            <a:custGeom>
              <a:avLst/>
              <a:gdLst/>
              <a:ahLst/>
              <a:cxnLst/>
              <a:rect l="l" t="t" r="r" b="b"/>
              <a:pathLst>
                <a:path w="5680" h="10111" extrusionOk="0">
                  <a:moveTo>
                    <a:pt x="5630" y="0"/>
                  </a:moveTo>
                  <a:cubicBezTo>
                    <a:pt x="5679" y="741"/>
                    <a:pt x="5543" y="3166"/>
                    <a:pt x="5591" y="4305"/>
                  </a:cubicBezTo>
                  <a:cubicBezTo>
                    <a:pt x="5601" y="4568"/>
                    <a:pt x="5660" y="4812"/>
                    <a:pt x="5630" y="4939"/>
                  </a:cubicBezTo>
                  <a:cubicBezTo>
                    <a:pt x="5552" y="5192"/>
                    <a:pt x="5163" y="5328"/>
                    <a:pt x="5036" y="5445"/>
                  </a:cubicBezTo>
                  <a:cubicBezTo>
                    <a:pt x="4919" y="5192"/>
                    <a:pt x="4812" y="4939"/>
                    <a:pt x="4715" y="4656"/>
                  </a:cubicBezTo>
                  <a:cubicBezTo>
                    <a:pt x="4033" y="4870"/>
                    <a:pt x="3741" y="5474"/>
                    <a:pt x="3293" y="5922"/>
                  </a:cubicBezTo>
                  <a:cubicBezTo>
                    <a:pt x="3419" y="6195"/>
                    <a:pt x="3595" y="6409"/>
                    <a:pt x="3692" y="6711"/>
                  </a:cubicBezTo>
                  <a:cubicBezTo>
                    <a:pt x="2757" y="7656"/>
                    <a:pt x="1715" y="8688"/>
                    <a:pt x="770" y="9477"/>
                  </a:cubicBezTo>
                  <a:cubicBezTo>
                    <a:pt x="731" y="8348"/>
                    <a:pt x="683" y="7218"/>
                    <a:pt x="614" y="6117"/>
                  </a:cubicBezTo>
                  <a:cubicBezTo>
                    <a:pt x="400" y="6536"/>
                    <a:pt x="488" y="7227"/>
                    <a:pt x="488" y="7899"/>
                  </a:cubicBezTo>
                  <a:cubicBezTo>
                    <a:pt x="488" y="8844"/>
                    <a:pt x="683" y="9838"/>
                    <a:pt x="176" y="10110"/>
                  </a:cubicBezTo>
                  <a:cubicBezTo>
                    <a:pt x="225" y="9068"/>
                    <a:pt x="49" y="7977"/>
                    <a:pt x="49" y="6994"/>
                  </a:cubicBezTo>
                  <a:cubicBezTo>
                    <a:pt x="49" y="6585"/>
                    <a:pt x="1" y="5825"/>
                    <a:pt x="176" y="5445"/>
                  </a:cubicBezTo>
                  <a:cubicBezTo>
                    <a:pt x="264" y="5260"/>
                    <a:pt x="624" y="5075"/>
                    <a:pt x="887" y="4822"/>
                  </a:cubicBezTo>
                  <a:cubicBezTo>
                    <a:pt x="2046" y="3702"/>
                    <a:pt x="3049" y="2494"/>
                    <a:pt x="4160" y="1384"/>
                  </a:cubicBezTo>
                  <a:cubicBezTo>
                    <a:pt x="4666" y="867"/>
                    <a:pt x="5221" y="507"/>
                    <a:pt x="5630" y="0"/>
                  </a:cubicBezTo>
                  <a:close/>
                  <a:moveTo>
                    <a:pt x="1520" y="4812"/>
                  </a:moveTo>
                  <a:cubicBezTo>
                    <a:pt x="2153" y="4120"/>
                    <a:pt x="2874" y="3507"/>
                    <a:pt x="3419" y="2718"/>
                  </a:cubicBezTo>
                  <a:cubicBezTo>
                    <a:pt x="3410" y="2689"/>
                    <a:pt x="3380" y="2669"/>
                    <a:pt x="3332" y="2679"/>
                  </a:cubicBezTo>
                  <a:cubicBezTo>
                    <a:pt x="2679" y="3312"/>
                    <a:pt x="1968" y="4111"/>
                    <a:pt x="1520" y="4812"/>
                  </a:cubicBezTo>
                  <a:close/>
                  <a:moveTo>
                    <a:pt x="536" y="5757"/>
                  </a:moveTo>
                  <a:cubicBezTo>
                    <a:pt x="653" y="5757"/>
                    <a:pt x="770" y="5737"/>
                    <a:pt x="770" y="5601"/>
                  </a:cubicBezTo>
                  <a:cubicBezTo>
                    <a:pt x="712" y="5357"/>
                    <a:pt x="361" y="5572"/>
                    <a:pt x="536" y="57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49;p43">
              <a:extLst>
                <a:ext uri="{FF2B5EF4-FFF2-40B4-BE49-F238E27FC236}">
                  <a16:creationId xmlns:a16="http://schemas.microsoft.com/office/drawing/2014/main" id="{C787B523-0D20-1101-B587-768E2D438BE5}"/>
                </a:ext>
              </a:extLst>
            </p:cNvPr>
            <p:cNvSpPr/>
            <p:nvPr/>
          </p:nvSpPr>
          <p:spPr>
            <a:xfrm>
              <a:off x="2385025" y="3503850"/>
              <a:ext cx="111075" cy="99850"/>
            </a:xfrm>
            <a:custGeom>
              <a:avLst/>
              <a:gdLst/>
              <a:ahLst/>
              <a:cxnLst/>
              <a:rect l="l" t="t" r="r" b="b"/>
              <a:pathLst>
                <a:path w="4443" h="3994" extrusionOk="0">
                  <a:moveTo>
                    <a:pt x="4374" y="0"/>
                  </a:moveTo>
                  <a:cubicBezTo>
                    <a:pt x="4442" y="146"/>
                    <a:pt x="4228" y="214"/>
                    <a:pt x="4140" y="312"/>
                  </a:cubicBezTo>
                  <a:cubicBezTo>
                    <a:pt x="3001" y="1558"/>
                    <a:pt x="1540" y="2727"/>
                    <a:pt x="381" y="3993"/>
                  </a:cubicBezTo>
                  <a:lnTo>
                    <a:pt x="30" y="3993"/>
                  </a:lnTo>
                  <a:cubicBezTo>
                    <a:pt x="1" y="3847"/>
                    <a:pt x="293" y="3691"/>
                    <a:pt x="459" y="3516"/>
                  </a:cubicBezTo>
                  <a:cubicBezTo>
                    <a:pt x="1647" y="2328"/>
                    <a:pt x="3205" y="1227"/>
                    <a:pt x="4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750;p43">
              <a:extLst>
                <a:ext uri="{FF2B5EF4-FFF2-40B4-BE49-F238E27FC236}">
                  <a16:creationId xmlns:a16="http://schemas.microsoft.com/office/drawing/2014/main" id="{E952390C-0B39-EA50-9A8D-FB98696CE666}"/>
                </a:ext>
              </a:extLst>
            </p:cNvPr>
            <p:cNvSpPr/>
            <p:nvPr/>
          </p:nvSpPr>
          <p:spPr>
            <a:xfrm>
              <a:off x="2864250" y="3514550"/>
              <a:ext cx="14375" cy="108625"/>
            </a:xfrm>
            <a:custGeom>
              <a:avLst/>
              <a:gdLst/>
              <a:ahLst/>
              <a:cxnLst/>
              <a:rect l="l" t="t" r="r" b="b"/>
              <a:pathLst>
                <a:path w="575" h="4345" extrusionOk="0">
                  <a:moveTo>
                    <a:pt x="487" y="1"/>
                  </a:moveTo>
                  <a:cubicBezTo>
                    <a:pt x="536" y="1"/>
                    <a:pt x="565" y="10"/>
                    <a:pt x="575" y="49"/>
                  </a:cubicBezTo>
                  <a:cubicBezTo>
                    <a:pt x="487" y="1091"/>
                    <a:pt x="341" y="2309"/>
                    <a:pt x="292" y="3400"/>
                  </a:cubicBezTo>
                  <a:cubicBezTo>
                    <a:pt x="283" y="3711"/>
                    <a:pt x="370" y="4121"/>
                    <a:pt x="136" y="4345"/>
                  </a:cubicBezTo>
                  <a:cubicBezTo>
                    <a:pt x="0" y="3780"/>
                    <a:pt x="175" y="3117"/>
                    <a:pt x="253" y="2455"/>
                  </a:cubicBezTo>
                  <a:cubicBezTo>
                    <a:pt x="351" y="1627"/>
                    <a:pt x="370" y="760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751;p43">
              <a:extLst>
                <a:ext uri="{FF2B5EF4-FFF2-40B4-BE49-F238E27FC236}">
                  <a16:creationId xmlns:a16="http://schemas.microsoft.com/office/drawing/2014/main" id="{41AE08D5-5D7C-794B-17DB-7D74EAE79CB6}"/>
                </a:ext>
              </a:extLst>
            </p:cNvPr>
            <p:cNvSpPr/>
            <p:nvPr/>
          </p:nvSpPr>
          <p:spPr>
            <a:xfrm>
              <a:off x="2889575" y="3516750"/>
              <a:ext cx="3675" cy="65775"/>
            </a:xfrm>
            <a:custGeom>
              <a:avLst/>
              <a:gdLst/>
              <a:ahLst/>
              <a:cxnLst/>
              <a:rect l="l" t="t" r="r" b="b"/>
              <a:pathLst>
                <a:path w="147" h="2631" extrusionOk="0">
                  <a:moveTo>
                    <a:pt x="0" y="0"/>
                  </a:moveTo>
                  <a:lnTo>
                    <a:pt x="117" y="0"/>
                  </a:lnTo>
                  <a:cubicBezTo>
                    <a:pt x="146" y="516"/>
                    <a:pt x="39" y="1257"/>
                    <a:pt x="78" y="1929"/>
                  </a:cubicBezTo>
                  <a:lnTo>
                    <a:pt x="78" y="2484"/>
                  </a:lnTo>
                  <a:cubicBezTo>
                    <a:pt x="107" y="2630"/>
                    <a:pt x="10" y="2630"/>
                    <a:pt x="39" y="2484"/>
                  </a:cubicBezTo>
                  <a:lnTo>
                    <a:pt x="39" y="2211"/>
                  </a:lnTo>
                  <a:cubicBezTo>
                    <a:pt x="20" y="1461"/>
                    <a:pt x="59" y="56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752;p43">
              <a:extLst>
                <a:ext uri="{FF2B5EF4-FFF2-40B4-BE49-F238E27FC236}">
                  <a16:creationId xmlns:a16="http://schemas.microsoft.com/office/drawing/2014/main" id="{31379AD7-D3CC-D297-CE86-3ED1ECA89B1D}"/>
                </a:ext>
              </a:extLst>
            </p:cNvPr>
            <p:cNvSpPr/>
            <p:nvPr/>
          </p:nvSpPr>
          <p:spPr>
            <a:xfrm>
              <a:off x="2890775" y="3517725"/>
              <a:ext cx="11475" cy="110575"/>
            </a:xfrm>
            <a:custGeom>
              <a:avLst/>
              <a:gdLst/>
              <a:ahLst/>
              <a:cxnLst/>
              <a:rect l="l" t="t" r="r" b="b"/>
              <a:pathLst>
                <a:path w="459" h="4423" extrusionOk="0">
                  <a:moveTo>
                    <a:pt x="264" y="0"/>
                  </a:moveTo>
                  <a:cubicBezTo>
                    <a:pt x="283" y="1432"/>
                    <a:pt x="459" y="3185"/>
                    <a:pt x="225" y="4422"/>
                  </a:cubicBezTo>
                  <a:cubicBezTo>
                    <a:pt x="1" y="4325"/>
                    <a:pt x="98" y="3994"/>
                    <a:pt x="98" y="3828"/>
                  </a:cubicBezTo>
                  <a:cubicBezTo>
                    <a:pt x="98" y="2649"/>
                    <a:pt x="176" y="113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753;p43">
              <a:extLst>
                <a:ext uri="{FF2B5EF4-FFF2-40B4-BE49-F238E27FC236}">
                  <a16:creationId xmlns:a16="http://schemas.microsoft.com/office/drawing/2014/main" id="{C2594CCB-69AA-7FF6-D60E-6F148D001A6C}"/>
                </a:ext>
              </a:extLst>
            </p:cNvPr>
            <p:cNvSpPr/>
            <p:nvPr/>
          </p:nvSpPr>
          <p:spPr>
            <a:xfrm>
              <a:off x="2900775" y="3517725"/>
              <a:ext cx="6350" cy="111550"/>
            </a:xfrm>
            <a:custGeom>
              <a:avLst/>
              <a:gdLst/>
              <a:ahLst/>
              <a:cxnLst/>
              <a:rect l="l" t="t" r="r" b="b"/>
              <a:pathLst>
                <a:path w="254" h="4462" extrusionOk="0">
                  <a:moveTo>
                    <a:pt x="20" y="0"/>
                  </a:moveTo>
                  <a:lnTo>
                    <a:pt x="98" y="0"/>
                  </a:lnTo>
                  <a:cubicBezTo>
                    <a:pt x="224" y="1481"/>
                    <a:pt x="253" y="2971"/>
                    <a:pt x="175" y="4461"/>
                  </a:cubicBezTo>
                  <a:cubicBezTo>
                    <a:pt x="0" y="3156"/>
                    <a:pt x="146" y="1432"/>
                    <a:pt x="20" y="1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754;p43">
              <a:extLst>
                <a:ext uri="{FF2B5EF4-FFF2-40B4-BE49-F238E27FC236}">
                  <a16:creationId xmlns:a16="http://schemas.microsoft.com/office/drawing/2014/main" id="{BB7BF769-5B4F-7CB5-5DB2-A3E0F1A2FD7C}"/>
                </a:ext>
              </a:extLst>
            </p:cNvPr>
            <p:cNvSpPr/>
            <p:nvPr/>
          </p:nvSpPr>
          <p:spPr>
            <a:xfrm>
              <a:off x="2907575" y="3517475"/>
              <a:ext cx="8075" cy="112775"/>
            </a:xfrm>
            <a:custGeom>
              <a:avLst/>
              <a:gdLst/>
              <a:ahLst/>
              <a:cxnLst/>
              <a:rect l="l" t="t" r="r" b="b"/>
              <a:pathLst>
                <a:path w="323" h="4511" extrusionOk="0">
                  <a:moveTo>
                    <a:pt x="98" y="10"/>
                  </a:moveTo>
                  <a:cubicBezTo>
                    <a:pt x="322" y="69"/>
                    <a:pt x="215" y="371"/>
                    <a:pt x="225" y="517"/>
                  </a:cubicBezTo>
                  <a:cubicBezTo>
                    <a:pt x="264" y="1812"/>
                    <a:pt x="274" y="3224"/>
                    <a:pt x="225" y="4510"/>
                  </a:cubicBezTo>
                  <a:cubicBezTo>
                    <a:pt x="1" y="4315"/>
                    <a:pt x="118" y="3887"/>
                    <a:pt x="98" y="3604"/>
                  </a:cubicBezTo>
                  <a:cubicBezTo>
                    <a:pt x="59" y="2504"/>
                    <a:pt x="79" y="1198"/>
                    <a:pt x="20" y="12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755;p43">
              <a:extLst>
                <a:ext uri="{FF2B5EF4-FFF2-40B4-BE49-F238E27FC236}">
                  <a16:creationId xmlns:a16="http://schemas.microsoft.com/office/drawing/2014/main" id="{0CAC14CC-B626-E49F-CDC5-84A034DCF212}"/>
                </a:ext>
              </a:extLst>
            </p:cNvPr>
            <p:cNvSpPr/>
            <p:nvPr/>
          </p:nvSpPr>
          <p:spPr>
            <a:xfrm>
              <a:off x="2288125" y="3519675"/>
              <a:ext cx="101800" cy="77925"/>
            </a:xfrm>
            <a:custGeom>
              <a:avLst/>
              <a:gdLst/>
              <a:ahLst/>
              <a:cxnLst/>
              <a:rect l="l" t="t" r="r" b="b"/>
              <a:pathLst>
                <a:path w="4072" h="3117" extrusionOk="0">
                  <a:moveTo>
                    <a:pt x="3789" y="0"/>
                  </a:moveTo>
                  <a:cubicBezTo>
                    <a:pt x="4072" y="390"/>
                    <a:pt x="3302" y="857"/>
                    <a:pt x="2961" y="1101"/>
                  </a:cubicBezTo>
                  <a:cubicBezTo>
                    <a:pt x="2572" y="1373"/>
                    <a:pt x="2211" y="1529"/>
                    <a:pt x="1929" y="1734"/>
                  </a:cubicBezTo>
                  <a:cubicBezTo>
                    <a:pt x="1598" y="1977"/>
                    <a:pt x="1257" y="2211"/>
                    <a:pt x="984" y="2445"/>
                  </a:cubicBezTo>
                  <a:cubicBezTo>
                    <a:pt x="673" y="2708"/>
                    <a:pt x="458" y="3117"/>
                    <a:pt x="30" y="3078"/>
                  </a:cubicBezTo>
                  <a:cubicBezTo>
                    <a:pt x="0" y="2981"/>
                    <a:pt x="224" y="2844"/>
                    <a:pt x="390" y="2718"/>
                  </a:cubicBezTo>
                  <a:cubicBezTo>
                    <a:pt x="1481" y="1890"/>
                    <a:pt x="2757" y="925"/>
                    <a:pt x="3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756;p43">
              <a:extLst>
                <a:ext uri="{FF2B5EF4-FFF2-40B4-BE49-F238E27FC236}">
                  <a16:creationId xmlns:a16="http://schemas.microsoft.com/office/drawing/2014/main" id="{BDB0DC47-E392-2DFE-A644-DF3BA83336B4}"/>
                </a:ext>
              </a:extLst>
            </p:cNvPr>
            <p:cNvSpPr/>
            <p:nvPr/>
          </p:nvSpPr>
          <p:spPr>
            <a:xfrm>
              <a:off x="2915625" y="3519675"/>
              <a:ext cx="8050" cy="109600"/>
            </a:xfrm>
            <a:custGeom>
              <a:avLst/>
              <a:gdLst/>
              <a:ahLst/>
              <a:cxnLst/>
              <a:rect l="l" t="t" r="r" b="b"/>
              <a:pathLst>
                <a:path w="322" h="4384" extrusionOk="0">
                  <a:moveTo>
                    <a:pt x="20" y="0"/>
                  </a:moveTo>
                  <a:cubicBezTo>
                    <a:pt x="322" y="1179"/>
                    <a:pt x="117" y="3088"/>
                    <a:pt x="176" y="4383"/>
                  </a:cubicBezTo>
                  <a:cubicBezTo>
                    <a:pt x="0" y="3058"/>
                    <a:pt x="137" y="1344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757;p43">
              <a:extLst>
                <a:ext uri="{FF2B5EF4-FFF2-40B4-BE49-F238E27FC236}">
                  <a16:creationId xmlns:a16="http://schemas.microsoft.com/office/drawing/2014/main" id="{FC3D0D47-346B-9CF8-9D69-1DF0B7A597AE}"/>
                </a:ext>
              </a:extLst>
            </p:cNvPr>
            <p:cNvSpPr/>
            <p:nvPr/>
          </p:nvSpPr>
          <p:spPr>
            <a:xfrm>
              <a:off x="3166900" y="3526475"/>
              <a:ext cx="22675" cy="30725"/>
            </a:xfrm>
            <a:custGeom>
              <a:avLst/>
              <a:gdLst/>
              <a:ahLst/>
              <a:cxnLst/>
              <a:rect l="l" t="t" r="r" b="b"/>
              <a:pathLst>
                <a:path w="907" h="1229" extrusionOk="0">
                  <a:moveTo>
                    <a:pt x="1" y="1"/>
                  </a:moveTo>
                  <a:cubicBezTo>
                    <a:pt x="351" y="332"/>
                    <a:pt x="556" y="819"/>
                    <a:pt x="907" y="1150"/>
                  </a:cubicBezTo>
                  <a:cubicBezTo>
                    <a:pt x="800" y="1199"/>
                    <a:pt x="673" y="1228"/>
                    <a:pt x="556" y="1228"/>
                  </a:cubicBezTo>
                  <a:cubicBezTo>
                    <a:pt x="351" y="838"/>
                    <a:pt x="30" y="56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758;p43">
              <a:extLst>
                <a:ext uri="{FF2B5EF4-FFF2-40B4-BE49-F238E27FC236}">
                  <a16:creationId xmlns:a16="http://schemas.microsoft.com/office/drawing/2014/main" id="{F4D50516-B005-5B55-65EC-A38A4B99A0B3}"/>
                </a:ext>
              </a:extLst>
            </p:cNvPr>
            <p:cNvSpPr/>
            <p:nvPr/>
          </p:nvSpPr>
          <p:spPr>
            <a:xfrm>
              <a:off x="2877400" y="3530625"/>
              <a:ext cx="12675" cy="96700"/>
            </a:xfrm>
            <a:custGeom>
              <a:avLst/>
              <a:gdLst/>
              <a:ahLst/>
              <a:cxnLst/>
              <a:rect l="l" t="t" r="r" b="b"/>
              <a:pathLst>
                <a:path w="507" h="3868" extrusionOk="0">
                  <a:moveTo>
                    <a:pt x="321" y="0"/>
                  </a:moveTo>
                  <a:cubicBezTo>
                    <a:pt x="331" y="1013"/>
                    <a:pt x="507" y="2718"/>
                    <a:pt x="321" y="3867"/>
                  </a:cubicBezTo>
                  <a:cubicBezTo>
                    <a:pt x="0" y="3838"/>
                    <a:pt x="195" y="3439"/>
                    <a:pt x="195" y="3234"/>
                  </a:cubicBezTo>
                  <a:cubicBezTo>
                    <a:pt x="263" y="2211"/>
                    <a:pt x="283" y="1091"/>
                    <a:pt x="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759;p43">
              <a:extLst>
                <a:ext uri="{FF2B5EF4-FFF2-40B4-BE49-F238E27FC236}">
                  <a16:creationId xmlns:a16="http://schemas.microsoft.com/office/drawing/2014/main" id="{D1AAFD9F-2C8C-2AA2-76FC-32EB66DF2A66}"/>
                </a:ext>
              </a:extLst>
            </p:cNvPr>
            <p:cNvSpPr/>
            <p:nvPr/>
          </p:nvSpPr>
          <p:spPr>
            <a:xfrm>
              <a:off x="2306625" y="3541325"/>
              <a:ext cx="83550" cy="63600"/>
            </a:xfrm>
            <a:custGeom>
              <a:avLst/>
              <a:gdLst/>
              <a:ahLst/>
              <a:cxnLst/>
              <a:rect l="l" t="t" r="r" b="b"/>
              <a:pathLst>
                <a:path w="3342" h="2544" extrusionOk="0">
                  <a:moveTo>
                    <a:pt x="3166" y="1"/>
                  </a:moveTo>
                  <a:cubicBezTo>
                    <a:pt x="3341" y="293"/>
                    <a:pt x="2835" y="605"/>
                    <a:pt x="2533" y="829"/>
                  </a:cubicBezTo>
                  <a:cubicBezTo>
                    <a:pt x="2017" y="1218"/>
                    <a:pt x="1618" y="1452"/>
                    <a:pt x="1072" y="1900"/>
                  </a:cubicBezTo>
                  <a:cubicBezTo>
                    <a:pt x="731" y="2173"/>
                    <a:pt x="478" y="2543"/>
                    <a:pt x="1" y="2407"/>
                  </a:cubicBezTo>
                  <a:cubicBezTo>
                    <a:pt x="945" y="1491"/>
                    <a:pt x="2153" y="848"/>
                    <a:pt x="3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760;p43">
              <a:extLst>
                <a:ext uri="{FF2B5EF4-FFF2-40B4-BE49-F238E27FC236}">
                  <a16:creationId xmlns:a16="http://schemas.microsoft.com/office/drawing/2014/main" id="{7D32E3A5-E7F0-131B-92DF-057B504ABE71}"/>
                </a:ext>
              </a:extLst>
            </p:cNvPr>
            <p:cNvSpPr/>
            <p:nvPr/>
          </p:nvSpPr>
          <p:spPr>
            <a:xfrm>
              <a:off x="3163250" y="3541325"/>
              <a:ext cx="13425" cy="18300"/>
            </a:xfrm>
            <a:custGeom>
              <a:avLst/>
              <a:gdLst/>
              <a:ahLst/>
              <a:cxnLst/>
              <a:rect l="l" t="t" r="r" b="b"/>
              <a:pathLst>
                <a:path w="537" h="732" extrusionOk="0">
                  <a:moveTo>
                    <a:pt x="147" y="1"/>
                  </a:moveTo>
                  <a:cubicBezTo>
                    <a:pt x="293" y="186"/>
                    <a:pt x="361" y="468"/>
                    <a:pt x="536" y="634"/>
                  </a:cubicBezTo>
                  <a:cubicBezTo>
                    <a:pt x="449" y="702"/>
                    <a:pt x="332" y="731"/>
                    <a:pt x="225" y="712"/>
                  </a:cubicBezTo>
                  <a:cubicBezTo>
                    <a:pt x="69" y="468"/>
                    <a:pt x="1" y="293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761;p43">
              <a:extLst>
                <a:ext uri="{FF2B5EF4-FFF2-40B4-BE49-F238E27FC236}">
                  <a16:creationId xmlns:a16="http://schemas.microsoft.com/office/drawing/2014/main" id="{FFB4193F-85B3-DEEE-A2A2-177ED593BCEC}"/>
                </a:ext>
              </a:extLst>
            </p:cNvPr>
            <p:cNvSpPr/>
            <p:nvPr/>
          </p:nvSpPr>
          <p:spPr>
            <a:xfrm>
              <a:off x="2324400" y="3556200"/>
              <a:ext cx="70400" cy="47500"/>
            </a:xfrm>
            <a:custGeom>
              <a:avLst/>
              <a:gdLst/>
              <a:ahLst/>
              <a:cxnLst/>
              <a:rect l="l" t="t" r="r" b="b"/>
              <a:pathLst>
                <a:path w="2816" h="1900" extrusionOk="0">
                  <a:moveTo>
                    <a:pt x="439" y="1899"/>
                  </a:moveTo>
                  <a:lnTo>
                    <a:pt x="1" y="1899"/>
                  </a:lnTo>
                  <a:cubicBezTo>
                    <a:pt x="799" y="1247"/>
                    <a:pt x="1676" y="682"/>
                    <a:pt x="2455" y="0"/>
                  </a:cubicBezTo>
                  <a:cubicBezTo>
                    <a:pt x="2816" y="224"/>
                    <a:pt x="2299" y="497"/>
                    <a:pt x="2056" y="672"/>
                  </a:cubicBezTo>
                  <a:cubicBezTo>
                    <a:pt x="1549" y="1042"/>
                    <a:pt x="799" y="1520"/>
                    <a:pt x="439" y="18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762;p43">
              <a:extLst>
                <a:ext uri="{FF2B5EF4-FFF2-40B4-BE49-F238E27FC236}">
                  <a16:creationId xmlns:a16="http://schemas.microsoft.com/office/drawing/2014/main" id="{6293E3B7-AD77-58BA-5589-E153BFE5185D}"/>
                </a:ext>
              </a:extLst>
            </p:cNvPr>
            <p:cNvSpPr/>
            <p:nvPr/>
          </p:nvSpPr>
          <p:spPr>
            <a:xfrm>
              <a:off x="3182725" y="3560325"/>
              <a:ext cx="14900" cy="10750"/>
            </a:xfrm>
            <a:custGeom>
              <a:avLst/>
              <a:gdLst/>
              <a:ahLst/>
              <a:cxnLst/>
              <a:rect l="l" t="t" r="r" b="b"/>
              <a:pathLst>
                <a:path w="596" h="430" extrusionOk="0">
                  <a:moveTo>
                    <a:pt x="595" y="273"/>
                  </a:moveTo>
                  <a:cubicBezTo>
                    <a:pt x="527" y="429"/>
                    <a:pt x="186" y="312"/>
                    <a:pt x="1" y="351"/>
                  </a:cubicBezTo>
                  <a:cubicBezTo>
                    <a:pt x="137" y="205"/>
                    <a:pt x="507" y="1"/>
                    <a:pt x="595" y="2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763;p43">
              <a:extLst>
                <a:ext uri="{FF2B5EF4-FFF2-40B4-BE49-F238E27FC236}">
                  <a16:creationId xmlns:a16="http://schemas.microsoft.com/office/drawing/2014/main" id="{A6AD03E5-0124-4A0F-5E30-87451E2E2ACF}"/>
                </a:ext>
              </a:extLst>
            </p:cNvPr>
            <p:cNvSpPr/>
            <p:nvPr/>
          </p:nvSpPr>
          <p:spPr>
            <a:xfrm>
              <a:off x="3052475" y="3562275"/>
              <a:ext cx="19750" cy="10975"/>
            </a:xfrm>
            <a:custGeom>
              <a:avLst/>
              <a:gdLst/>
              <a:ahLst/>
              <a:cxnLst/>
              <a:rect l="l" t="t" r="r" b="b"/>
              <a:pathLst>
                <a:path w="790" h="439" extrusionOk="0">
                  <a:moveTo>
                    <a:pt x="789" y="390"/>
                  </a:moveTo>
                  <a:cubicBezTo>
                    <a:pt x="477" y="361"/>
                    <a:pt x="283" y="439"/>
                    <a:pt x="0" y="429"/>
                  </a:cubicBezTo>
                  <a:cubicBezTo>
                    <a:pt x="244" y="419"/>
                    <a:pt x="740" y="1"/>
                    <a:pt x="789" y="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764;p43">
              <a:extLst>
                <a:ext uri="{FF2B5EF4-FFF2-40B4-BE49-F238E27FC236}">
                  <a16:creationId xmlns:a16="http://schemas.microsoft.com/office/drawing/2014/main" id="{BC7E2B1C-0720-B990-FF06-97C0067754B6}"/>
                </a:ext>
              </a:extLst>
            </p:cNvPr>
            <p:cNvSpPr/>
            <p:nvPr/>
          </p:nvSpPr>
          <p:spPr>
            <a:xfrm>
              <a:off x="2949700" y="3569100"/>
              <a:ext cx="25600" cy="6100"/>
            </a:xfrm>
            <a:custGeom>
              <a:avLst/>
              <a:gdLst/>
              <a:ahLst/>
              <a:cxnLst/>
              <a:rect l="l" t="t" r="r" b="b"/>
              <a:pathLst>
                <a:path w="1024" h="244" extrusionOk="0">
                  <a:moveTo>
                    <a:pt x="1" y="39"/>
                  </a:moveTo>
                  <a:cubicBezTo>
                    <a:pt x="264" y="0"/>
                    <a:pt x="653" y="195"/>
                    <a:pt x="1024" y="195"/>
                  </a:cubicBezTo>
                  <a:cubicBezTo>
                    <a:pt x="790" y="244"/>
                    <a:pt x="322" y="185"/>
                    <a:pt x="40" y="156"/>
                  </a:cubicBezTo>
                  <a:cubicBezTo>
                    <a:pt x="40" y="98"/>
                    <a:pt x="40" y="39"/>
                    <a:pt x="1" y="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765;p43">
              <a:extLst>
                <a:ext uri="{FF2B5EF4-FFF2-40B4-BE49-F238E27FC236}">
                  <a16:creationId xmlns:a16="http://schemas.microsoft.com/office/drawing/2014/main" id="{7D005FDA-8732-3538-63DA-0BAC632FE024}"/>
                </a:ext>
              </a:extLst>
            </p:cNvPr>
            <p:cNvSpPr/>
            <p:nvPr/>
          </p:nvSpPr>
          <p:spPr>
            <a:xfrm>
              <a:off x="3100925" y="3573975"/>
              <a:ext cx="124200" cy="19250"/>
            </a:xfrm>
            <a:custGeom>
              <a:avLst/>
              <a:gdLst/>
              <a:ahLst/>
              <a:cxnLst/>
              <a:rect l="l" t="t" r="r" b="b"/>
              <a:pathLst>
                <a:path w="4968" h="770" extrusionOk="0">
                  <a:moveTo>
                    <a:pt x="4938" y="78"/>
                  </a:moveTo>
                  <a:cubicBezTo>
                    <a:pt x="4968" y="770"/>
                    <a:pt x="3964" y="458"/>
                    <a:pt x="3477" y="429"/>
                  </a:cubicBezTo>
                  <a:cubicBezTo>
                    <a:pt x="2377" y="380"/>
                    <a:pt x="974" y="614"/>
                    <a:pt x="0" y="390"/>
                  </a:cubicBezTo>
                  <a:cubicBezTo>
                    <a:pt x="419" y="0"/>
                    <a:pt x="1072" y="292"/>
                    <a:pt x="1656" y="273"/>
                  </a:cubicBezTo>
                  <a:cubicBezTo>
                    <a:pt x="2718" y="244"/>
                    <a:pt x="3964" y="292"/>
                    <a:pt x="4938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766;p43">
              <a:extLst>
                <a:ext uri="{FF2B5EF4-FFF2-40B4-BE49-F238E27FC236}">
                  <a16:creationId xmlns:a16="http://schemas.microsoft.com/office/drawing/2014/main" id="{DD56AE8D-0AFF-C354-7B7B-E55D2FF289D9}"/>
                </a:ext>
              </a:extLst>
            </p:cNvPr>
            <p:cNvSpPr/>
            <p:nvPr/>
          </p:nvSpPr>
          <p:spPr>
            <a:xfrm>
              <a:off x="2824550" y="3579800"/>
              <a:ext cx="12450" cy="24625"/>
            </a:xfrm>
            <a:custGeom>
              <a:avLst/>
              <a:gdLst/>
              <a:ahLst/>
              <a:cxnLst/>
              <a:rect l="l" t="t" r="r" b="b"/>
              <a:pathLst>
                <a:path w="498" h="985" extrusionOk="0">
                  <a:moveTo>
                    <a:pt x="147" y="1"/>
                  </a:moveTo>
                  <a:cubicBezTo>
                    <a:pt x="234" y="274"/>
                    <a:pt x="497" y="800"/>
                    <a:pt x="302" y="985"/>
                  </a:cubicBezTo>
                  <a:cubicBezTo>
                    <a:pt x="234" y="712"/>
                    <a:pt x="1" y="244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767;p43">
              <a:extLst>
                <a:ext uri="{FF2B5EF4-FFF2-40B4-BE49-F238E27FC236}">
                  <a16:creationId xmlns:a16="http://schemas.microsoft.com/office/drawing/2014/main" id="{E612C19C-F992-C3CA-460C-0F34727D16E6}"/>
                </a:ext>
              </a:extLst>
            </p:cNvPr>
            <p:cNvSpPr/>
            <p:nvPr/>
          </p:nvSpPr>
          <p:spPr>
            <a:xfrm>
              <a:off x="2936800" y="3580050"/>
              <a:ext cx="148075" cy="18525"/>
            </a:xfrm>
            <a:custGeom>
              <a:avLst/>
              <a:gdLst/>
              <a:ahLst/>
              <a:cxnLst/>
              <a:rect l="l" t="t" r="r" b="b"/>
              <a:pathLst>
                <a:path w="5923" h="741" extrusionOk="0">
                  <a:moveTo>
                    <a:pt x="5922" y="351"/>
                  </a:moveTo>
                  <a:cubicBezTo>
                    <a:pt x="4179" y="741"/>
                    <a:pt x="1754" y="566"/>
                    <a:pt x="1" y="273"/>
                  </a:cubicBezTo>
                  <a:cubicBezTo>
                    <a:pt x="186" y="1"/>
                    <a:pt x="760" y="147"/>
                    <a:pt x="1179" y="186"/>
                  </a:cubicBezTo>
                  <a:cubicBezTo>
                    <a:pt x="2504" y="303"/>
                    <a:pt x="4452" y="449"/>
                    <a:pt x="5650" y="30"/>
                  </a:cubicBezTo>
                  <a:cubicBezTo>
                    <a:pt x="5806" y="69"/>
                    <a:pt x="5864" y="215"/>
                    <a:pt x="5922" y="3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768;p43">
              <a:extLst>
                <a:ext uri="{FF2B5EF4-FFF2-40B4-BE49-F238E27FC236}">
                  <a16:creationId xmlns:a16="http://schemas.microsoft.com/office/drawing/2014/main" id="{38F1AA15-E526-52D7-5194-FD60163E2889}"/>
                </a:ext>
              </a:extLst>
            </p:cNvPr>
            <p:cNvSpPr/>
            <p:nvPr/>
          </p:nvSpPr>
          <p:spPr>
            <a:xfrm>
              <a:off x="2790950" y="3588825"/>
              <a:ext cx="35325" cy="52375"/>
            </a:xfrm>
            <a:custGeom>
              <a:avLst/>
              <a:gdLst/>
              <a:ahLst/>
              <a:cxnLst/>
              <a:rect l="l" t="t" r="r" b="b"/>
              <a:pathLst>
                <a:path w="1413" h="2095" extrusionOk="0">
                  <a:moveTo>
                    <a:pt x="1208" y="0"/>
                  </a:moveTo>
                  <a:cubicBezTo>
                    <a:pt x="1315" y="224"/>
                    <a:pt x="1325" y="546"/>
                    <a:pt x="1413" y="789"/>
                  </a:cubicBezTo>
                  <a:cubicBezTo>
                    <a:pt x="935" y="1150"/>
                    <a:pt x="419" y="1490"/>
                    <a:pt x="185" y="2094"/>
                  </a:cubicBezTo>
                  <a:cubicBezTo>
                    <a:pt x="0" y="1023"/>
                    <a:pt x="916" y="711"/>
                    <a:pt x="1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769;p43">
              <a:extLst>
                <a:ext uri="{FF2B5EF4-FFF2-40B4-BE49-F238E27FC236}">
                  <a16:creationId xmlns:a16="http://schemas.microsoft.com/office/drawing/2014/main" id="{99F6DD23-3482-87E3-197F-87E1A4EA2366}"/>
                </a:ext>
              </a:extLst>
            </p:cNvPr>
            <p:cNvSpPr/>
            <p:nvPr/>
          </p:nvSpPr>
          <p:spPr>
            <a:xfrm>
              <a:off x="2932675" y="3591750"/>
              <a:ext cx="133450" cy="12925"/>
            </a:xfrm>
            <a:custGeom>
              <a:avLst/>
              <a:gdLst/>
              <a:ahLst/>
              <a:cxnLst/>
              <a:rect l="l" t="t" r="r" b="b"/>
              <a:pathLst>
                <a:path w="5338" h="517" extrusionOk="0">
                  <a:moveTo>
                    <a:pt x="5338" y="234"/>
                  </a:moveTo>
                  <a:cubicBezTo>
                    <a:pt x="3760" y="516"/>
                    <a:pt x="1578" y="458"/>
                    <a:pt x="0" y="195"/>
                  </a:cubicBezTo>
                  <a:lnTo>
                    <a:pt x="0" y="0"/>
                  </a:lnTo>
                  <a:cubicBezTo>
                    <a:pt x="1549" y="156"/>
                    <a:pt x="3536" y="322"/>
                    <a:pt x="5338" y="2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770;p43">
              <a:extLst>
                <a:ext uri="{FF2B5EF4-FFF2-40B4-BE49-F238E27FC236}">
                  <a16:creationId xmlns:a16="http://schemas.microsoft.com/office/drawing/2014/main" id="{B91579CA-0358-44F9-5A74-2FB869785003}"/>
                </a:ext>
              </a:extLst>
            </p:cNvPr>
            <p:cNvSpPr/>
            <p:nvPr/>
          </p:nvSpPr>
          <p:spPr>
            <a:xfrm>
              <a:off x="3110650" y="3599525"/>
              <a:ext cx="112525" cy="122500"/>
            </a:xfrm>
            <a:custGeom>
              <a:avLst/>
              <a:gdLst/>
              <a:ahLst/>
              <a:cxnLst/>
              <a:rect l="l" t="t" r="r" b="b"/>
              <a:pathLst>
                <a:path w="4501" h="4900" extrusionOk="0">
                  <a:moveTo>
                    <a:pt x="4423" y="1"/>
                  </a:moveTo>
                  <a:lnTo>
                    <a:pt x="4501" y="1"/>
                  </a:lnTo>
                  <a:cubicBezTo>
                    <a:pt x="4462" y="1627"/>
                    <a:pt x="4325" y="3303"/>
                    <a:pt x="4384" y="4900"/>
                  </a:cubicBezTo>
                  <a:cubicBezTo>
                    <a:pt x="3001" y="4812"/>
                    <a:pt x="1472" y="4871"/>
                    <a:pt x="79" y="4900"/>
                  </a:cubicBezTo>
                  <a:cubicBezTo>
                    <a:pt x="186" y="3390"/>
                    <a:pt x="40" y="1803"/>
                    <a:pt x="1" y="322"/>
                  </a:cubicBezTo>
                  <a:cubicBezTo>
                    <a:pt x="1326" y="390"/>
                    <a:pt x="2709" y="186"/>
                    <a:pt x="3946" y="40"/>
                  </a:cubicBezTo>
                  <a:cubicBezTo>
                    <a:pt x="3916" y="1150"/>
                    <a:pt x="3809" y="2611"/>
                    <a:pt x="4024" y="3595"/>
                  </a:cubicBezTo>
                  <a:cubicBezTo>
                    <a:pt x="4286" y="2621"/>
                    <a:pt x="4043" y="1140"/>
                    <a:pt x="4189" y="40"/>
                  </a:cubicBezTo>
                  <a:cubicBezTo>
                    <a:pt x="4267" y="59"/>
                    <a:pt x="4355" y="40"/>
                    <a:pt x="4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771;p43">
              <a:extLst>
                <a:ext uri="{FF2B5EF4-FFF2-40B4-BE49-F238E27FC236}">
                  <a16:creationId xmlns:a16="http://schemas.microsoft.com/office/drawing/2014/main" id="{61E488F0-EAFE-D79C-3872-9CD666E33DEF}"/>
                </a:ext>
              </a:extLst>
            </p:cNvPr>
            <p:cNvSpPr/>
            <p:nvPr/>
          </p:nvSpPr>
          <p:spPr>
            <a:xfrm>
              <a:off x="2847200" y="3599775"/>
              <a:ext cx="10500" cy="123225"/>
            </a:xfrm>
            <a:custGeom>
              <a:avLst/>
              <a:gdLst/>
              <a:ahLst/>
              <a:cxnLst/>
              <a:rect l="l" t="t" r="r" b="b"/>
              <a:pathLst>
                <a:path w="420" h="4929" extrusionOk="0">
                  <a:moveTo>
                    <a:pt x="419" y="30"/>
                  </a:moveTo>
                  <a:cubicBezTo>
                    <a:pt x="361" y="1705"/>
                    <a:pt x="98" y="3185"/>
                    <a:pt x="107" y="4929"/>
                  </a:cubicBezTo>
                  <a:cubicBezTo>
                    <a:pt x="0" y="3526"/>
                    <a:pt x="127" y="1481"/>
                    <a:pt x="185" y="69"/>
                  </a:cubicBezTo>
                  <a:cubicBezTo>
                    <a:pt x="302" y="98"/>
                    <a:pt x="302" y="1"/>
                    <a:pt x="41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772;p43">
              <a:extLst>
                <a:ext uri="{FF2B5EF4-FFF2-40B4-BE49-F238E27FC236}">
                  <a16:creationId xmlns:a16="http://schemas.microsoft.com/office/drawing/2014/main" id="{A06CCB6B-0A98-55B4-28F7-FD0B4BC4C45C}"/>
                </a:ext>
              </a:extLst>
            </p:cNvPr>
            <p:cNvSpPr/>
            <p:nvPr/>
          </p:nvSpPr>
          <p:spPr>
            <a:xfrm>
              <a:off x="2696475" y="3602700"/>
              <a:ext cx="38725" cy="66250"/>
            </a:xfrm>
            <a:custGeom>
              <a:avLst/>
              <a:gdLst/>
              <a:ahLst/>
              <a:cxnLst/>
              <a:rect l="l" t="t" r="r" b="b"/>
              <a:pathLst>
                <a:path w="1549" h="2650" extrusionOk="0">
                  <a:moveTo>
                    <a:pt x="1354" y="39"/>
                  </a:moveTo>
                  <a:cubicBezTo>
                    <a:pt x="1471" y="0"/>
                    <a:pt x="1461" y="88"/>
                    <a:pt x="1549" y="78"/>
                  </a:cubicBezTo>
                  <a:cubicBezTo>
                    <a:pt x="1257" y="1043"/>
                    <a:pt x="692" y="1744"/>
                    <a:pt x="331" y="2650"/>
                  </a:cubicBezTo>
                  <a:cubicBezTo>
                    <a:pt x="0" y="2104"/>
                    <a:pt x="536" y="1724"/>
                    <a:pt x="838" y="1218"/>
                  </a:cubicBezTo>
                  <a:cubicBezTo>
                    <a:pt x="1072" y="858"/>
                    <a:pt x="1247" y="458"/>
                    <a:pt x="1354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773;p43">
              <a:extLst>
                <a:ext uri="{FF2B5EF4-FFF2-40B4-BE49-F238E27FC236}">
                  <a16:creationId xmlns:a16="http://schemas.microsoft.com/office/drawing/2014/main" id="{00528881-80D9-10FD-252B-E26DA2DCD8F8}"/>
                </a:ext>
              </a:extLst>
            </p:cNvPr>
            <p:cNvSpPr/>
            <p:nvPr/>
          </p:nvSpPr>
          <p:spPr>
            <a:xfrm>
              <a:off x="2275950" y="3604650"/>
              <a:ext cx="135400" cy="15600"/>
            </a:xfrm>
            <a:custGeom>
              <a:avLst/>
              <a:gdLst/>
              <a:ahLst/>
              <a:cxnLst/>
              <a:rect l="l" t="t" r="r" b="b"/>
              <a:pathLst>
                <a:path w="5416" h="624" extrusionOk="0">
                  <a:moveTo>
                    <a:pt x="5416" y="273"/>
                  </a:moveTo>
                  <a:cubicBezTo>
                    <a:pt x="5250" y="546"/>
                    <a:pt x="4793" y="419"/>
                    <a:pt x="4510" y="429"/>
                  </a:cubicBezTo>
                  <a:cubicBezTo>
                    <a:pt x="3039" y="517"/>
                    <a:pt x="1218" y="624"/>
                    <a:pt x="0" y="156"/>
                  </a:cubicBezTo>
                  <a:cubicBezTo>
                    <a:pt x="0" y="117"/>
                    <a:pt x="20" y="117"/>
                    <a:pt x="49" y="117"/>
                  </a:cubicBezTo>
                  <a:cubicBezTo>
                    <a:pt x="49" y="78"/>
                    <a:pt x="88" y="78"/>
                    <a:pt x="88" y="39"/>
                  </a:cubicBezTo>
                  <a:cubicBezTo>
                    <a:pt x="117" y="30"/>
                    <a:pt x="127" y="0"/>
                    <a:pt x="166" y="0"/>
                  </a:cubicBezTo>
                  <a:cubicBezTo>
                    <a:pt x="1140" y="166"/>
                    <a:pt x="2377" y="409"/>
                    <a:pt x="3478" y="351"/>
                  </a:cubicBezTo>
                  <a:cubicBezTo>
                    <a:pt x="4159" y="322"/>
                    <a:pt x="4763" y="117"/>
                    <a:pt x="5416" y="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774;p43">
              <a:extLst>
                <a:ext uri="{FF2B5EF4-FFF2-40B4-BE49-F238E27FC236}">
                  <a16:creationId xmlns:a16="http://schemas.microsoft.com/office/drawing/2014/main" id="{A0F8D353-B3D7-CB19-135E-04318236BBE5}"/>
                </a:ext>
              </a:extLst>
            </p:cNvPr>
            <p:cNvSpPr/>
            <p:nvPr/>
          </p:nvSpPr>
          <p:spPr>
            <a:xfrm>
              <a:off x="3102375" y="3606600"/>
              <a:ext cx="8300" cy="115425"/>
            </a:xfrm>
            <a:custGeom>
              <a:avLst/>
              <a:gdLst/>
              <a:ahLst/>
              <a:cxnLst/>
              <a:rect l="l" t="t" r="r" b="b"/>
              <a:pathLst>
                <a:path w="332" h="4617" extrusionOk="0">
                  <a:moveTo>
                    <a:pt x="11" y="0"/>
                  </a:moveTo>
                  <a:lnTo>
                    <a:pt x="88" y="0"/>
                  </a:lnTo>
                  <a:cubicBezTo>
                    <a:pt x="244" y="955"/>
                    <a:pt x="157" y="2201"/>
                    <a:pt x="205" y="3351"/>
                  </a:cubicBezTo>
                  <a:cubicBezTo>
                    <a:pt x="225" y="3818"/>
                    <a:pt x="332" y="4257"/>
                    <a:pt x="244" y="4617"/>
                  </a:cubicBezTo>
                  <a:cubicBezTo>
                    <a:pt x="1" y="4597"/>
                    <a:pt x="59" y="4101"/>
                    <a:pt x="49" y="3867"/>
                  </a:cubicBezTo>
                  <a:cubicBezTo>
                    <a:pt x="1" y="2688"/>
                    <a:pt x="108" y="1286"/>
                    <a:pt x="11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775;p43">
              <a:extLst>
                <a:ext uri="{FF2B5EF4-FFF2-40B4-BE49-F238E27FC236}">
                  <a16:creationId xmlns:a16="http://schemas.microsoft.com/office/drawing/2014/main" id="{14DA9DF4-5EEA-5D9A-FDD3-DA821E91D395}"/>
                </a:ext>
              </a:extLst>
            </p:cNvPr>
            <p:cNvSpPr/>
            <p:nvPr/>
          </p:nvSpPr>
          <p:spPr>
            <a:xfrm>
              <a:off x="2937525" y="3610500"/>
              <a:ext cx="152225" cy="64550"/>
            </a:xfrm>
            <a:custGeom>
              <a:avLst/>
              <a:gdLst/>
              <a:ahLst/>
              <a:cxnLst/>
              <a:rect l="l" t="t" r="r" b="b"/>
              <a:pathLst>
                <a:path w="6089" h="2582" extrusionOk="0">
                  <a:moveTo>
                    <a:pt x="89" y="0"/>
                  </a:moveTo>
                  <a:cubicBezTo>
                    <a:pt x="1715" y="409"/>
                    <a:pt x="4247" y="205"/>
                    <a:pt x="5971" y="156"/>
                  </a:cubicBezTo>
                  <a:cubicBezTo>
                    <a:pt x="5913" y="935"/>
                    <a:pt x="6088" y="1899"/>
                    <a:pt x="5893" y="2445"/>
                  </a:cubicBezTo>
                  <a:cubicBezTo>
                    <a:pt x="4170" y="2581"/>
                    <a:pt x="2368" y="2494"/>
                    <a:pt x="683" y="2367"/>
                  </a:cubicBezTo>
                  <a:cubicBezTo>
                    <a:pt x="692" y="1792"/>
                    <a:pt x="692" y="1227"/>
                    <a:pt x="556" y="789"/>
                  </a:cubicBezTo>
                  <a:cubicBezTo>
                    <a:pt x="351" y="1149"/>
                    <a:pt x="459" y="1880"/>
                    <a:pt x="478" y="2367"/>
                  </a:cubicBezTo>
                  <a:cubicBezTo>
                    <a:pt x="303" y="2396"/>
                    <a:pt x="254" y="2299"/>
                    <a:pt x="89" y="2328"/>
                  </a:cubicBezTo>
                  <a:cubicBezTo>
                    <a:pt x="1" y="1607"/>
                    <a:pt x="69" y="740"/>
                    <a:pt x="89" y="0"/>
                  </a:cubicBezTo>
                  <a:close/>
                  <a:moveTo>
                    <a:pt x="2660" y="1305"/>
                  </a:moveTo>
                  <a:cubicBezTo>
                    <a:pt x="2709" y="1734"/>
                    <a:pt x="3566" y="1705"/>
                    <a:pt x="3332" y="1062"/>
                  </a:cubicBezTo>
                  <a:cubicBezTo>
                    <a:pt x="3030" y="809"/>
                    <a:pt x="2611" y="974"/>
                    <a:pt x="2660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776;p43">
              <a:extLst>
                <a:ext uri="{FF2B5EF4-FFF2-40B4-BE49-F238E27FC236}">
                  <a16:creationId xmlns:a16="http://schemas.microsoft.com/office/drawing/2014/main" id="{F686C053-1CD4-8063-CC1D-D301DA3DD627}"/>
                </a:ext>
              </a:extLst>
            </p:cNvPr>
            <p:cNvSpPr/>
            <p:nvPr/>
          </p:nvSpPr>
          <p:spPr>
            <a:xfrm>
              <a:off x="2836000" y="3611475"/>
              <a:ext cx="7575" cy="42375"/>
            </a:xfrm>
            <a:custGeom>
              <a:avLst/>
              <a:gdLst/>
              <a:ahLst/>
              <a:cxnLst/>
              <a:rect l="l" t="t" r="r" b="b"/>
              <a:pathLst>
                <a:path w="303" h="1695" extrusionOk="0">
                  <a:moveTo>
                    <a:pt x="0" y="0"/>
                  </a:moveTo>
                  <a:lnTo>
                    <a:pt x="127" y="0"/>
                  </a:lnTo>
                  <a:cubicBezTo>
                    <a:pt x="302" y="429"/>
                    <a:pt x="117" y="1179"/>
                    <a:pt x="127" y="1695"/>
                  </a:cubicBezTo>
                  <a:cubicBezTo>
                    <a:pt x="39" y="1169"/>
                    <a:pt x="49" y="55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777;p43">
              <a:extLst>
                <a:ext uri="{FF2B5EF4-FFF2-40B4-BE49-F238E27FC236}">
                  <a16:creationId xmlns:a16="http://schemas.microsoft.com/office/drawing/2014/main" id="{48C9184F-D330-D293-2692-CC5E569758A0}"/>
                </a:ext>
              </a:extLst>
            </p:cNvPr>
            <p:cNvSpPr/>
            <p:nvPr/>
          </p:nvSpPr>
          <p:spPr>
            <a:xfrm>
              <a:off x="2695000" y="3612200"/>
              <a:ext cx="51175" cy="113725"/>
            </a:xfrm>
            <a:custGeom>
              <a:avLst/>
              <a:gdLst/>
              <a:ahLst/>
              <a:cxnLst/>
              <a:rect l="l" t="t" r="r" b="b"/>
              <a:pathLst>
                <a:path w="2047" h="4549" extrusionOk="0">
                  <a:moveTo>
                    <a:pt x="2046" y="49"/>
                  </a:moveTo>
                  <a:cubicBezTo>
                    <a:pt x="1988" y="838"/>
                    <a:pt x="1491" y="1559"/>
                    <a:pt x="1218" y="2338"/>
                  </a:cubicBezTo>
                  <a:cubicBezTo>
                    <a:pt x="946" y="3117"/>
                    <a:pt x="702" y="3935"/>
                    <a:pt x="352" y="4549"/>
                  </a:cubicBezTo>
                  <a:cubicBezTo>
                    <a:pt x="1" y="4403"/>
                    <a:pt x="361" y="3809"/>
                    <a:pt x="478" y="3487"/>
                  </a:cubicBezTo>
                  <a:cubicBezTo>
                    <a:pt x="887" y="2299"/>
                    <a:pt x="1355" y="1140"/>
                    <a:pt x="1900" y="10"/>
                  </a:cubicBezTo>
                  <a:cubicBezTo>
                    <a:pt x="1959" y="0"/>
                    <a:pt x="1968" y="59"/>
                    <a:pt x="2046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778;p43">
              <a:extLst>
                <a:ext uri="{FF2B5EF4-FFF2-40B4-BE49-F238E27FC236}">
                  <a16:creationId xmlns:a16="http://schemas.microsoft.com/office/drawing/2014/main" id="{729B4578-76F8-B203-A480-55774305828D}"/>
                </a:ext>
              </a:extLst>
            </p:cNvPr>
            <p:cNvSpPr/>
            <p:nvPr/>
          </p:nvSpPr>
          <p:spPr>
            <a:xfrm>
              <a:off x="2824300" y="3613175"/>
              <a:ext cx="14875" cy="111550"/>
            </a:xfrm>
            <a:custGeom>
              <a:avLst/>
              <a:gdLst/>
              <a:ahLst/>
              <a:cxnLst/>
              <a:rect l="l" t="t" r="r" b="b"/>
              <a:pathLst>
                <a:path w="595" h="4462" extrusionOk="0">
                  <a:moveTo>
                    <a:pt x="273" y="10"/>
                  </a:moveTo>
                  <a:cubicBezTo>
                    <a:pt x="303" y="0"/>
                    <a:pt x="312" y="29"/>
                    <a:pt x="312" y="49"/>
                  </a:cubicBezTo>
                  <a:cubicBezTo>
                    <a:pt x="322" y="1403"/>
                    <a:pt x="595" y="3049"/>
                    <a:pt x="312" y="4432"/>
                  </a:cubicBezTo>
                  <a:cubicBezTo>
                    <a:pt x="166" y="4461"/>
                    <a:pt x="273" y="4159"/>
                    <a:pt x="273" y="3994"/>
                  </a:cubicBezTo>
                  <a:cubicBezTo>
                    <a:pt x="244" y="2912"/>
                    <a:pt x="1" y="1315"/>
                    <a:pt x="147" y="88"/>
                  </a:cubicBezTo>
                  <a:cubicBezTo>
                    <a:pt x="186" y="59"/>
                    <a:pt x="264" y="68"/>
                    <a:pt x="273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79;p43">
              <a:extLst>
                <a:ext uri="{FF2B5EF4-FFF2-40B4-BE49-F238E27FC236}">
                  <a16:creationId xmlns:a16="http://schemas.microsoft.com/office/drawing/2014/main" id="{05E86D9E-2B80-1A70-43BA-314A79586BB5}"/>
                </a:ext>
              </a:extLst>
            </p:cNvPr>
            <p:cNvSpPr/>
            <p:nvPr/>
          </p:nvSpPr>
          <p:spPr>
            <a:xfrm>
              <a:off x="2721550" y="3619250"/>
              <a:ext cx="35575" cy="112050"/>
            </a:xfrm>
            <a:custGeom>
              <a:avLst/>
              <a:gdLst/>
              <a:ahLst/>
              <a:cxnLst/>
              <a:rect l="l" t="t" r="r" b="b"/>
              <a:pathLst>
                <a:path w="1423" h="4482" extrusionOk="0">
                  <a:moveTo>
                    <a:pt x="1306" y="1"/>
                  </a:moveTo>
                  <a:lnTo>
                    <a:pt x="1423" y="1"/>
                  </a:lnTo>
                  <a:cubicBezTo>
                    <a:pt x="1218" y="1316"/>
                    <a:pt x="721" y="2660"/>
                    <a:pt x="312" y="3994"/>
                  </a:cubicBezTo>
                  <a:cubicBezTo>
                    <a:pt x="273" y="4121"/>
                    <a:pt x="312" y="4481"/>
                    <a:pt x="39" y="4432"/>
                  </a:cubicBezTo>
                  <a:cubicBezTo>
                    <a:pt x="1" y="4082"/>
                    <a:pt x="127" y="3702"/>
                    <a:pt x="234" y="3322"/>
                  </a:cubicBezTo>
                  <a:cubicBezTo>
                    <a:pt x="546" y="2290"/>
                    <a:pt x="994" y="1170"/>
                    <a:pt x="1306" y="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780;p43">
              <a:extLst>
                <a:ext uri="{FF2B5EF4-FFF2-40B4-BE49-F238E27FC236}">
                  <a16:creationId xmlns:a16="http://schemas.microsoft.com/office/drawing/2014/main" id="{0532C00D-BFD3-9E22-C485-EFCE50D92E11}"/>
                </a:ext>
              </a:extLst>
            </p:cNvPr>
            <p:cNvSpPr/>
            <p:nvPr/>
          </p:nvSpPr>
          <p:spPr>
            <a:xfrm>
              <a:off x="2268150" y="3620225"/>
              <a:ext cx="136400" cy="26825"/>
            </a:xfrm>
            <a:custGeom>
              <a:avLst/>
              <a:gdLst/>
              <a:ahLst/>
              <a:cxnLst/>
              <a:rect l="l" t="t" r="r" b="b"/>
              <a:pathLst>
                <a:path w="5456" h="1073" extrusionOk="0">
                  <a:moveTo>
                    <a:pt x="1" y="1"/>
                  </a:moveTo>
                  <a:cubicBezTo>
                    <a:pt x="40" y="1"/>
                    <a:pt x="40" y="20"/>
                    <a:pt x="40" y="40"/>
                  </a:cubicBezTo>
                  <a:cubicBezTo>
                    <a:pt x="1491" y="507"/>
                    <a:pt x="3721" y="264"/>
                    <a:pt x="5455" y="244"/>
                  </a:cubicBezTo>
                  <a:cubicBezTo>
                    <a:pt x="5036" y="468"/>
                    <a:pt x="4238" y="312"/>
                    <a:pt x="3751" y="478"/>
                  </a:cubicBezTo>
                  <a:cubicBezTo>
                    <a:pt x="3906" y="760"/>
                    <a:pt x="4510" y="585"/>
                    <a:pt x="4890" y="634"/>
                  </a:cubicBezTo>
                  <a:cubicBezTo>
                    <a:pt x="3507" y="1023"/>
                    <a:pt x="1140" y="1072"/>
                    <a:pt x="1" y="439"/>
                  </a:cubicBezTo>
                  <a:close/>
                  <a:moveTo>
                    <a:pt x="2095" y="595"/>
                  </a:moveTo>
                  <a:cubicBezTo>
                    <a:pt x="2407" y="751"/>
                    <a:pt x="3195" y="799"/>
                    <a:pt x="3439" y="556"/>
                  </a:cubicBezTo>
                  <a:cubicBezTo>
                    <a:pt x="3186" y="322"/>
                    <a:pt x="2387" y="478"/>
                    <a:pt x="2095" y="5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781;p43">
              <a:extLst>
                <a:ext uri="{FF2B5EF4-FFF2-40B4-BE49-F238E27FC236}">
                  <a16:creationId xmlns:a16="http://schemas.microsoft.com/office/drawing/2014/main" id="{BAB9296C-2FEA-C109-7C93-706354EAE7B5}"/>
                </a:ext>
              </a:extLst>
            </p:cNvPr>
            <p:cNvSpPr/>
            <p:nvPr/>
          </p:nvSpPr>
          <p:spPr>
            <a:xfrm>
              <a:off x="2731300" y="3621200"/>
              <a:ext cx="40425" cy="111075"/>
            </a:xfrm>
            <a:custGeom>
              <a:avLst/>
              <a:gdLst/>
              <a:ahLst/>
              <a:cxnLst/>
              <a:rect l="l" t="t" r="r" b="b"/>
              <a:pathLst>
                <a:path w="1617" h="4443" extrusionOk="0">
                  <a:moveTo>
                    <a:pt x="1227" y="1"/>
                  </a:moveTo>
                  <a:lnTo>
                    <a:pt x="1354" y="1"/>
                  </a:lnTo>
                  <a:cubicBezTo>
                    <a:pt x="1257" y="624"/>
                    <a:pt x="1042" y="1121"/>
                    <a:pt x="1072" y="1861"/>
                  </a:cubicBezTo>
                  <a:cubicBezTo>
                    <a:pt x="1354" y="1355"/>
                    <a:pt x="1334" y="546"/>
                    <a:pt x="1588" y="1"/>
                  </a:cubicBezTo>
                  <a:cubicBezTo>
                    <a:pt x="1617" y="653"/>
                    <a:pt x="1461" y="1432"/>
                    <a:pt x="1354" y="2182"/>
                  </a:cubicBezTo>
                  <a:cubicBezTo>
                    <a:pt x="1237" y="2932"/>
                    <a:pt x="1130" y="3712"/>
                    <a:pt x="1033" y="4432"/>
                  </a:cubicBezTo>
                  <a:cubicBezTo>
                    <a:pt x="877" y="4442"/>
                    <a:pt x="711" y="4432"/>
                    <a:pt x="555" y="4393"/>
                  </a:cubicBezTo>
                  <a:cubicBezTo>
                    <a:pt x="633" y="3585"/>
                    <a:pt x="906" y="2971"/>
                    <a:pt x="1072" y="2260"/>
                  </a:cubicBezTo>
                  <a:cubicBezTo>
                    <a:pt x="818" y="2377"/>
                    <a:pt x="750" y="2835"/>
                    <a:pt x="643" y="3205"/>
                  </a:cubicBezTo>
                  <a:cubicBezTo>
                    <a:pt x="536" y="3575"/>
                    <a:pt x="438" y="4033"/>
                    <a:pt x="361" y="4393"/>
                  </a:cubicBezTo>
                  <a:cubicBezTo>
                    <a:pt x="234" y="4403"/>
                    <a:pt x="117" y="4393"/>
                    <a:pt x="0" y="4354"/>
                  </a:cubicBezTo>
                  <a:cubicBezTo>
                    <a:pt x="361" y="2854"/>
                    <a:pt x="886" y="1520"/>
                    <a:pt x="1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782;p43">
              <a:extLst>
                <a:ext uri="{FF2B5EF4-FFF2-40B4-BE49-F238E27FC236}">
                  <a16:creationId xmlns:a16="http://schemas.microsoft.com/office/drawing/2014/main" id="{F66F0C61-7F27-03F0-3557-7F68B7316654}"/>
                </a:ext>
              </a:extLst>
            </p:cNvPr>
            <p:cNvSpPr/>
            <p:nvPr/>
          </p:nvSpPr>
          <p:spPr>
            <a:xfrm>
              <a:off x="2760275" y="3621200"/>
              <a:ext cx="19750" cy="112525"/>
            </a:xfrm>
            <a:custGeom>
              <a:avLst/>
              <a:gdLst/>
              <a:ahLst/>
              <a:cxnLst/>
              <a:rect l="l" t="t" r="r" b="b"/>
              <a:pathLst>
                <a:path w="790" h="4501" extrusionOk="0">
                  <a:moveTo>
                    <a:pt x="662" y="1"/>
                  </a:moveTo>
                  <a:lnTo>
                    <a:pt x="789" y="1"/>
                  </a:lnTo>
                  <a:cubicBezTo>
                    <a:pt x="692" y="1530"/>
                    <a:pt x="448" y="2903"/>
                    <a:pt x="390" y="4471"/>
                  </a:cubicBezTo>
                  <a:cubicBezTo>
                    <a:pt x="224" y="4500"/>
                    <a:pt x="166" y="4403"/>
                    <a:pt x="0" y="4432"/>
                  </a:cubicBezTo>
                  <a:cubicBezTo>
                    <a:pt x="175" y="2913"/>
                    <a:pt x="409" y="1452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783;p43">
              <a:extLst>
                <a:ext uri="{FF2B5EF4-FFF2-40B4-BE49-F238E27FC236}">
                  <a16:creationId xmlns:a16="http://schemas.microsoft.com/office/drawing/2014/main" id="{F38EB37D-44C8-A725-5F41-1F0894C5DCBC}"/>
                </a:ext>
              </a:extLst>
            </p:cNvPr>
            <p:cNvSpPr/>
            <p:nvPr/>
          </p:nvSpPr>
          <p:spPr>
            <a:xfrm>
              <a:off x="2516275" y="3622425"/>
              <a:ext cx="34375" cy="100575"/>
            </a:xfrm>
            <a:custGeom>
              <a:avLst/>
              <a:gdLst/>
              <a:ahLst/>
              <a:cxnLst/>
              <a:rect l="l" t="t" r="r" b="b"/>
              <a:pathLst>
                <a:path w="1375" h="4023" extrusionOk="0">
                  <a:moveTo>
                    <a:pt x="702" y="0"/>
                  </a:moveTo>
                  <a:cubicBezTo>
                    <a:pt x="985" y="312"/>
                    <a:pt x="1131" y="1559"/>
                    <a:pt x="1218" y="2367"/>
                  </a:cubicBezTo>
                  <a:cubicBezTo>
                    <a:pt x="1257" y="2728"/>
                    <a:pt x="1374" y="3098"/>
                    <a:pt x="1335" y="3273"/>
                  </a:cubicBezTo>
                  <a:cubicBezTo>
                    <a:pt x="1267" y="3624"/>
                    <a:pt x="848" y="3750"/>
                    <a:pt x="790" y="4023"/>
                  </a:cubicBezTo>
                  <a:cubicBezTo>
                    <a:pt x="692" y="3779"/>
                    <a:pt x="741" y="3536"/>
                    <a:pt x="712" y="3273"/>
                  </a:cubicBezTo>
                  <a:cubicBezTo>
                    <a:pt x="595" y="2318"/>
                    <a:pt x="244" y="1461"/>
                    <a:pt x="1" y="789"/>
                  </a:cubicBezTo>
                  <a:cubicBezTo>
                    <a:pt x="536" y="1111"/>
                    <a:pt x="585" y="2279"/>
                    <a:pt x="829" y="3039"/>
                  </a:cubicBezTo>
                  <a:cubicBezTo>
                    <a:pt x="985" y="2163"/>
                    <a:pt x="595" y="1169"/>
                    <a:pt x="196" y="585"/>
                  </a:cubicBezTo>
                  <a:cubicBezTo>
                    <a:pt x="351" y="380"/>
                    <a:pt x="566" y="224"/>
                    <a:pt x="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784;p43">
              <a:extLst>
                <a:ext uri="{FF2B5EF4-FFF2-40B4-BE49-F238E27FC236}">
                  <a16:creationId xmlns:a16="http://schemas.microsoft.com/office/drawing/2014/main" id="{178CA235-0EF1-C057-086D-220AD5412A75}"/>
                </a:ext>
              </a:extLst>
            </p:cNvPr>
            <p:cNvSpPr/>
            <p:nvPr/>
          </p:nvSpPr>
          <p:spPr>
            <a:xfrm>
              <a:off x="2819925" y="3623150"/>
              <a:ext cx="5625" cy="102775"/>
            </a:xfrm>
            <a:custGeom>
              <a:avLst/>
              <a:gdLst/>
              <a:ahLst/>
              <a:cxnLst/>
              <a:rect l="l" t="t" r="r" b="b"/>
              <a:pathLst>
                <a:path w="225" h="4111" extrusionOk="0">
                  <a:moveTo>
                    <a:pt x="49" y="1"/>
                  </a:moveTo>
                  <a:cubicBezTo>
                    <a:pt x="117" y="1121"/>
                    <a:pt x="224" y="2796"/>
                    <a:pt x="176" y="4111"/>
                  </a:cubicBezTo>
                  <a:cubicBezTo>
                    <a:pt x="0" y="2874"/>
                    <a:pt x="69" y="1462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785;p43">
              <a:extLst>
                <a:ext uri="{FF2B5EF4-FFF2-40B4-BE49-F238E27FC236}">
                  <a16:creationId xmlns:a16="http://schemas.microsoft.com/office/drawing/2014/main" id="{3B9E5662-1B2B-BBB1-CAFD-CE840333159D}"/>
                </a:ext>
              </a:extLst>
            </p:cNvPr>
            <p:cNvSpPr/>
            <p:nvPr/>
          </p:nvSpPr>
          <p:spPr>
            <a:xfrm>
              <a:off x="2551600" y="3626325"/>
              <a:ext cx="20700" cy="25575"/>
            </a:xfrm>
            <a:custGeom>
              <a:avLst/>
              <a:gdLst/>
              <a:ahLst/>
              <a:cxnLst/>
              <a:rect l="l" t="t" r="r" b="b"/>
              <a:pathLst>
                <a:path w="828" h="1023" extrusionOk="0">
                  <a:moveTo>
                    <a:pt x="828" y="0"/>
                  </a:moveTo>
                  <a:lnTo>
                    <a:pt x="828" y="468"/>
                  </a:lnTo>
                  <a:cubicBezTo>
                    <a:pt x="468" y="565"/>
                    <a:pt x="312" y="877"/>
                    <a:pt x="0" y="1023"/>
                  </a:cubicBezTo>
                  <a:cubicBezTo>
                    <a:pt x="117" y="516"/>
                    <a:pt x="448" y="234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786;p43">
              <a:extLst>
                <a:ext uri="{FF2B5EF4-FFF2-40B4-BE49-F238E27FC236}">
                  <a16:creationId xmlns:a16="http://schemas.microsoft.com/office/drawing/2014/main" id="{21F2A28B-69EE-3695-A914-97207E7F2609}"/>
                </a:ext>
              </a:extLst>
            </p:cNvPr>
            <p:cNvSpPr/>
            <p:nvPr/>
          </p:nvSpPr>
          <p:spPr>
            <a:xfrm>
              <a:off x="2801175" y="3626325"/>
              <a:ext cx="18050" cy="103025"/>
            </a:xfrm>
            <a:custGeom>
              <a:avLst/>
              <a:gdLst/>
              <a:ahLst/>
              <a:cxnLst/>
              <a:rect l="l" t="t" r="r" b="b"/>
              <a:pathLst>
                <a:path w="722" h="4121" extrusionOk="0">
                  <a:moveTo>
                    <a:pt x="643" y="0"/>
                  </a:moveTo>
                  <a:cubicBezTo>
                    <a:pt x="663" y="1198"/>
                    <a:pt x="595" y="2805"/>
                    <a:pt x="721" y="4023"/>
                  </a:cubicBezTo>
                  <a:cubicBezTo>
                    <a:pt x="507" y="4023"/>
                    <a:pt x="400" y="4120"/>
                    <a:pt x="166" y="4101"/>
                  </a:cubicBezTo>
                  <a:cubicBezTo>
                    <a:pt x="263" y="2854"/>
                    <a:pt x="0" y="1364"/>
                    <a:pt x="254" y="351"/>
                  </a:cubicBezTo>
                  <a:cubicBezTo>
                    <a:pt x="341" y="1286"/>
                    <a:pt x="244" y="2425"/>
                    <a:pt x="371" y="3312"/>
                  </a:cubicBezTo>
                  <a:cubicBezTo>
                    <a:pt x="468" y="2357"/>
                    <a:pt x="380" y="1218"/>
                    <a:pt x="410" y="195"/>
                  </a:cubicBezTo>
                  <a:cubicBezTo>
                    <a:pt x="507" y="156"/>
                    <a:pt x="536" y="39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787;p43">
              <a:extLst>
                <a:ext uri="{FF2B5EF4-FFF2-40B4-BE49-F238E27FC236}">
                  <a16:creationId xmlns:a16="http://schemas.microsoft.com/office/drawing/2014/main" id="{8F65CBF5-95A8-D853-0AC8-1A16A192B258}"/>
                </a:ext>
              </a:extLst>
            </p:cNvPr>
            <p:cNvSpPr/>
            <p:nvPr/>
          </p:nvSpPr>
          <p:spPr>
            <a:xfrm>
              <a:off x="2864725" y="3630225"/>
              <a:ext cx="57250" cy="17800"/>
            </a:xfrm>
            <a:custGeom>
              <a:avLst/>
              <a:gdLst/>
              <a:ahLst/>
              <a:cxnLst/>
              <a:rect l="l" t="t" r="r" b="b"/>
              <a:pathLst>
                <a:path w="2290" h="712" extrusionOk="0">
                  <a:moveTo>
                    <a:pt x="1" y="0"/>
                  </a:moveTo>
                  <a:cubicBezTo>
                    <a:pt x="449" y="78"/>
                    <a:pt x="965" y="380"/>
                    <a:pt x="1501" y="438"/>
                  </a:cubicBezTo>
                  <a:cubicBezTo>
                    <a:pt x="1754" y="458"/>
                    <a:pt x="2095" y="341"/>
                    <a:pt x="2289" y="438"/>
                  </a:cubicBezTo>
                  <a:cubicBezTo>
                    <a:pt x="2134" y="711"/>
                    <a:pt x="1744" y="497"/>
                    <a:pt x="1462" y="477"/>
                  </a:cubicBezTo>
                  <a:cubicBezTo>
                    <a:pt x="926" y="429"/>
                    <a:pt x="293" y="477"/>
                    <a:pt x="1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788;p43">
              <a:extLst>
                <a:ext uri="{FF2B5EF4-FFF2-40B4-BE49-F238E27FC236}">
                  <a16:creationId xmlns:a16="http://schemas.microsoft.com/office/drawing/2014/main" id="{7A304679-0279-2423-699D-8F0C3F08C317}"/>
                </a:ext>
              </a:extLst>
            </p:cNvPr>
            <p:cNvSpPr/>
            <p:nvPr/>
          </p:nvSpPr>
          <p:spPr>
            <a:xfrm>
              <a:off x="2265975" y="3643850"/>
              <a:ext cx="141000" cy="126150"/>
            </a:xfrm>
            <a:custGeom>
              <a:avLst/>
              <a:gdLst/>
              <a:ahLst/>
              <a:cxnLst/>
              <a:rect l="l" t="t" r="r" b="b"/>
              <a:pathLst>
                <a:path w="5640" h="5046" extrusionOk="0">
                  <a:moveTo>
                    <a:pt x="127" y="10"/>
                  </a:moveTo>
                  <a:cubicBezTo>
                    <a:pt x="166" y="0"/>
                    <a:pt x="166" y="20"/>
                    <a:pt x="166" y="49"/>
                  </a:cubicBezTo>
                  <a:cubicBezTo>
                    <a:pt x="1500" y="838"/>
                    <a:pt x="4062" y="585"/>
                    <a:pt x="5620" y="127"/>
                  </a:cubicBezTo>
                  <a:cubicBezTo>
                    <a:pt x="5474" y="1461"/>
                    <a:pt x="5640" y="3195"/>
                    <a:pt x="5581" y="4549"/>
                  </a:cubicBezTo>
                  <a:cubicBezTo>
                    <a:pt x="5162" y="4715"/>
                    <a:pt x="4714" y="4627"/>
                    <a:pt x="4237" y="4627"/>
                  </a:cubicBezTo>
                  <a:cubicBezTo>
                    <a:pt x="3107" y="4637"/>
                    <a:pt x="1880" y="5046"/>
                    <a:pt x="799" y="4705"/>
                  </a:cubicBezTo>
                  <a:cubicBezTo>
                    <a:pt x="770" y="3526"/>
                    <a:pt x="740" y="2348"/>
                    <a:pt x="643" y="1228"/>
                  </a:cubicBezTo>
                  <a:cubicBezTo>
                    <a:pt x="370" y="2134"/>
                    <a:pt x="536" y="3633"/>
                    <a:pt x="487" y="4627"/>
                  </a:cubicBezTo>
                  <a:cubicBezTo>
                    <a:pt x="0" y="4705"/>
                    <a:pt x="175" y="4023"/>
                    <a:pt x="175" y="3643"/>
                  </a:cubicBezTo>
                  <a:cubicBezTo>
                    <a:pt x="175" y="2484"/>
                    <a:pt x="156" y="1257"/>
                    <a:pt x="127" y="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789;p43">
              <a:extLst>
                <a:ext uri="{FF2B5EF4-FFF2-40B4-BE49-F238E27FC236}">
                  <a16:creationId xmlns:a16="http://schemas.microsoft.com/office/drawing/2014/main" id="{AC210EF5-F2B0-F519-F704-CFA573F50B78}"/>
                </a:ext>
              </a:extLst>
            </p:cNvPr>
            <p:cNvSpPr/>
            <p:nvPr/>
          </p:nvSpPr>
          <p:spPr>
            <a:xfrm>
              <a:off x="2789475" y="3644825"/>
              <a:ext cx="12450" cy="87925"/>
            </a:xfrm>
            <a:custGeom>
              <a:avLst/>
              <a:gdLst/>
              <a:ahLst/>
              <a:cxnLst/>
              <a:rect l="l" t="t" r="r" b="b"/>
              <a:pathLst>
                <a:path w="498" h="3517" extrusionOk="0">
                  <a:moveTo>
                    <a:pt x="400" y="10"/>
                  </a:moveTo>
                  <a:cubicBezTo>
                    <a:pt x="439" y="0"/>
                    <a:pt x="439" y="20"/>
                    <a:pt x="439" y="49"/>
                  </a:cubicBezTo>
                  <a:cubicBezTo>
                    <a:pt x="332" y="935"/>
                    <a:pt x="498" y="2085"/>
                    <a:pt x="400" y="3088"/>
                  </a:cubicBezTo>
                  <a:cubicBezTo>
                    <a:pt x="381" y="3254"/>
                    <a:pt x="439" y="3517"/>
                    <a:pt x="167" y="3448"/>
                  </a:cubicBezTo>
                  <a:cubicBezTo>
                    <a:pt x="40" y="2357"/>
                    <a:pt x="1" y="780"/>
                    <a:pt x="40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790;p43">
              <a:extLst>
                <a:ext uri="{FF2B5EF4-FFF2-40B4-BE49-F238E27FC236}">
                  <a16:creationId xmlns:a16="http://schemas.microsoft.com/office/drawing/2014/main" id="{51F77F6E-E8D6-81DA-A465-E8C8447F27D9}"/>
                </a:ext>
              </a:extLst>
            </p:cNvPr>
            <p:cNvSpPr/>
            <p:nvPr/>
          </p:nvSpPr>
          <p:spPr>
            <a:xfrm>
              <a:off x="2553525" y="3647750"/>
              <a:ext cx="22925" cy="22900"/>
            </a:xfrm>
            <a:custGeom>
              <a:avLst/>
              <a:gdLst/>
              <a:ahLst/>
              <a:cxnLst/>
              <a:rect l="l" t="t" r="r" b="b"/>
              <a:pathLst>
                <a:path w="917" h="916" extrusionOk="0">
                  <a:moveTo>
                    <a:pt x="917" y="49"/>
                  </a:moveTo>
                  <a:cubicBezTo>
                    <a:pt x="624" y="351"/>
                    <a:pt x="361" y="682"/>
                    <a:pt x="1" y="916"/>
                  </a:cubicBezTo>
                  <a:cubicBezTo>
                    <a:pt x="79" y="429"/>
                    <a:pt x="576" y="361"/>
                    <a:pt x="790" y="10"/>
                  </a:cubicBezTo>
                  <a:cubicBezTo>
                    <a:pt x="858" y="0"/>
                    <a:pt x="858" y="49"/>
                    <a:pt x="91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791;p43">
              <a:extLst>
                <a:ext uri="{FF2B5EF4-FFF2-40B4-BE49-F238E27FC236}">
                  <a16:creationId xmlns:a16="http://schemas.microsoft.com/office/drawing/2014/main" id="{311E88CC-1AB1-7D81-58FB-2DDA45BEB1EB}"/>
                </a:ext>
              </a:extLst>
            </p:cNvPr>
            <p:cNvSpPr/>
            <p:nvPr/>
          </p:nvSpPr>
          <p:spPr>
            <a:xfrm>
              <a:off x="2647525" y="3649700"/>
              <a:ext cx="44350" cy="83300"/>
            </a:xfrm>
            <a:custGeom>
              <a:avLst/>
              <a:gdLst/>
              <a:ahLst/>
              <a:cxnLst/>
              <a:rect l="l" t="t" r="r" b="b"/>
              <a:pathLst>
                <a:path w="1774" h="3332" extrusionOk="0">
                  <a:moveTo>
                    <a:pt x="1695" y="10"/>
                  </a:moveTo>
                  <a:cubicBezTo>
                    <a:pt x="1764" y="0"/>
                    <a:pt x="1773" y="39"/>
                    <a:pt x="1773" y="88"/>
                  </a:cubicBezTo>
                  <a:cubicBezTo>
                    <a:pt x="1218" y="1033"/>
                    <a:pt x="731" y="2007"/>
                    <a:pt x="312" y="3010"/>
                  </a:cubicBezTo>
                  <a:cubicBezTo>
                    <a:pt x="283" y="3088"/>
                    <a:pt x="244" y="3331"/>
                    <a:pt x="79" y="3292"/>
                  </a:cubicBezTo>
                  <a:cubicBezTo>
                    <a:pt x="1" y="3049"/>
                    <a:pt x="176" y="2737"/>
                    <a:pt x="273" y="2494"/>
                  </a:cubicBezTo>
                  <a:cubicBezTo>
                    <a:pt x="585" y="1744"/>
                    <a:pt x="1004" y="896"/>
                    <a:pt x="1257" y="49"/>
                  </a:cubicBezTo>
                  <a:cubicBezTo>
                    <a:pt x="1432" y="59"/>
                    <a:pt x="1588" y="137"/>
                    <a:pt x="1695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792;p43">
              <a:extLst>
                <a:ext uri="{FF2B5EF4-FFF2-40B4-BE49-F238E27FC236}">
                  <a16:creationId xmlns:a16="http://schemas.microsoft.com/office/drawing/2014/main" id="{FF1B129E-985F-D7B0-3816-2C975194C6DD}"/>
                </a:ext>
              </a:extLst>
            </p:cNvPr>
            <p:cNvSpPr/>
            <p:nvPr/>
          </p:nvSpPr>
          <p:spPr>
            <a:xfrm>
              <a:off x="2861800" y="3649925"/>
              <a:ext cx="61150" cy="19750"/>
            </a:xfrm>
            <a:custGeom>
              <a:avLst/>
              <a:gdLst/>
              <a:ahLst/>
              <a:cxnLst/>
              <a:rect l="l" t="t" r="r" b="b"/>
              <a:pathLst>
                <a:path w="2446" h="790" extrusionOk="0">
                  <a:moveTo>
                    <a:pt x="40" y="1"/>
                  </a:moveTo>
                  <a:cubicBezTo>
                    <a:pt x="556" y="313"/>
                    <a:pt x="1764" y="400"/>
                    <a:pt x="2445" y="157"/>
                  </a:cubicBezTo>
                  <a:lnTo>
                    <a:pt x="2445" y="478"/>
                  </a:lnTo>
                  <a:cubicBezTo>
                    <a:pt x="1695" y="293"/>
                    <a:pt x="332" y="790"/>
                    <a:pt x="1" y="118"/>
                  </a:cubicBezTo>
                  <a:cubicBezTo>
                    <a:pt x="40" y="118"/>
                    <a:pt x="30" y="50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793;p43">
              <a:extLst>
                <a:ext uri="{FF2B5EF4-FFF2-40B4-BE49-F238E27FC236}">
                  <a16:creationId xmlns:a16="http://schemas.microsoft.com/office/drawing/2014/main" id="{5002FA40-DE2F-6EF2-6251-24BB8E2FC89E}"/>
                </a:ext>
              </a:extLst>
            </p:cNvPr>
            <p:cNvSpPr/>
            <p:nvPr/>
          </p:nvSpPr>
          <p:spPr>
            <a:xfrm>
              <a:off x="2554500" y="3651875"/>
              <a:ext cx="24875" cy="27800"/>
            </a:xfrm>
            <a:custGeom>
              <a:avLst/>
              <a:gdLst/>
              <a:ahLst/>
              <a:cxnLst/>
              <a:rect l="l" t="t" r="r" b="b"/>
              <a:pathLst>
                <a:path w="995" h="1112" extrusionOk="0">
                  <a:moveTo>
                    <a:pt x="994" y="1"/>
                  </a:moveTo>
                  <a:cubicBezTo>
                    <a:pt x="878" y="400"/>
                    <a:pt x="303" y="887"/>
                    <a:pt x="1" y="1111"/>
                  </a:cubicBezTo>
                  <a:cubicBezTo>
                    <a:pt x="235" y="644"/>
                    <a:pt x="702" y="410"/>
                    <a:pt x="9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794;p43">
              <a:extLst>
                <a:ext uri="{FF2B5EF4-FFF2-40B4-BE49-F238E27FC236}">
                  <a16:creationId xmlns:a16="http://schemas.microsoft.com/office/drawing/2014/main" id="{2A0F54FF-DD49-2DD7-751A-B25A3C3DEFCE}"/>
                </a:ext>
              </a:extLst>
            </p:cNvPr>
            <p:cNvSpPr/>
            <p:nvPr/>
          </p:nvSpPr>
          <p:spPr>
            <a:xfrm>
              <a:off x="2620750" y="3653600"/>
              <a:ext cx="51400" cy="83300"/>
            </a:xfrm>
            <a:custGeom>
              <a:avLst/>
              <a:gdLst/>
              <a:ahLst/>
              <a:cxnLst/>
              <a:rect l="l" t="t" r="r" b="b"/>
              <a:pathLst>
                <a:path w="2056" h="3332" extrusionOk="0">
                  <a:moveTo>
                    <a:pt x="1344" y="964"/>
                  </a:moveTo>
                  <a:cubicBezTo>
                    <a:pt x="1617" y="838"/>
                    <a:pt x="1520" y="0"/>
                    <a:pt x="2055" y="10"/>
                  </a:cubicBezTo>
                  <a:cubicBezTo>
                    <a:pt x="1841" y="877"/>
                    <a:pt x="1374" y="1656"/>
                    <a:pt x="1072" y="2464"/>
                  </a:cubicBezTo>
                  <a:cubicBezTo>
                    <a:pt x="984" y="2688"/>
                    <a:pt x="1023" y="3127"/>
                    <a:pt x="672" y="3175"/>
                  </a:cubicBezTo>
                  <a:cubicBezTo>
                    <a:pt x="799" y="2552"/>
                    <a:pt x="1091" y="2114"/>
                    <a:pt x="1188" y="1471"/>
                  </a:cubicBezTo>
                  <a:cubicBezTo>
                    <a:pt x="857" y="1929"/>
                    <a:pt x="672" y="2532"/>
                    <a:pt x="516" y="3175"/>
                  </a:cubicBezTo>
                  <a:cubicBezTo>
                    <a:pt x="380" y="3263"/>
                    <a:pt x="146" y="3253"/>
                    <a:pt x="0" y="3331"/>
                  </a:cubicBezTo>
                  <a:cubicBezTo>
                    <a:pt x="273" y="2552"/>
                    <a:pt x="779" y="1744"/>
                    <a:pt x="1150" y="838"/>
                  </a:cubicBezTo>
                  <a:cubicBezTo>
                    <a:pt x="1247" y="594"/>
                    <a:pt x="1335" y="185"/>
                    <a:pt x="1666" y="127"/>
                  </a:cubicBezTo>
                  <a:cubicBezTo>
                    <a:pt x="1549" y="409"/>
                    <a:pt x="1451" y="692"/>
                    <a:pt x="1344" y="9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795;p43">
              <a:extLst>
                <a:ext uri="{FF2B5EF4-FFF2-40B4-BE49-F238E27FC236}">
                  <a16:creationId xmlns:a16="http://schemas.microsoft.com/office/drawing/2014/main" id="{191E67B5-AF00-0BA9-077D-FB5301D51E64}"/>
                </a:ext>
              </a:extLst>
            </p:cNvPr>
            <p:cNvSpPr/>
            <p:nvPr/>
          </p:nvSpPr>
          <p:spPr>
            <a:xfrm>
              <a:off x="2550625" y="3654575"/>
              <a:ext cx="41900" cy="47750"/>
            </a:xfrm>
            <a:custGeom>
              <a:avLst/>
              <a:gdLst/>
              <a:ahLst/>
              <a:cxnLst/>
              <a:rect l="l" t="t" r="r" b="b"/>
              <a:pathLst>
                <a:path w="1676" h="1910" extrusionOk="0">
                  <a:moveTo>
                    <a:pt x="1627" y="88"/>
                  </a:moveTo>
                  <a:cubicBezTo>
                    <a:pt x="1675" y="234"/>
                    <a:pt x="1461" y="360"/>
                    <a:pt x="1344" y="487"/>
                  </a:cubicBezTo>
                  <a:cubicBezTo>
                    <a:pt x="984" y="896"/>
                    <a:pt x="614" y="1461"/>
                    <a:pt x="283" y="1909"/>
                  </a:cubicBezTo>
                  <a:cubicBezTo>
                    <a:pt x="0" y="1373"/>
                    <a:pt x="1101" y="545"/>
                    <a:pt x="1461" y="175"/>
                  </a:cubicBezTo>
                  <a:cubicBezTo>
                    <a:pt x="1500" y="127"/>
                    <a:pt x="1539" y="0"/>
                    <a:pt x="1627" y="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796;p43">
              <a:extLst>
                <a:ext uri="{FF2B5EF4-FFF2-40B4-BE49-F238E27FC236}">
                  <a16:creationId xmlns:a16="http://schemas.microsoft.com/office/drawing/2014/main" id="{271CAB51-856D-7B0C-98E3-8BE90E2F4235}"/>
                </a:ext>
              </a:extLst>
            </p:cNvPr>
            <p:cNvSpPr/>
            <p:nvPr/>
          </p:nvSpPr>
          <p:spPr>
            <a:xfrm>
              <a:off x="2608800" y="3656750"/>
              <a:ext cx="44600" cy="83050"/>
            </a:xfrm>
            <a:custGeom>
              <a:avLst/>
              <a:gdLst/>
              <a:ahLst/>
              <a:cxnLst/>
              <a:rect l="l" t="t" r="r" b="b"/>
              <a:pathLst>
                <a:path w="1784" h="3322" extrusionOk="0">
                  <a:moveTo>
                    <a:pt x="1783" y="1"/>
                  </a:moveTo>
                  <a:cubicBezTo>
                    <a:pt x="1335" y="1140"/>
                    <a:pt x="722" y="2105"/>
                    <a:pt x="283" y="3244"/>
                  </a:cubicBezTo>
                  <a:cubicBezTo>
                    <a:pt x="186" y="3244"/>
                    <a:pt x="89" y="3273"/>
                    <a:pt x="1" y="3322"/>
                  </a:cubicBezTo>
                  <a:cubicBezTo>
                    <a:pt x="371" y="2212"/>
                    <a:pt x="1043" y="1072"/>
                    <a:pt x="15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797;p43">
              <a:extLst>
                <a:ext uri="{FF2B5EF4-FFF2-40B4-BE49-F238E27FC236}">
                  <a16:creationId xmlns:a16="http://schemas.microsoft.com/office/drawing/2014/main" id="{9D5211A8-918F-8016-1BA6-1414B5619210}"/>
                </a:ext>
              </a:extLst>
            </p:cNvPr>
            <p:cNvSpPr/>
            <p:nvPr/>
          </p:nvSpPr>
          <p:spPr>
            <a:xfrm>
              <a:off x="2516275" y="3657975"/>
              <a:ext cx="83800" cy="96700"/>
            </a:xfrm>
            <a:custGeom>
              <a:avLst/>
              <a:gdLst/>
              <a:ahLst/>
              <a:cxnLst/>
              <a:rect l="l" t="t" r="r" b="b"/>
              <a:pathLst>
                <a:path w="3352" h="3868" extrusionOk="0">
                  <a:moveTo>
                    <a:pt x="3312" y="0"/>
                  </a:moveTo>
                  <a:cubicBezTo>
                    <a:pt x="3351" y="0"/>
                    <a:pt x="3351" y="69"/>
                    <a:pt x="3312" y="78"/>
                  </a:cubicBezTo>
                  <a:cubicBezTo>
                    <a:pt x="2338" y="1354"/>
                    <a:pt x="1316" y="2581"/>
                    <a:pt x="351" y="3867"/>
                  </a:cubicBezTo>
                  <a:lnTo>
                    <a:pt x="30" y="3867"/>
                  </a:lnTo>
                  <a:cubicBezTo>
                    <a:pt x="1" y="3711"/>
                    <a:pt x="186" y="3604"/>
                    <a:pt x="273" y="3516"/>
                  </a:cubicBezTo>
                  <a:cubicBezTo>
                    <a:pt x="614" y="3137"/>
                    <a:pt x="975" y="2747"/>
                    <a:pt x="1335" y="2328"/>
                  </a:cubicBezTo>
                  <a:cubicBezTo>
                    <a:pt x="1997" y="1549"/>
                    <a:pt x="2601" y="721"/>
                    <a:pt x="33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798;p43">
              <a:extLst>
                <a:ext uri="{FF2B5EF4-FFF2-40B4-BE49-F238E27FC236}">
                  <a16:creationId xmlns:a16="http://schemas.microsoft.com/office/drawing/2014/main" id="{D04341D0-3EC3-F16E-C466-0FBEFC687ABB}"/>
                </a:ext>
              </a:extLst>
            </p:cNvPr>
            <p:cNvSpPr/>
            <p:nvPr/>
          </p:nvSpPr>
          <p:spPr>
            <a:xfrm>
              <a:off x="2563525" y="3657725"/>
              <a:ext cx="67225" cy="94025"/>
            </a:xfrm>
            <a:custGeom>
              <a:avLst/>
              <a:gdLst/>
              <a:ahLst/>
              <a:cxnLst/>
              <a:rect l="l" t="t" r="r" b="b"/>
              <a:pathLst>
                <a:path w="2689" h="3761" extrusionOk="0">
                  <a:moveTo>
                    <a:pt x="1383" y="2056"/>
                  </a:moveTo>
                  <a:cubicBezTo>
                    <a:pt x="1081" y="2270"/>
                    <a:pt x="984" y="2669"/>
                    <a:pt x="789" y="3010"/>
                  </a:cubicBezTo>
                  <a:cubicBezTo>
                    <a:pt x="614" y="3302"/>
                    <a:pt x="439" y="3741"/>
                    <a:pt x="0" y="3760"/>
                  </a:cubicBezTo>
                  <a:cubicBezTo>
                    <a:pt x="555" y="2796"/>
                    <a:pt x="1120" y="1822"/>
                    <a:pt x="1705" y="877"/>
                  </a:cubicBezTo>
                  <a:cubicBezTo>
                    <a:pt x="1880" y="575"/>
                    <a:pt x="2065" y="225"/>
                    <a:pt x="2377" y="49"/>
                  </a:cubicBezTo>
                  <a:cubicBezTo>
                    <a:pt x="2406" y="215"/>
                    <a:pt x="2192" y="478"/>
                    <a:pt x="2055" y="712"/>
                  </a:cubicBezTo>
                  <a:cubicBezTo>
                    <a:pt x="1919" y="945"/>
                    <a:pt x="1734" y="1218"/>
                    <a:pt x="1666" y="1462"/>
                  </a:cubicBezTo>
                  <a:cubicBezTo>
                    <a:pt x="2114" y="1082"/>
                    <a:pt x="2328" y="478"/>
                    <a:pt x="2689" y="1"/>
                  </a:cubicBezTo>
                  <a:cubicBezTo>
                    <a:pt x="2659" y="312"/>
                    <a:pt x="2435" y="566"/>
                    <a:pt x="2299" y="838"/>
                  </a:cubicBezTo>
                  <a:cubicBezTo>
                    <a:pt x="1841" y="1686"/>
                    <a:pt x="1442" y="2572"/>
                    <a:pt x="1111" y="3478"/>
                  </a:cubicBezTo>
                  <a:cubicBezTo>
                    <a:pt x="926" y="3546"/>
                    <a:pt x="780" y="3653"/>
                    <a:pt x="555" y="3682"/>
                  </a:cubicBezTo>
                  <a:cubicBezTo>
                    <a:pt x="526" y="3526"/>
                    <a:pt x="799" y="3225"/>
                    <a:pt x="945" y="2971"/>
                  </a:cubicBezTo>
                  <a:cubicBezTo>
                    <a:pt x="1111" y="2708"/>
                    <a:pt x="1247" y="2426"/>
                    <a:pt x="1344" y="2143"/>
                  </a:cubicBezTo>
                  <a:cubicBezTo>
                    <a:pt x="1354" y="2104"/>
                    <a:pt x="1383" y="2095"/>
                    <a:pt x="1383" y="20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799;p43">
              <a:extLst>
                <a:ext uri="{FF2B5EF4-FFF2-40B4-BE49-F238E27FC236}">
                  <a16:creationId xmlns:a16="http://schemas.microsoft.com/office/drawing/2014/main" id="{05B1A6A6-838C-AF7E-28C6-E7BCEA25C26D}"/>
                </a:ext>
              </a:extLst>
            </p:cNvPr>
            <p:cNvSpPr/>
            <p:nvPr/>
          </p:nvSpPr>
          <p:spPr>
            <a:xfrm>
              <a:off x="2596150" y="3658950"/>
              <a:ext cx="45325" cy="85000"/>
            </a:xfrm>
            <a:custGeom>
              <a:avLst/>
              <a:gdLst/>
              <a:ahLst/>
              <a:cxnLst/>
              <a:rect l="l" t="t" r="r" b="b"/>
              <a:pathLst>
                <a:path w="1813" h="3400" extrusionOk="0">
                  <a:moveTo>
                    <a:pt x="1812" y="0"/>
                  </a:moveTo>
                  <a:cubicBezTo>
                    <a:pt x="1481" y="1091"/>
                    <a:pt x="702" y="2065"/>
                    <a:pt x="351" y="3273"/>
                  </a:cubicBezTo>
                  <a:cubicBezTo>
                    <a:pt x="224" y="3283"/>
                    <a:pt x="108" y="3322"/>
                    <a:pt x="0" y="3400"/>
                  </a:cubicBezTo>
                  <a:cubicBezTo>
                    <a:pt x="127" y="2874"/>
                    <a:pt x="458" y="2357"/>
                    <a:pt x="789" y="1695"/>
                  </a:cubicBezTo>
                  <a:cubicBezTo>
                    <a:pt x="1052" y="1159"/>
                    <a:pt x="1345" y="224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800;p43">
              <a:extLst>
                <a:ext uri="{FF2B5EF4-FFF2-40B4-BE49-F238E27FC236}">
                  <a16:creationId xmlns:a16="http://schemas.microsoft.com/office/drawing/2014/main" id="{2A8E49D8-9EB4-A45A-0B5D-BC2A30B5141D}"/>
                </a:ext>
              </a:extLst>
            </p:cNvPr>
            <p:cNvSpPr/>
            <p:nvPr/>
          </p:nvSpPr>
          <p:spPr>
            <a:xfrm>
              <a:off x="2692825" y="3663825"/>
              <a:ext cx="8050" cy="20725"/>
            </a:xfrm>
            <a:custGeom>
              <a:avLst/>
              <a:gdLst/>
              <a:ahLst/>
              <a:cxnLst/>
              <a:rect l="l" t="t" r="r" b="b"/>
              <a:pathLst>
                <a:path w="322" h="829" extrusionOk="0">
                  <a:moveTo>
                    <a:pt x="195" y="0"/>
                  </a:moveTo>
                  <a:cubicBezTo>
                    <a:pt x="273" y="234"/>
                    <a:pt x="322" y="614"/>
                    <a:pt x="195" y="828"/>
                  </a:cubicBezTo>
                  <a:cubicBezTo>
                    <a:pt x="88" y="701"/>
                    <a:pt x="59" y="487"/>
                    <a:pt x="0" y="312"/>
                  </a:cubicBezTo>
                  <a:cubicBezTo>
                    <a:pt x="88" y="234"/>
                    <a:pt x="117" y="88"/>
                    <a:pt x="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801;p43">
              <a:extLst>
                <a:ext uri="{FF2B5EF4-FFF2-40B4-BE49-F238E27FC236}">
                  <a16:creationId xmlns:a16="http://schemas.microsoft.com/office/drawing/2014/main" id="{C29AEEFB-9B54-F570-38F4-50EF1BD0F6F8}"/>
                </a:ext>
              </a:extLst>
            </p:cNvPr>
            <p:cNvSpPr/>
            <p:nvPr/>
          </p:nvSpPr>
          <p:spPr>
            <a:xfrm>
              <a:off x="2862050" y="3672575"/>
              <a:ext cx="11475" cy="25850"/>
            </a:xfrm>
            <a:custGeom>
              <a:avLst/>
              <a:gdLst/>
              <a:ahLst/>
              <a:cxnLst/>
              <a:rect l="l" t="t" r="r" b="b"/>
              <a:pathLst>
                <a:path w="459" h="1034" extrusionOk="0">
                  <a:moveTo>
                    <a:pt x="108" y="1"/>
                  </a:moveTo>
                  <a:cubicBezTo>
                    <a:pt x="215" y="49"/>
                    <a:pt x="341" y="79"/>
                    <a:pt x="458" y="79"/>
                  </a:cubicBezTo>
                  <a:cubicBezTo>
                    <a:pt x="341" y="410"/>
                    <a:pt x="176" y="692"/>
                    <a:pt x="69" y="1033"/>
                  </a:cubicBezTo>
                  <a:cubicBezTo>
                    <a:pt x="0" y="760"/>
                    <a:pt x="108" y="332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802;p43">
              <a:extLst>
                <a:ext uri="{FF2B5EF4-FFF2-40B4-BE49-F238E27FC236}">
                  <a16:creationId xmlns:a16="http://schemas.microsoft.com/office/drawing/2014/main" id="{D5E81B9C-0F42-DC10-B086-D69272AF7A95}"/>
                </a:ext>
              </a:extLst>
            </p:cNvPr>
            <p:cNvSpPr/>
            <p:nvPr/>
          </p:nvSpPr>
          <p:spPr>
            <a:xfrm>
              <a:off x="2856450" y="3673550"/>
              <a:ext cx="81600" cy="660400"/>
            </a:xfrm>
            <a:custGeom>
              <a:avLst/>
              <a:gdLst/>
              <a:ahLst/>
              <a:cxnLst/>
              <a:rect l="l" t="t" r="r" b="b"/>
              <a:pathLst>
                <a:path w="3264" h="26416" extrusionOk="0">
                  <a:moveTo>
                    <a:pt x="2698" y="8971"/>
                  </a:moveTo>
                  <a:cubicBezTo>
                    <a:pt x="2786" y="8971"/>
                    <a:pt x="2903" y="8669"/>
                    <a:pt x="2981" y="8533"/>
                  </a:cubicBezTo>
                  <a:cubicBezTo>
                    <a:pt x="3205" y="9361"/>
                    <a:pt x="2883" y="10491"/>
                    <a:pt x="3059" y="11377"/>
                  </a:cubicBezTo>
                  <a:cubicBezTo>
                    <a:pt x="2825" y="11581"/>
                    <a:pt x="2786" y="12176"/>
                    <a:pt x="3020" y="12409"/>
                  </a:cubicBezTo>
                  <a:cubicBezTo>
                    <a:pt x="3039" y="13120"/>
                    <a:pt x="2991" y="13831"/>
                    <a:pt x="3020" y="14464"/>
                  </a:cubicBezTo>
                  <a:cubicBezTo>
                    <a:pt x="3030" y="14650"/>
                    <a:pt x="3098" y="14825"/>
                    <a:pt x="3059" y="15020"/>
                  </a:cubicBezTo>
                  <a:cubicBezTo>
                    <a:pt x="3000" y="15302"/>
                    <a:pt x="2650" y="15448"/>
                    <a:pt x="2737" y="15964"/>
                  </a:cubicBezTo>
                  <a:cubicBezTo>
                    <a:pt x="2776" y="16140"/>
                    <a:pt x="3000" y="16218"/>
                    <a:pt x="3059" y="16403"/>
                  </a:cubicBezTo>
                  <a:cubicBezTo>
                    <a:pt x="3263" y="17065"/>
                    <a:pt x="2815" y="17893"/>
                    <a:pt x="3059" y="18731"/>
                  </a:cubicBezTo>
                  <a:cubicBezTo>
                    <a:pt x="2552" y="18916"/>
                    <a:pt x="2591" y="19753"/>
                    <a:pt x="2981" y="20036"/>
                  </a:cubicBezTo>
                  <a:cubicBezTo>
                    <a:pt x="2864" y="21117"/>
                    <a:pt x="2991" y="22441"/>
                    <a:pt x="2698" y="23347"/>
                  </a:cubicBezTo>
                  <a:cubicBezTo>
                    <a:pt x="2211" y="24107"/>
                    <a:pt x="1783" y="24915"/>
                    <a:pt x="1315" y="25763"/>
                  </a:cubicBezTo>
                  <a:cubicBezTo>
                    <a:pt x="1198" y="25977"/>
                    <a:pt x="1052" y="26415"/>
                    <a:pt x="682" y="26357"/>
                  </a:cubicBezTo>
                  <a:cubicBezTo>
                    <a:pt x="1189" y="25188"/>
                    <a:pt x="1929" y="24253"/>
                    <a:pt x="2465" y="23113"/>
                  </a:cubicBezTo>
                  <a:cubicBezTo>
                    <a:pt x="1812" y="23854"/>
                    <a:pt x="1189" y="25032"/>
                    <a:pt x="643" y="26035"/>
                  </a:cubicBezTo>
                  <a:cubicBezTo>
                    <a:pt x="575" y="26152"/>
                    <a:pt x="536" y="26396"/>
                    <a:pt x="332" y="26308"/>
                  </a:cubicBezTo>
                  <a:cubicBezTo>
                    <a:pt x="0" y="20864"/>
                    <a:pt x="156" y="14620"/>
                    <a:pt x="166" y="8854"/>
                  </a:cubicBezTo>
                  <a:cubicBezTo>
                    <a:pt x="166" y="7802"/>
                    <a:pt x="59" y="6780"/>
                    <a:pt x="49" y="5767"/>
                  </a:cubicBezTo>
                  <a:cubicBezTo>
                    <a:pt x="49" y="5007"/>
                    <a:pt x="127" y="4023"/>
                    <a:pt x="166" y="3127"/>
                  </a:cubicBezTo>
                  <a:cubicBezTo>
                    <a:pt x="195" y="2601"/>
                    <a:pt x="127" y="2036"/>
                    <a:pt x="205" y="1579"/>
                  </a:cubicBezTo>
                  <a:cubicBezTo>
                    <a:pt x="254" y="1355"/>
                    <a:pt x="439" y="1033"/>
                    <a:pt x="565" y="751"/>
                  </a:cubicBezTo>
                  <a:cubicBezTo>
                    <a:pt x="663" y="517"/>
                    <a:pt x="741" y="30"/>
                    <a:pt x="1043" y="118"/>
                  </a:cubicBezTo>
                  <a:cubicBezTo>
                    <a:pt x="1072" y="410"/>
                    <a:pt x="799" y="760"/>
                    <a:pt x="643" y="1111"/>
                  </a:cubicBezTo>
                  <a:cubicBezTo>
                    <a:pt x="487" y="1481"/>
                    <a:pt x="351" y="1861"/>
                    <a:pt x="244" y="2251"/>
                  </a:cubicBezTo>
                  <a:cubicBezTo>
                    <a:pt x="585" y="1812"/>
                    <a:pt x="848" y="1101"/>
                    <a:pt x="1121" y="517"/>
                  </a:cubicBezTo>
                  <a:cubicBezTo>
                    <a:pt x="1189" y="361"/>
                    <a:pt x="1228" y="1"/>
                    <a:pt x="1510" y="157"/>
                  </a:cubicBezTo>
                  <a:cubicBezTo>
                    <a:pt x="1578" y="351"/>
                    <a:pt x="1374" y="556"/>
                    <a:pt x="1276" y="751"/>
                  </a:cubicBezTo>
                  <a:cubicBezTo>
                    <a:pt x="974" y="1374"/>
                    <a:pt x="673" y="2163"/>
                    <a:pt x="410" y="2845"/>
                  </a:cubicBezTo>
                  <a:cubicBezTo>
                    <a:pt x="965" y="2075"/>
                    <a:pt x="1257" y="1033"/>
                    <a:pt x="1715" y="157"/>
                  </a:cubicBezTo>
                  <a:cubicBezTo>
                    <a:pt x="1958" y="157"/>
                    <a:pt x="2231" y="176"/>
                    <a:pt x="2377" y="79"/>
                  </a:cubicBezTo>
                  <a:cubicBezTo>
                    <a:pt x="1773" y="1452"/>
                    <a:pt x="974" y="2962"/>
                    <a:pt x="487" y="4588"/>
                  </a:cubicBezTo>
                  <a:cubicBezTo>
                    <a:pt x="1296" y="3186"/>
                    <a:pt x="1880" y="1559"/>
                    <a:pt x="2582" y="40"/>
                  </a:cubicBezTo>
                  <a:cubicBezTo>
                    <a:pt x="2698" y="585"/>
                    <a:pt x="2299" y="1014"/>
                    <a:pt x="2065" y="1501"/>
                  </a:cubicBezTo>
                  <a:cubicBezTo>
                    <a:pt x="1539" y="2621"/>
                    <a:pt x="1013" y="3770"/>
                    <a:pt x="682" y="5056"/>
                  </a:cubicBezTo>
                  <a:cubicBezTo>
                    <a:pt x="1452" y="3721"/>
                    <a:pt x="1987" y="2153"/>
                    <a:pt x="2659" y="712"/>
                  </a:cubicBezTo>
                  <a:cubicBezTo>
                    <a:pt x="2903" y="1131"/>
                    <a:pt x="2552" y="1598"/>
                    <a:pt x="2377" y="1939"/>
                  </a:cubicBezTo>
                  <a:cubicBezTo>
                    <a:pt x="1832" y="3040"/>
                    <a:pt x="1208" y="4208"/>
                    <a:pt x="877" y="5533"/>
                  </a:cubicBezTo>
                  <a:cubicBezTo>
                    <a:pt x="1169" y="5367"/>
                    <a:pt x="1208" y="4939"/>
                    <a:pt x="1354" y="4627"/>
                  </a:cubicBezTo>
                  <a:cubicBezTo>
                    <a:pt x="1773" y="3682"/>
                    <a:pt x="2299" y="2621"/>
                    <a:pt x="2689" y="1627"/>
                  </a:cubicBezTo>
                  <a:cubicBezTo>
                    <a:pt x="2786" y="1715"/>
                    <a:pt x="2708" y="1978"/>
                    <a:pt x="2728" y="2134"/>
                  </a:cubicBezTo>
                  <a:cubicBezTo>
                    <a:pt x="2211" y="3400"/>
                    <a:pt x="1520" y="4481"/>
                    <a:pt x="1189" y="5932"/>
                  </a:cubicBezTo>
                  <a:cubicBezTo>
                    <a:pt x="1812" y="5104"/>
                    <a:pt x="2202" y="3702"/>
                    <a:pt x="2776" y="2689"/>
                  </a:cubicBezTo>
                  <a:cubicBezTo>
                    <a:pt x="2728" y="3566"/>
                    <a:pt x="2289" y="4247"/>
                    <a:pt x="1987" y="4939"/>
                  </a:cubicBezTo>
                  <a:cubicBezTo>
                    <a:pt x="1715" y="5543"/>
                    <a:pt x="1452" y="6108"/>
                    <a:pt x="1237" y="6721"/>
                  </a:cubicBezTo>
                  <a:cubicBezTo>
                    <a:pt x="1481" y="6731"/>
                    <a:pt x="1578" y="6390"/>
                    <a:pt x="1666" y="6205"/>
                  </a:cubicBezTo>
                  <a:cubicBezTo>
                    <a:pt x="1987" y="5552"/>
                    <a:pt x="2280" y="4754"/>
                    <a:pt x="2572" y="4111"/>
                  </a:cubicBezTo>
                  <a:cubicBezTo>
                    <a:pt x="2611" y="4374"/>
                    <a:pt x="2689" y="4627"/>
                    <a:pt x="2815" y="4861"/>
                  </a:cubicBezTo>
                  <a:cubicBezTo>
                    <a:pt x="2435" y="5630"/>
                    <a:pt x="2056" y="6390"/>
                    <a:pt x="1783" y="7276"/>
                  </a:cubicBezTo>
                  <a:cubicBezTo>
                    <a:pt x="2211" y="6848"/>
                    <a:pt x="2474" y="5913"/>
                    <a:pt x="2815" y="5260"/>
                  </a:cubicBezTo>
                  <a:cubicBezTo>
                    <a:pt x="3039" y="6195"/>
                    <a:pt x="2435" y="6643"/>
                    <a:pt x="2299" y="7354"/>
                  </a:cubicBezTo>
                  <a:cubicBezTo>
                    <a:pt x="2494" y="7228"/>
                    <a:pt x="2679" y="6760"/>
                    <a:pt x="2815" y="6439"/>
                  </a:cubicBezTo>
                  <a:cubicBezTo>
                    <a:pt x="3107" y="7237"/>
                    <a:pt x="2533" y="7773"/>
                    <a:pt x="2377" y="8377"/>
                  </a:cubicBezTo>
                  <a:cubicBezTo>
                    <a:pt x="2640" y="8319"/>
                    <a:pt x="2747" y="7773"/>
                    <a:pt x="2932" y="7510"/>
                  </a:cubicBezTo>
                  <a:cubicBezTo>
                    <a:pt x="2874" y="7948"/>
                    <a:pt x="2913" y="8582"/>
                    <a:pt x="2698" y="8971"/>
                  </a:cubicBezTo>
                  <a:close/>
                  <a:moveTo>
                    <a:pt x="448" y="3955"/>
                  </a:moveTo>
                  <a:cubicBezTo>
                    <a:pt x="955" y="2757"/>
                    <a:pt x="1530" y="1608"/>
                    <a:pt x="2026" y="400"/>
                  </a:cubicBezTo>
                  <a:cubicBezTo>
                    <a:pt x="2075" y="400"/>
                    <a:pt x="2065" y="351"/>
                    <a:pt x="1987" y="361"/>
                  </a:cubicBezTo>
                  <a:cubicBezTo>
                    <a:pt x="1403" y="1462"/>
                    <a:pt x="682" y="2640"/>
                    <a:pt x="448" y="3955"/>
                  </a:cubicBezTo>
                  <a:close/>
                  <a:moveTo>
                    <a:pt x="887" y="24175"/>
                  </a:moveTo>
                  <a:cubicBezTo>
                    <a:pt x="1218" y="23844"/>
                    <a:pt x="1461" y="23415"/>
                    <a:pt x="1598" y="22958"/>
                  </a:cubicBezTo>
                  <a:cubicBezTo>
                    <a:pt x="1354" y="23357"/>
                    <a:pt x="1043" y="23688"/>
                    <a:pt x="887" y="24175"/>
                  </a:cubicBezTo>
                  <a:close/>
                  <a:moveTo>
                    <a:pt x="643" y="25480"/>
                  </a:moveTo>
                  <a:cubicBezTo>
                    <a:pt x="1033" y="24779"/>
                    <a:pt x="1598" y="24039"/>
                    <a:pt x="1832" y="23308"/>
                  </a:cubicBezTo>
                  <a:cubicBezTo>
                    <a:pt x="1442" y="24019"/>
                    <a:pt x="799" y="24682"/>
                    <a:pt x="643" y="254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803;p43">
              <a:extLst>
                <a:ext uri="{FF2B5EF4-FFF2-40B4-BE49-F238E27FC236}">
                  <a16:creationId xmlns:a16="http://schemas.microsoft.com/office/drawing/2014/main" id="{E0BF401A-6196-2477-9573-2E5990F74A67}"/>
                </a:ext>
              </a:extLst>
            </p:cNvPr>
            <p:cNvSpPr/>
            <p:nvPr/>
          </p:nvSpPr>
          <p:spPr>
            <a:xfrm>
              <a:off x="2432750" y="3678675"/>
              <a:ext cx="87200" cy="85975"/>
            </a:xfrm>
            <a:custGeom>
              <a:avLst/>
              <a:gdLst/>
              <a:ahLst/>
              <a:cxnLst/>
              <a:rect l="l" t="t" r="r" b="b"/>
              <a:pathLst>
                <a:path w="3488" h="3439" extrusionOk="0">
                  <a:moveTo>
                    <a:pt x="3371" y="0"/>
                  </a:moveTo>
                  <a:cubicBezTo>
                    <a:pt x="3420" y="10"/>
                    <a:pt x="3400" y="78"/>
                    <a:pt x="3449" y="78"/>
                  </a:cubicBezTo>
                  <a:cubicBezTo>
                    <a:pt x="3488" y="341"/>
                    <a:pt x="3205" y="419"/>
                    <a:pt x="3059" y="546"/>
                  </a:cubicBezTo>
                  <a:cubicBezTo>
                    <a:pt x="2358" y="1179"/>
                    <a:pt x="1628" y="1948"/>
                    <a:pt x="926" y="2640"/>
                  </a:cubicBezTo>
                  <a:cubicBezTo>
                    <a:pt x="770" y="2796"/>
                    <a:pt x="624" y="2922"/>
                    <a:pt x="488" y="3078"/>
                  </a:cubicBezTo>
                  <a:cubicBezTo>
                    <a:pt x="381" y="3205"/>
                    <a:pt x="293" y="3429"/>
                    <a:pt x="89" y="3438"/>
                  </a:cubicBezTo>
                  <a:cubicBezTo>
                    <a:pt x="1" y="3224"/>
                    <a:pt x="264" y="3117"/>
                    <a:pt x="371" y="3000"/>
                  </a:cubicBezTo>
                  <a:cubicBezTo>
                    <a:pt x="741" y="2572"/>
                    <a:pt x="1121" y="2133"/>
                    <a:pt x="1550" y="1695"/>
                  </a:cubicBezTo>
                  <a:cubicBezTo>
                    <a:pt x="2153" y="1101"/>
                    <a:pt x="2835" y="575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804;p43">
              <a:extLst>
                <a:ext uri="{FF2B5EF4-FFF2-40B4-BE49-F238E27FC236}">
                  <a16:creationId xmlns:a16="http://schemas.microsoft.com/office/drawing/2014/main" id="{FDE8FBF1-DFFC-415F-2D1E-942EBF0CB370}"/>
                </a:ext>
              </a:extLst>
            </p:cNvPr>
            <p:cNvSpPr/>
            <p:nvPr/>
          </p:nvSpPr>
          <p:spPr>
            <a:xfrm>
              <a:off x="2672125" y="3678675"/>
              <a:ext cx="26325" cy="41425"/>
            </a:xfrm>
            <a:custGeom>
              <a:avLst/>
              <a:gdLst/>
              <a:ahLst/>
              <a:cxnLst/>
              <a:rect l="l" t="t" r="r" b="b"/>
              <a:pathLst>
                <a:path w="1053" h="1657" extrusionOk="0">
                  <a:moveTo>
                    <a:pt x="711" y="0"/>
                  </a:moveTo>
                  <a:cubicBezTo>
                    <a:pt x="1052" y="624"/>
                    <a:pt x="507" y="1120"/>
                    <a:pt x="390" y="1656"/>
                  </a:cubicBezTo>
                  <a:cubicBezTo>
                    <a:pt x="283" y="1617"/>
                    <a:pt x="117" y="1617"/>
                    <a:pt x="0" y="1578"/>
                  </a:cubicBezTo>
                  <a:cubicBezTo>
                    <a:pt x="195" y="1013"/>
                    <a:pt x="487" y="526"/>
                    <a:pt x="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805;p43">
              <a:extLst>
                <a:ext uri="{FF2B5EF4-FFF2-40B4-BE49-F238E27FC236}">
                  <a16:creationId xmlns:a16="http://schemas.microsoft.com/office/drawing/2014/main" id="{8D8EDC1F-337A-46C3-95A1-F3DDED03BCE9}"/>
                </a:ext>
              </a:extLst>
            </p:cNvPr>
            <p:cNvSpPr/>
            <p:nvPr/>
          </p:nvSpPr>
          <p:spPr>
            <a:xfrm>
              <a:off x="2937525" y="3677700"/>
              <a:ext cx="151725" cy="21700"/>
            </a:xfrm>
            <a:custGeom>
              <a:avLst/>
              <a:gdLst/>
              <a:ahLst/>
              <a:cxnLst/>
              <a:rect l="l" t="t" r="r" b="b"/>
              <a:pathLst>
                <a:path w="6069" h="868" extrusionOk="0">
                  <a:moveTo>
                    <a:pt x="166" y="78"/>
                  </a:moveTo>
                  <a:cubicBezTo>
                    <a:pt x="1462" y="312"/>
                    <a:pt x="3702" y="429"/>
                    <a:pt x="5260" y="205"/>
                  </a:cubicBezTo>
                  <a:cubicBezTo>
                    <a:pt x="5475" y="176"/>
                    <a:pt x="6040" y="0"/>
                    <a:pt x="6049" y="244"/>
                  </a:cubicBezTo>
                  <a:cubicBezTo>
                    <a:pt x="6069" y="526"/>
                    <a:pt x="5767" y="429"/>
                    <a:pt x="5416" y="478"/>
                  </a:cubicBezTo>
                  <a:cubicBezTo>
                    <a:pt x="4910" y="555"/>
                    <a:pt x="4316" y="750"/>
                    <a:pt x="3644" y="799"/>
                  </a:cubicBezTo>
                  <a:cubicBezTo>
                    <a:pt x="2397" y="867"/>
                    <a:pt x="1101" y="663"/>
                    <a:pt x="11" y="517"/>
                  </a:cubicBezTo>
                  <a:cubicBezTo>
                    <a:pt x="1" y="361"/>
                    <a:pt x="59" y="205"/>
                    <a:pt x="166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806;p43">
              <a:extLst>
                <a:ext uri="{FF2B5EF4-FFF2-40B4-BE49-F238E27FC236}">
                  <a16:creationId xmlns:a16="http://schemas.microsoft.com/office/drawing/2014/main" id="{9B9044E4-B106-2164-9FE9-F5F4DFAE4938}"/>
                </a:ext>
              </a:extLst>
            </p:cNvPr>
            <p:cNvSpPr/>
            <p:nvPr/>
          </p:nvSpPr>
          <p:spPr>
            <a:xfrm>
              <a:off x="2469050" y="3700100"/>
              <a:ext cx="54075" cy="52375"/>
            </a:xfrm>
            <a:custGeom>
              <a:avLst/>
              <a:gdLst/>
              <a:ahLst/>
              <a:cxnLst/>
              <a:rect l="l" t="t" r="r" b="b"/>
              <a:pathLst>
                <a:path w="2163" h="2095" extrusionOk="0">
                  <a:moveTo>
                    <a:pt x="2162" y="49"/>
                  </a:moveTo>
                  <a:cubicBezTo>
                    <a:pt x="1675" y="857"/>
                    <a:pt x="857" y="1335"/>
                    <a:pt x="302" y="2065"/>
                  </a:cubicBezTo>
                  <a:cubicBezTo>
                    <a:pt x="176" y="2094"/>
                    <a:pt x="156" y="2026"/>
                    <a:pt x="68" y="2026"/>
                  </a:cubicBezTo>
                  <a:cubicBezTo>
                    <a:pt x="0" y="1880"/>
                    <a:pt x="322" y="1705"/>
                    <a:pt x="497" y="1549"/>
                  </a:cubicBezTo>
                  <a:cubicBezTo>
                    <a:pt x="1052" y="1062"/>
                    <a:pt x="1578" y="546"/>
                    <a:pt x="2085" y="10"/>
                  </a:cubicBezTo>
                  <a:cubicBezTo>
                    <a:pt x="2124" y="0"/>
                    <a:pt x="2153" y="20"/>
                    <a:pt x="2162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807;p43">
              <a:extLst>
                <a:ext uri="{FF2B5EF4-FFF2-40B4-BE49-F238E27FC236}">
                  <a16:creationId xmlns:a16="http://schemas.microsoft.com/office/drawing/2014/main" id="{7287CD30-E6F9-5CB7-8EEC-6A04F3B52765}"/>
                </a:ext>
              </a:extLst>
            </p:cNvPr>
            <p:cNvSpPr/>
            <p:nvPr/>
          </p:nvSpPr>
          <p:spPr>
            <a:xfrm>
              <a:off x="2938750" y="3702050"/>
              <a:ext cx="9275" cy="60650"/>
            </a:xfrm>
            <a:custGeom>
              <a:avLst/>
              <a:gdLst/>
              <a:ahLst/>
              <a:cxnLst/>
              <a:rect l="l" t="t" r="r" b="b"/>
              <a:pathLst>
                <a:path w="371" h="2426" extrusionOk="0">
                  <a:moveTo>
                    <a:pt x="78" y="10"/>
                  </a:moveTo>
                  <a:cubicBezTo>
                    <a:pt x="205" y="0"/>
                    <a:pt x="215" y="117"/>
                    <a:pt x="351" y="88"/>
                  </a:cubicBezTo>
                  <a:cubicBezTo>
                    <a:pt x="341" y="857"/>
                    <a:pt x="371" y="1783"/>
                    <a:pt x="351" y="2426"/>
                  </a:cubicBezTo>
                  <a:cubicBezTo>
                    <a:pt x="1" y="2426"/>
                    <a:pt x="88" y="1900"/>
                    <a:pt x="78" y="1627"/>
                  </a:cubicBezTo>
                  <a:cubicBezTo>
                    <a:pt x="59" y="1140"/>
                    <a:pt x="98" y="565"/>
                    <a:pt x="78" y="1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808;p43">
              <a:extLst>
                <a:ext uri="{FF2B5EF4-FFF2-40B4-BE49-F238E27FC236}">
                  <a16:creationId xmlns:a16="http://schemas.microsoft.com/office/drawing/2014/main" id="{A861DAE1-D221-54CF-83A6-42F1CC76C650}"/>
                </a:ext>
              </a:extLst>
            </p:cNvPr>
            <p:cNvSpPr/>
            <p:nvPr/>
          </p:nvSpPr>
          <p:spPr>
            <a:xfrm>
              <a:off x="2950450" y="3702300"/>
              <a:ext cx="141975" cy="68925"/>
            </a:xfrm>
            <a:custGeom>
              <a:avLst/>
              <a:gdLst/>
              <a:ahLst/>
              <a:cxnLst/>
              <a:rect l="l" t="t" r="r" b="b"/>
              <a:pathLst>
                <a:path w="5679" h="2757" extrusionOk="0">
                  <a:moveTo>
                    <a:pt x="5415" y="0"/>
                  </a:moveTo>
                  <a:cubicBezTo>
                    <a:pt x="5678" y="214"/>
                    <a:pt x="5503" y="623"/>
                    <a:pt x="5493" y="945"/>
                  </a:cubicBezTo>
                  <a:cubicBezTo>
                    <a:pt x="5493" y="1500"/>
                    <a:pt x="5562" y="2123"/>
                    <a:pt x="5571" y="2649"/>
                  </a:cubicBezTo>
                  <a:cubicBezTo>
                    <a:pt x="3750" y="2756"/>
                    <a:pt x="1929" y="2688"/>
                    <a:pt x="117" y="2445"/>
                  </a:cubicBezTo>
                  <a:cubicBezTo>
                    <a:pt x="29" y="1734"/>
                    <a:pt x="88" y="877"/>
                    <a:pt x="0" y="156"/>
                  </a:cubicBezTo>
                  <a:cubicBezTo>
                    <a:pt x="1705" y="409"/>
                    <a:pt x="3916" y="458"/>
                    <a:pt x="5415" y="0"/>
                  </a:cubicBezTo>
                  <a:close/>
                  <a:moveTo>
                    <a:pt x="2143" y="1588"/>
                  </a:moveTo>
                  <a:cubicBezTo>
                    <a:pt x="2065" y="1977"/>
                    <a:pt x="2610" y="2162"/>
                    <a:pt x="2893" y="1860"/>
                  </a:cubicBezTo>
                  <a:cubicBezTo>
                    <a:pt x="3117" y="1286"/>
                    <a:pt x="2221" y="1159"/>
                    <a:pt x="2143" y="15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809;p43">
              <a:extLst>
                <a:ext uri="{FF2B5EF4-FFF2-40B4-BE49-F238E27FC236}">
                  <a16:creationId xmlns:a16="http://schemas.microsoft.com/office/drawing/2014/main" id="{C4241562-E69F-78F9-5EBF-21255E0A9903}"/>
                </a:ext>
              </a:extLst>
            </p:cNvPr>
            <p:cNvSpPr/>
            <p:nvPr/>
          </p:nvSpPr>
          <p:spPr>
            <a:xfrm>
              <a:off x="2481950" y="3708125"/>
              <a:ext cx="42150" cy="45800"/>
            </a:xfrm>
            <a:custGeom>
              <a:avLst/>
              <a:gdLst/>
              <a:ahLst/>
              <a:cxnLst/>
              <a:rect l="l" t="t" r="r" b="b"/>
              <a:pathLst>
                <a:path w="1686" h="1832" extrusionOk="0">
                  <a:moveTo>
                    <a:pt x="1646" y="1"/>
                  </a:moveTo>
                  <a:cubicBezTo>
                    <a:pt x="1676" y="1"/>
                    <a:pt x="1676" y="50"/>
                    <a:pt x="1685" y="88"/>
                  </a:cubicBezTo>
                  <a:cubicBezTo>
                    <a:pt x="1422" y="634"/>
                    <a:pt x="897" y="936"/>
                    <a:pt x="497" y="1384"/>
                  </a:cubicBezTo>
                  <a:cubicBezTo>
                    <a:pt x="380" y="1520"/>
                    <a:pt x="293" y="1832"/>
                    <a:pt x="20" y="1744"/>
                  </a:cubicBezTo>
                  <a:cubicBezTo>
                    <a:pt x="0" y="1608"/>
                    <a:pt x="205" y="1442"/>
                    <a:pt x="341" y="1306"/>
                  </a:cubicBezTo>
                  <a:cubicBezTo>
                    <a:pt x="741" y="907"/>
                    <a:pt x="1247" y="410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810;p43">
              <a:extLst>
                <a:ext uri="{FF2B5EF4-FFF2-40B4-BE49-F238E27FC236}">
                  <a16:creationId xmlns:a16="http://schemas.microsoft.com/office/drawing/2014/main" id="{312CED1C-4AE7-B4FB-38FA-B78873C46F96}"/>
                </a:ext>
              </a:extLst>
            </p:cNvPr>
            <p:cNvSpPr/>
            <p:nvPr/>
          </p:nvSpPr>
          <p:spPr>
            <a:xfrm>
              <a:off x="2492425" y="3719100"/>
              <a:ext cx="33625" cy="34825"/>
            </a:xfrm>
            <a:custGeom>
              <a:avLst/>
              <a:gdLst/>
              <a:ahLst/>
              <a:cxnLst/>
              <a:rect l="l" t="t" r="r" b="b"/>
              <a:pathLst>
                <a:path w="1345" h="1393" extrusionOk="0">
                  <a:moveTo>
                    <a:pt x="1266" y="0"/>
                  </a:moveTo>
                  <a:cubicBezTo>
                    <a:pt x="1296" y="20"/>
                    <a:pt x="1335" y="29"/>
                    <a:pt x="1344" y="78"/>
                  </a:cubicBezTo>
                  <a:cubicBezTo>
                    <a:pt x="1276" y="399"/>
                    <a:pt x="984" y="614"/>
                    <a:pt x="789" y="828"/>
                  </a:cubicBezTo>
                  <a:cubicBezTo>
                    <a:pt x="585" y="1042"/>
                    <a:pt x="409" y="1393"/>
                    <a:pt x="0" y="1344"/>
                  </a:cubicBezTo>
                  <a:cubicBezTo>
                    <a:pt x="351" y="828"/>
                    <a:pt x="906" y="516"/>
                    <a:pt x="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811;p43">
              <a:extLst>
                <a:ext uri="{FF2B5EF4-FFF2-40B4-BE49-F238E27FC236}">
                  <a16:creationId xmlns:a16="http://schemas.microsoft.com/office/drawing/2014/main" id="{850A8696-7C64-5690-E4C7-985DAA012BA8}"/>
                </a:ext>
              </a:extLst>
            </p:cNvPr>
            <p:cNvSpPr/>
            <p:nvPr/>
          </p:nvSpPr>
          <p:spPr>
            <a:xfrm>
              <a:off x="2665050" y="3728100"/>
              <a:ext cx="180950" cy="26325"/>
            </a:xfrm>
            <a:custGeom>
              <a:avLst/>
              <a:gdLst/>
              <a:ahLst/>
              <a:cxnLst/>
              <a:rect l="l" t="t" r="r" b="b"/>
              <a:pathLst>
                <a:path w="7238" h="1053" extrusionOk="0">
                  <a:moveTo>
                    <a:pt x="7238" y="195"/>
                  </a:moveTo>
                  <a:cubicBezTo>
                    <a:pt x="5260" y="1052"/>
                    <a:pt x="2202" y="780"/>
                    <a:pt x="1" y="312"/>
                  </a:cubicBezTo>
                  <a:cubicBezTo>
                    <a:pt x="1" y="186"/>
                    <a:pt x="59" y="69"/>
                    <a:pt x="166" y="0"/>
                  </a:cubicBezTo>
                  <a:cubicBezTo>
                    <a:pt x="1686" y="410"/>
                    <a:pt x="3829" y="750"/>
                    <a:pt x="5738" y="546"/>
                  </a:cubicBezTo>
                  <a:cubicBezTo>
                    <a:pt x="6273" y="497"/>
                    <a:pt x="6721" y="108"/>
                    <a:pt x="7238" y="1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812;p43">
              <a:extLst>
                <a:ext uri="{FF2B5EF4-FFF2-40B4-BE49-F238E27FC236}">
                  <a16:creationId xmlns:a16="http://schemas.microsoft.com/office/drawing/2014/main" id="{F4FCCCE9-9C75-5F71-EC89-0C8E73824A6A}"/>
                </a:ext>
              </a:extLst>
            </p:cNvPr>
            <p:cNvSpPr/>
            <p:nvPr/>
          </p:nvSpPr>
          <p:spPr>
            <a:xfrm>
              <a:off x="2505325" y="3729800"/>
              <a:ext cx="22675" cy="24875"/>
            </a:xfrm>
            <a:custGeom>
              <a:avLst/>
              <a:gdLst/>
              <a:ahLst/>
              <a:cxnLst/>
              <a:rect l="l" t="t" r="r" b="b"/>
              <a:pathLst>
                <a:path w="907" h="995" extrusionOk="0">
                  <a:moveTo>
                    <a:pt x="828" y="10"/>
                  </a:moveTo>
                  <a:cubicBezTo>
                    <a:pt x="867" y="1"/>
                    <a:pt x="897" y="10"/>
                    <a:pt x="906" y="49"/>
                  </a:cubicBezTo>
                  <a:cubicBezTo>
                    <a:pt x="858" y="410"/>
                    <a:pt x="439" y="731"/>
                    <a:pt x="156" y="994"/>
                  </a:cubicBezTo>
                  <a:cubicBezTo>
                    <a:pt x="147" y="936"/>
                    <a:pt x="59" y="965"/>
                    <a:pt x="0" y="955"/>
                  </a:cubicBezTo>
                  <a:cubicBezTo>
                    <a:pt x="215" y="585"/>
                    <a:pt x="595" y="371"/>
                    <a:pt x="828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813;p43">
              <a:extLst>
                <a:ext uri="{FF2B5EF4-FFF2-40B4-BE49-F238E27FC236}">
                  <a16:creationId xmlns:a16="http://schemas.microsoft.com/office/drawing/2014/main" id="{0995BEC3-3FDB-68D0-76B4-9F5B705CE079}"/>
                </a:ext>
              </a:extLst>
            </p:cNvPr>
            <p:cNvSpPr/>
            <p:nvPr/>
          </p:nvSpPr>
          <p:spPr>
            <a:xfrm>
              <a:off x="3101650" y="3731750"/>
              <a:ext cx="112525" cy="9025"/>
            </a:xfrm>
            <a:custGeom>
              <a:avLst/>
              <a:gdLst/>
              <a:ahLst/>
              <a:cxnLst/>
              <a:rect l="l" t="t" r="r" b="b"/>
              <a:pathLst>
                <a:path w="4501" h="361" extrusionOk="0">
                  <a:moveTo>
                    <a:pt x="195" y="49"/>
                  </a:moveTo>
                  <a:cubicBezTo>
                    <a:pt x="1559" y="156"/>
                    <a:pt x="3195" y="1"/>
                    <a:pt x="4500" y="166"/>
                  </a:cubicBezTo>
                  <a:cubicBezTo>
                    <a:pt x="3069" y="283"/>
                    <a:pt x="1588" y="361"/>
                    <a:pt x="40" y="361"/>
                  </a:cubicBezTo>
                  <a:cubicBezTo>
                    <a:pt x="1" y="234"/>
                    <a:pt x="69" y="98"/>
                    <a:pt x="195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814;p43">
              <a:extLst>
                <a:ext uri="{FF2B5EF4-FFF2-40B4-BE49-F238E27FC236}">
                  <a16:creationId xmlns:a16="http://schemas.microsoft.com/office/drawing/2014/main" id="{FE3F5F4C-7DE1-CC75-A6BC-9D647CA35715}"/>
                </a:ext>
              </a:extLst>
            </p:cNvPr>
            <p:cNvSpPr/>
            <p:nvPr/>
          </p:nvSpPr>
          <p:spPr>
            <a:xfrm>
              <a:off x="2811150" y="3743675"/>
              <a:ext cx="35100" cy="25600"/>
            </a:xfrm>
            <a:custGeom>
              <a:avLst/>
              <a:gdLst/>
              <a:ahLst/>
              <a:cxnLst/>
              <a:rect l="l" t="t" r="r" b="b"/>
              <a:pathLst>
                <a:path w="1404" h="1024" extrusionOk="0">
                  <a:moveTo>
                    <a:pt x="1306" y="1"/>
                  </a:moveTo>
                  <a:cubicBezTo>
                    <a:pt x="1403" y="712"/>
                    <a:pt x="702" y="975"/>
                    <a:pt x="1" y="1024"/>
                  </a:cubicBezTo>
                  <a:lnTo>
                    <a:pt x="1" y="517"/>
                  </a:lnTo>
                  <a:cubicBezTo>
                    <a:pt x="537" y="439"/>
                    <a:pt x="985" y="283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815;p43">
              <a:extLst>
                <a:ext uri="{FF2B5EF4-FFF2-40B4-BE49-F238E27FC236}">
                  <a16:creationId xmlns:a16="http://schemas.microsoft.com/office/drawing/2014/main" id="{BC0EB0DC-2522-70D9-6B63-D8662048F4FA}"/>
                </a:ext>
              </a:extLst>
            </p:cNvPr>
            <p:cNvSpPr/>
            <p:nvPr/>
          </p:nvSpPr>
          <p:spPr>
            <a:xfrm>
              <a:off x="2657025" y="3746600"/>
              <a:ext cx="107650" cy="25850"/>
            </a:xfrm>
            <a:custGeom>
              <a:avLst/>
              <a:gdLst/>
              <a:ahLst/>
              <a:cxnLst/>
              <a:rect l="l" t="t" r="r" b="b"/>
              <a:pathLst>
                <a:path w="4306" h="1034" extrusionOk="0">
                  <a:moveTo>
                    <a:pt x="127" y="1"/>
                  </a:moveTo>
                  <a:cubicBezTo>
                    <a:pt x="1432" y="517"/>
                    <a:pt x="2845" y="721"/>
                    <a:pt x="4237" y="595"/>
                  </a:cubicBezTo>
                  <a:cubicBezTo>
                    <a:pt x="4228" y="721"/>
                    <a:pt x="4305" y="760"/>
                    <a:pt x="4276" y="916"/>
                  </a:cubicBezTo>
                  <a:cubicBezTo>
                    <a:pt x="3682" y="858"/>
                    <a:pt x="2942" y="868"/>
                    <a:pt x="2260" y="838"/>
                  </a:cubicBezTo>
                  <a:cubicBezTo>
                    <a:pt x="1491" y="790"/>
                    <a:pt x="799" y="449"/>
                    <a:pt x="166" y="556"/>
                  </a:cubicBezTo>
                  <a:cubicBezTo>
                    <a:pt x="380" y="829"/>
                    <a:pt x="867" y="829"/>
                    <a:pt x="1237" y="955"/>
                  </a:cubicBezTo>
                  <a:cubicBezTo>
                    <a:pt x="877" y="1014"/>
                    <a:pt x="526" y="1033"/>
                    <a:pt x="166" y="1033"/>
                  </a:cubicBezTo>
                  <a:cubicBezTo>
                    <a:pt x="0" y="702"/>
                    <a:pt x="59" y="390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816;p43">
              <a:extLst>
                <a:ext uri="{FF2B5EF4-FFF2-40B4-BE49-F238E27FC236}">
                  <a16:creationId xmlns:a16="http://schemas.microsoft.com/office/drawing/2014/main" id="{F0971ED5-42DD-8D8A-0B55-48E54169023A}"/>
                </a:ext>
              </a:extLst>
            </p:cNvPr>
            <p:cNvSpPr/>
            <p:nvPr/>
          </p:nvSpPr>
          <p:spPr>
            <a:xfrm>
              <a:off x="3105550" y="3747100"/>
              <a:ext cx="116425" cy="15350"/>
            </a:xfrm>
            <a:custGeom>
              <a:avLst/>
              <a:gdLst/>
              <a:ahLst/>
              <a:cxnLst/>
              <a:rect l="l" t="t" r="r" b="b"/>
              <a:pathLst>
                <a:path w="4657" h="614" extrusionOk="0">
                  <a:moveTo>
                    <a:pt x="4432" y="29"/>
                  </a:moveTo>
                  <a:cubicBezTo>
                    <a:pt x="4656" y="0"/>
                    <a:pt x="4529" y="477"/>
                    <a:pt x="4510" y="575"/>
                  </a:cubicBezTo>
                  <a:cubicBezTo>
                    <a:pt x="3010" y="575"/>
                    <a:pt x="1491" y="565"/>
                    <a:pt x="39" y="614"/>
                  </a:cubicBezTo>
                  <a:cubicBezTo>
                    <a:pt x="20" y="458"/>
                    <a:pt x="0" y="302"/>
                    <a:pt x="0" y="146"/>
                  </a:cubicBezTo>
                  <a:cubicBezTo>
                    <a:pt x="1471" y="273"/>
                    <a:pt x="3020" y="166"/>
                    <a:pt x="4432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817;p43">
              <a:extLst>
                <a:ext uri="{FF2B5EF4-FFF2-40B4-BE49-F238E27FC236}">
                  <a16:creationId xmlns:a16="http://schemas.microsoft.com/office/drawing/2014/main" id="{72588B5C-8FA1-5939-25E3-D0B669168FAB}"/>
                </a:ext>
              </a:extLst>
            </p:cNvPr>
            <p:cNvSpPr/>
            <p:nvPr/>
          </p:nvSpPr>
          <p:spPr>
            <a:xfrm>
              <a:off x="2453950" y="3753175"/>
              <a:ext cx="46275" cy="11475"/>
            </a:xfrm>
            <a:custGeom>
              <a:avLst/>
              <a:gdLst/>
              <a:ahLst/>
              <a:cxnLst/>
              <a:rect l="l" t="t" r="r" b="b"/>
              <a:pathLst>
                <a:path w="1851" h="459" extrusionOk="0">
                  <a:moveTo>
                    <a:pt x="1851" y="332"/>
                  </a:moveTo>
                  <a:cubicBezTo>
                    <a:pt x="1305" y="439"/>
                    <a:pt x="633" y="429"/>
                    <a:pt x="0" y="458"/>
                  </a:cubicBezTo>
                  <a:cubicBezTo>
                    <a:pt x="254" y="1"/>
                    <a:pt x="1276" y="361"/>
                    <a:pt x="1851" y="3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818;p43">
              <a:extLst>
                <a:ext uri="{FF2B5EF4-FFF2-40B4-BE49-F238E27FC236}">
                  <a16:creationId xmlns:a16="http://schemas.microsoft.com/office/drawing/2014/main" id="{AC19BFAF-B8DD-77BA-9D66-B46A19927114}"/>
                </a:ext>
              </a:extLst>
            </p:cNvPr>
            <p:cNvSpPr/>
            <p:nvPr/>
          </p:nvSpPr>
          <p:spPr>
            <a:xfrm>
              <a:off x="2429100" y="3758525"/>
              <a:ext cx="216025" cy="32675"/>
            </a:xfrm>
            <a:custGeom>
              <a:avLst/>
              <a:gdLst/>
              <a:ahLst/>
              <a:cxnLst/>
              <a:rect l="l" t="t" r="r" b="b"/>
              <a:pathLst>
                <a:path w="8641" h="1307" extrusionOk="0">
                  <a:moveTo>
                    <a:pt x="8455" y="1"/>
                  </a:moveTo>
                  <a:cubicBezTo>
                    <a:pt x="8640" y="59"/>
                    <a:pt x="8445" y="371"/>
                    <a:pt x="8455" y="517"/>
                  </a:cubicBezTo>
                  <a:cubicBezTo>
                    <a:pt x="7082" y="965"/>
                    <a:pt x="5231" y="1033"/>
                    <a:pt x="3517" y="1189"/>
                  </a:cubicBezTo>
                  <a:cubicBezTo>
                    <a:pt x="2261" y="1306"/>
                    <a:pt x="1053" y="1014"/>
                    <a:pt x="1" y="829"/>
                  </a:cubicBezTo>
                  <a:cubicBezTo>
                    <a:pt x="205" y="566"/>
                    <a:pt x="614" y="790"/>
                    <a:pt x="907" y="790"/>
                  </a:cubicBezTo>
                  <a:cubicBezTo>
                    <a:pt x="1053" y="790"/>
                    <a:pt x="1189" y="751"/>
                    <a:pt x="1345" y="751"/>
                  </a:cubicBezTo>
                  <a:cubicBezTo>
                    <a:pt x="2455" y="731"/>
                    <a:pt x="3916" y="965"/>
                    <a:pt x="5173" y="878"/>
                  </a:cubicBezTo>
                  <a:cubicBezTo>
                    <a:pt x="6439" y="790"/>
                    <a:pt x="7783" y="537"/>
                    <a:pt x="8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819;p43">
              <a:extLst>
                <a:ext uri="{FF2B5EF4-FFF2-40B4-BE49-F238E27FC236}">
                  <a16:creationId xmlns:a16="http://schemas.microsoft.com/office/drawing/2014/main" id="{E253C7D9-3C9D-4CD7-AEBE-256E7D3A0E80}"/>
                </a:ext>
              </a:extLst>
            </p:cNvPr>
            <p:cNvSpPr/>
            <p:nvPr/>
          </p:nvSpPr>
          <p:spPr>
            <a:xfrm>
              <a:off x="2797525" y="3758525"/>
              <a:ext cx="8050" cy="13675"/>
            </a:xfrm>
            <a:custGeom>
              <a:avLst/>
              <a:gdLst/>
              <a:ahLst/>
              <a:cxnLst/>
              <a:rect l="l" t="t" r="r" b="b"/>
              <a:pathLst>
                <a:path w="322" h="547" extrusionOk="0">
                  <a:moveTo>
                    <a:pt x="39" y="1"/>
                  </a:moveTo>
                  <a:lnTo>
                    <a:pt x="283" y="1"/>
                  </a:lnTo>
                  <a:cubicBezTo>
                    <a:pt x="263" y="157"/>
                    <a:pt x="283" y="322"/>
                    <a:pt x="322" y="478"/>
                  </a:cubicBezTo>
                  <a:cubicBezTo>
                    <a:pt x="205" y="449"/>
                    <a:pt x="205" y="546"/>
                    <a:pt x="88" y="517"/>
                  </a:cubicBezTo>
                  <a:cubicBezTo>
                    <a:pt x="0" y="410"/>
                    <a:pt x="59" y="167"/>
                    <a:pt x="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820;p43">
              <a:extLst>
                <a:ext uri="{FF2B5EF4-FFF2-40B4-BE49-F238E27FC236}">
                  <a16:creationId xmlns:a16="http://schemas.microsoft.com/office/drawing/2014/main" id="{01ADE246-ADDF-C341-DDCD-0872DBC0066E}"/>
                </a:ext>
              </a:extLst>
            </p:cNvPr>
            <p:cNvSpPr/>
            <p:nvPr/>
          </p:nvSpPr>
          <p:spPr>
            <a:xfrm>
              <a:off x="2788275" y="3759500"/>
              <a:ext cx="6600" cy="11975"/>
            </a:xfrm>
            <a:custGeom>
              <a:avLst/>
              <a:gdLst/>
              <a:ahLst/>
              <a:cxnLst/>
              <a:rect l="l" t="t" r="r" b="b"/>
              <a:pathLst>
                <a:path w="264" h="479" extrusionOk="0">
                  <a:moveTo>
                    <a:pt x="98" y="1"/>
                  </a:moveTo>
                  <a:lnTo>
                    <a:pt x="215" y="1"/>
                  </a:lnTo>
                  <a:cubicBezTo>
                    <a:pt x="185" y="147"/>
                    <a:pt x="263" y="400"/>
                    <a:pt x="176" y="478"/>
                  </a:cubicBezTo>
                  <a:cubicBezTo>
                    <a:pt x="0" y="459"/>
                    <a:pt x="137" y="147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821;p43">
              <a:extLst>
                <a:ext uri="{FF2B5EF4-FFF2-40B4-BE49-F238E27FC236}">
                  <a16:creationId xmlns:a16="http://schemas.microsoft.com/office/drawing/2014/main" id="{B9C07C2E-F7AF-CF4A-6A17-16C20F7E1BB8}"/>
                </a:ext>
              </a:extLst>
            </p:cNvPr>
            <p:cNvSpPr/>
            <p:nvPr/>
          </p:nvSpPr>
          <p:spPr>
            <a:xfrm>
              <a:off x="2767575" y="3760250"/>
              <a:ext cx="7325" cy="12675"/>
            </a:xfrm>
            <a:custGeom>
              <a:avLst/>
              <a:gdLst/>
              <a:ahLst/>
              <a:cxnLst/>
              <a:rect l="l" t="t" r="r" b="b"/>
              <a:pathLst>
                <a:path w="293" h="507" extrusionOk="0">
                  <a:moveTo>
                    <a:pt x="293" y="10"/>
                  </a:moveTo>
                  <a:lnTo>
                    <a:pt x="293" y="448"/>
                  </a:lnTo>
                  <a:cubicBezTo>
                    <a:pt x="0" y="507"/>
                    <a:pt x="59" y="234"/>
                    <a:pt x="10" y="49"/>
                  </a:cubicBezTo>
                  <a:cubicBezTo>
                    <a:pt x="69" y="0"/>
                    <a:pt x="185" y="10"/>
                    <a:pt x="293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822;p43">
              <a:extLst>
                <a:ext uri="{FF2B5EF4-FFF2-40B4-BE49-F238E27FC236}">
                  <a16:creationId xmlns:a16="http://schemas.microsoft.com/office/drawing/2014/main" id="{141CFEF3-EE68-4CC8-92F0-6DDFB776A6B2}"/>
                </a:ext>
              </a:extLst>
            </p:cNvPr>
            <p:cNvSpPr/>
            <p:nvPr/>
          </p:nvSpPr>
          <p:spPr>
            <a:xfrm>
              <a:off x="2778525" y="3760475"/>
              <a:ext cx="6125" cy="11975"/>
            </a:xfrm>
            <a:custGeom>
              <a:avLst/>
              <a:gdLst/>
              <a:ahLst/>
              <a:cxnLst/>
              <a:rect l="l" t="t" r="r" b="b"/>
              <a:pathLst>
                <a:path w="245" h="479" extrusionOk="0">
                  <a:moveTo>
                    <a:pt x="88" y="1"/>
                  </a:moveTo>
                  <a:lnTo>
                    <a:pt x="244" y="1"/>
                  </a:lnTo>
                  <a:cubicBezTo>
                    <a:pt x="215" y="157"/>
                    <a:pt x="234" y="361"/>
                    <a:pt x="166" y="478"/>
                  </a:cubicBezTo>
                  <a:cubicBezTo>
                    <a:pt x="1" y="459"/>
                    <a:pt x="127" y="147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823;p43">
              <a:extLst>
                <a:ext uri="{FF2B5EF4-FFF2-40B4-BE49-F238E27FC236}">
                  <a16:creationId xmlns:a16="http://schemas.microsoft.com/office/drawing/2014/main" id="{50B99268-5D21-C8E0-DD16-B56C17E6E9A1}"/>
                </a:ext>
              </a:extLst>
            </p:cNvPr>
            <p:cNvSpPr/>
            <p:nvPr/>
          </p:nvSpPr>
          <p:spPr>
            <a:xfrm>
              <a:off x="2921950" y="3764625"/>
              <a:ext cx="6350" cy="6100"/>
            </a:xfrm>
            <a:custGeom>
              <a:avLst/>
              <a:gdLst/>
              <a:ahLst/>
              <a:cxnLst/>
              <a:rect l="l" t="t" r="r" b="b"/>
              <a:pathLst>
                <a:path w="254" h="244" extrusionOk="0">
                  <a:moveTo>
                    <a:pt x="166" y="0"/>
                  </a:moveTo>
                  <a:cubicBezTo>
                    <a:pt x="225" y="0"/>
                    <a:pt x="176" y="117"/>
                    <a:pt x="244" y="117"/>
                  </a:cubicBezTo>
                  <a:cubicBezTo>
                    <a:pt x="254" y="205"/>
                    <a:pt x="127" y="166"/>
                    <a:pt x="117" y="244"/>
                  </a:cubicBezTo>
                  <a:cubicBezTo>
                    <a:pt x="0" y="176"/>
                    <a:pt x="186" y="98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824;p43">
              <a:extLst>
                <a:ext uri="{FF2B5EF4-FFF2-40B4-BE49-F238E27FC236}">
                  <a16:creationId xmlns:a16="http://schemas.microsoft.com/office/drawing/2014/main" id="{0E573653-7F4F-5825-9B66-7A7AF86F0E55}"/>
                </a:ext>
              </a:extLst>
            </p:cNvPr>
            <p:cNvSpPr/>
            <p:nvPr/>
          </p:nvSpPr>
          <p:spPr>
            <a:xfrm>
              <a:off x="2262325" y="3772425"/>
              <a:ext cx="144175" cy="22900"/>
            </a:xfrm>
            <a:custGeom>
              <a:avLst/>
              <a:gdLst/>
              <a:ahLst/>
              <a:cxnLst/>
              <a:rect l="l" t="t" r="r" b="b"/>
              <a:pathLst>
                <a:path w="5767" h="916" extrusionOk="0">
                  <a:moveTo>
                    <a:pt x="5766" y="0"/>
                  </a:moveTo>
                  <a:cubicBezTo>
                    <a:pt x="5747" y="351"/>
                    <a:pt x="5065" y="507"/>
                    <a:pt x="4695" y="555"/>
                  </a:cubicBezTo>
                  <a:cubicBezTo>
                    <a:pt x="3896" y="662"/>
                    <a:pt x="2873" y="448"/>
                    <a:pt x="2094" y="477"/>
                  </a:cubicBezTo>
                  <a:cubicBezTo>
                    <a:pt x="2562" y="692"/>
                    <a:pt x="3273" y="662"/>
                    <a:pt x="3906" y="711"/>
                  </a:cubicBezTo>
                  <a:cubicBezTo>
                    <a:pt x="2815" y="916"/>
                    <a:pt x="1130" y="877"/>
                    <a:pt x="78" y="672"/>
                  </a:cubicBezTo>
                  <a:cubicBezTo>
                    <a:pt x="29" y="546"/>
                    <a:pt x="0" y="273"/>
                    <a:pt x="78" y="156"/>
                  </a:cubicBezTo>
                  <a:cubicBezTo>
                    <a:pt x="1880" y="283"/>
                    <a:pt x="4188" y="458"/>
                    <a:pt x="5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825;p43">
              <a:extLst>
                <a:ext uri="{FF2B5EF4-FFF2-40B4-BE49-F238E27FC236}">
                  <a16:creationId xmlns:a16="http://schemas.microsoft.com/office/drawing/2014/main" id="{9C097767-30CD-6F6B-AB4C-94CB6D51DC43}"/>
                </a:ext>
              </a:extLst>
            </p:cNvPr>
            <p:cNvSpPr/>
            <p:nvPr/>
          </p:nvSpPr>
          <p:spPr>
            <a:xfrm>
              <a:off x="3104325" y="3771450"/>
              <a:ext cx="120800" cy="7575"/>
            </a:xfrm>
            <a:custGeom>
              <a:avLst/>
              <a:gdLst/>
              <a:ahLst/>
              <a:cxnLst/>
              <a:rect l="l" t="t" r="r" b="b"/>
              <a:pathLst>
                <a:path w="4832" h="303" extrusionOk="0">
                  <a:moveTo>
                    <a:pt x="10" y="0"/>
                  </a:moveTo>
                  <a:cubicBezTo>
                    <a:pt x="1481" y="156"/>
                    <a:pt x="3419" y="59"/>
                    <a:pt x="4832" y="39"/>
                  </a:cubicBezTo>
                  <a:cubicBezTo>
                    <a:pt x="3244" y="263"/>
                    <a:pt x="1647" y="302"/>
                    <a:pt x="49" y="156"/>
                  </a:cubicBezTo>
                  <a:cubicBezTo>
                    <a:pt x="59" y="88"/>
                    <a:pt x="1" y="78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826;p43">
              <a:extLst>
                <a:ext uri="{FF2B5EF4-FFF2-40B4-BE49-F238E27FC236}">
                  <a16:creationId xmlns:a16="http://schemas.microsoft.com/office/drawing/2014/main" id="{4830B75F-F11F-A85C-CC72-B581C481A5F9}"/>
                </a:ext>
              </a:extLst>
            </p:cNvPr>
            <p:cNvSpPr/>
            <p:nvPr/>
          </p:nvSpPr>
          <p:spPr>
            <a:xfrm>
              <a:off x="2666275" y="3773400"/>
              <a:ext cx="176800" cy="103750"/>
            </a:xfrm>
            <a:custGeom>
              <a:avLst/>
              <a:gdLst/>
              <a:ahLst/>
              <a:cxnLst/>
              <a:rect l="l" t="t" r="r" b="b"/>
              <a:pathLst>
                <a:path w="7072" h="4150" extrusionOk="0">
                  <a:moveTo>
                    <a:pt x="6984" y="0"/>
                  </a:moveTo>
                  <a:cubicBezTo>
                    <a:pt x="6974" y="1081"/>
                    <a:pt x="6906" y="2513"/>
                    <a:pt x="7072" y="3633"/>
                  </a:cubicBezTo>
                  <a:cubicBezTo>
                    <a:pt x="6906" y="3682"/>
                    <a:pt x="6760" y="3760"/>
                    <a:pt x="6633" y="3877"/>
                  </a:cubicBezTo>
                  <a:cubicBezTo>
                    <a:pt x="6536" y="3127"/>
                    <a:pt x="6692" y="2289"/>
                    <a:pt x="6478" y="1617"/>
                  </a:cubicBezTo>
                  <a:cubicBezTo>
                    <a:pt x="6322" y="2260"/>
                    <a:pt x="6400" y="3127"/>
                    <a:pt x="6351" y="3877"/>
                  </a:cubicBezTo>
                  <a:cubicBezTo>
                    <a:pt x="4237" y="4149"/>
                    <a:pt x="2299" y="3633"/>
                    <a:pt x="69" y="3672"/>
                  </a:cubicBezTo>
                  <a:cubicBezTo>
                    <a:pt x="40" y="2581"/>
                    <a:pt x="49" y="1461"/>
                    <a:pt x="1" y="390"/>
                  </a:cubicBezTo>
                  <a:cubicBezTo>
                    <a:pt x="906" y="516"/>
                    <a:pt x="1988" y="331"/>
                    <a:pt x="3117" y="390"/>
                  </a:cubicBezTo>
                  <a:cubicBezTo>
                    <a:pt x="4666" y="477"/>
                    <a:pt x="6215" y="672"/>
                    <a:pt x="6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827;p43">
              <a:extLst>
                <a:ext uri="{FF2B5EF4-FFF2-40B4-BE49-F238E27FC236}">
                  <a16:creationId xmlns:a16="http://schemas.microsoft.com/office/drawing/2014/main" id="{DD2AA903-8AAA-8BF3-397A-364A243A27BE}"/>
                </a:ext>
              </a:extLst>
            </p:cNvPr>
            <p:cNvSpPr/>
            <p:nvPr/>
          </p:nvSpPr>
          <p:spPr>
            <a:xfrm>
              <a:off x="2939725" y="3777275"/>
              <a:ext cx="139300" cy="20500"/>
            </a:xfrm>
            <a:custGeom>
              <a:avLst/>
              <a:gdLst/>
              <a:ahLst/>
              <a:cxnLst/>
              <a:rect l="l" t="t" r="r" b="b"/>
              <a:pathLst>
                <a:path w="5572" h="820" extrusionOk="0">
                  <a:moveTo>
                    <a:pt x="5572" y="283"/>
                  </a:moveTo>
                  <a:cubicBezTo>
                    <a:pt x="4004" y="819"/>
                    <a:pt x="1530" y="507"/>
                    <a:pt x="39" y="118"/>
                  </a:cubicBezTo>
                  <a:cubicBezTo>
                    <a:pt x="10" y="89"/>
                    <a:pt x="1" y="40"/>
                    <a:pt x="1" y="1"/>
                  </a:cubicBezTo>
                  <a:cubicBezTo>
                    <a:pt x="1608" y="167"/>
                    <a:pt x="3633" y="449"/>
                    <a:pt x="5572" y="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828;p43">
              <a:extLst>
                <a:ext uri="{FF2B5EF4-FFF2-40B4-BE49-F238E27FC236}">
                  <a16:creationId xmlns:a16="http://schemas.microsoft.com/office/drawing/2014/main" id="{C83C0BD5-C597-2F9C-FDA6-C7F1E9727837}"/>
                </a:ext>
              </a:extLst>
            </p:cNvPr>
            <p:cNvSpPr/>
            <p:nvPr/>
          </p:nvSpPr>
          <p:spPr>
            <a:xfrm>
              <a:off x="2652650" y="3781175"/>
              <a:ext cx="13900" cy="85000"/>
            </a:xfrm>
            <a:custGeom>
              <a:avLst/>
              <a:gdLst/>
              <a:ahLst/>
              <a:cxnLst/>
              <a:rect l="l" t="t" r="r" b="b"/>
              <a:pathLst>
                <a:path w="556" h="3400" extrusionOk="0">
                  <a:moveTo>
                    <a:pt x="68" y="1"/>
                  </a:moveTo>
                  <a:cubicBezTo>
                    <a:pt x="166" y="40"/>
                    <a:pt x="273" y="49"/>
                    <a:pt x="380" y="49"/>
                  </a:cubicBezTo>
                  <a:cubicBezTo>
                    <a:pt x="351" y="751"/>
                    <a:pt x="312" y="1793"/>
                    <a:pt x="341" y="2572"/>
                  </a:cubicBezTo>
                  <a:cubicBezTo>
                    <a:pt x="361" y="2835"/>
                    <a:pt x="555" y="3371"/>
                    <a:pt x="224" y="3400"/>
                  </a:cubicBezTo>
                  <a:cubicBezTo>
                    <a:pt x="0" y="3332"/>
                    <a:pt x="98" y="3010"/>
                    <a:pt x="98" y="2855"/>
                  </a:cubicBezTo>
                  <a:cubicBezTo>
                    <a:pt x="88" y="1997"/>
                    <a:pt x="117" y="965"/>
                    <a:pt x="59" y="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829;p43">
              <a:extLst>
                <a:ext uri="{FF2B5EF4-FFF2-40B4-BE49-F238E27FC236}">
                  <a16:creationId xmlns:a16="http://schemas.microsoft.com/office/drawing/2014/main" id="{E25688E3-4A38-E83A-B4F2-2D44442A91F5}"/>
                </a:ext>
              </a:extLst>
            </p:cNvPr>
            <p:cNvSpPr/>
            <p:nvPr/>
          </p:nvSpPr>
          <p:spPr>
            <a:xfrm>
              <a:off x="2937525" y="3784350"/>
              <a:ext cx="89150" cy="14625"/>
            </a:xfrm>
            <a:custGeom>
              <a:avLst/>
              <a:gdLst/>
              <a:ahLst/>
              <a:cxnLst/>
              <a:rect l="l" t="t" r="r" b="b"/>
              <a:pathLst>
                <a:path w="3566" h="585" extrusionOk="0">
                  <a:moveTo>
                    <a:pt x="3566" y="429"/>
                  </a:moveTo>
                  <a:cubicBezTo>
                    <a:pt x="2416" y="585"/>
                    <a:pt x="955" y="380"/>
                    <a:pt x="11" y="78"/>
                  </a:cubicBezTo>
                  <a:cubicBezTo>
                    <a:pt x="1" y="30"/>
                    <a:pt x="20" y="10"/>
                    <a:pt x="50" y="0"/>
                  </a:cubicBezTo>
                  <a:cubicBezTo>
                    <a:pt x="1199" y="273"/>
                    <a:pt x="2377" y="419"/>
                    <a:pt x="3566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830;p43">
              <a:extLst>
                <a:ext uri="{FF2B5EF4-FFF2-40B4-BE49-F238E27FC236}">
                  <a16:creationId xmlns:a16="http://schemas.microsoft.com/office/drawing/2014/main" id="{5779D9A6-F64A-CA0E-1173-75A9D65E14EE}"/>
                </a:ext>
              </a:extLst>
            </p:cNvPr>
            <p:cNvSpPr/>
            <p:nvPr/>
          </p:nvSpPr>
          <p:spPr>
            <a:xfrm>
              <a:off x="2427900" y="3785325"/>
              <a:ext cx="154400" cy="14625"/>
            </a:xfrm>
            <a:custGeom>
              <a:avLst/>
              <a:gdLst/>
              <a:ahLst/>
              <a:cxnLst/>
              <a:rect l="l" t="t" r="r" b="b"/>
              <a:pathLst>
                <a:path w="6176" h="585" extrusionOk="0">
                  <a:moveTo>
                    <a:pt x="6175" y="117"/>
                  </a:moveTo>
                  <a:cubicBezTo>
                    <a:pt x="5094" y="263"/>
                    <a:pt x="3886" y="585"/>
                    <a:pt x="2698" y="546"/>
                  </a:cubicBezTo>
                  <a:cubicBezTo>
                    <a:pt x="1773" y="526"/>
                    <a:pt x="925" y="205"/>
                    <a:pt x="88" y="117"/>
                  </a:cubicBezTo>
                  <a:cubicBezTo>
                    <a:pt x="49" y="117"/>
                    <a:pt x="20" y="107"/>
                    <a:pt x="10" y="78"/>
                  </a:cubicBezTo>
                  <a:cubicBezTo>
                    <a:pt x="0" y="49"/>
                    <a:pt x="20" y="0"/>
                    <a:pt x="49" y="0"/>
                  </a:cubicBezTo>
                  <a:cubicBezTo>
                    <a:pt x="1861" y="565"/>
                    <a:pt x="4081" y="127"/>
                    <a:pt x="6175" y="1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831;p43">
              <a:extLst>
                <a:ext uri="{FF2B5EF4-FFF2-40B4-BE49-F238E27FC236}">
                  <a16:creationId xmlns:a16="http://schemas.microsoft.com/office/drawing/2014/main" id="{7EF7E3C4-2041-A6E1-2D5E-B829AFE7B828}"/>
                </a:ext>
              </a:extLst>
            </p:cNvPr>
            <p:cNvSpPr/>
            <p:nvPr/>
          </p:nvSpPr>
          <p:spPr>
            <a:xfrm>
              <a:off x="3098475" y="3787275"/>
              <a:ext cx="123500" cy="157325"/>
            </a:xfrm>
            <a:custGeom>
              <a:avLst/>
              <a:gdLst/>
              <a:ahLst/>
              <a:cxnLst/>
              <a:rect l="l" t="t" r="r" b="b"/>
              <a:pathLst>
                <a:path w="4940" h="6293" extrusionOk="0">
                  <a:moveTo>
                    <a:pt x="4910" y="0"/>
                  </a:moveTo>
                  <a:cubicBezTo>
                    <a:pt x="4803" y="1997"/>
                    <a:pt x="4939" y="4110"/>
                    <a:pt x="4871" y="6088"/>
                  </a:cubicBezTo>
                  <a:cubicBezTo>
                    <a:pt x="3507" y="6214"/>
                    <a:pt x="2134" y="6263"/>
                    <a:pt x="761" y="6244"/>
                  </a:cubicBezTo>
                  <a:cubicBezTo>
                    <a:pt x="615" y="4393"/>
                    <a:pt x="985" y="2260"/>
                    <a:pt x="644" y="555"/>
                  </a:cubicBezTo>
                  <a:cubicBezTo>
                    <a:pt x="517" y="2318"/>
                    <a:pt x="439" y="4373"/>
                    <a:pt x="644" y="6244"/>
                  </a:cubicBezTo>
                  <a:cubicBezTo>
                    <a:pt x="459" y="6214"/>
                    <a:pt x="244" y="6292"/>
                    <a:pt x="167" y="6244"/>
                  </a:cubicBezTo>
                  <a:cubicBezTo>
                    <a:pt x="254" y="5435"/>
                    <a:pt x="1" y="4724"/>
                    <a:pt x="89" y="4072"/>
                  </a:cubicBezTo>
                  <a:cubicBezTo>
                    <a:pt x="118" y="3867"/>
                    <a:pt x="313" y="3701"/>
                    <a:pt x="322" y="3516"/>
                  </a:cubicBezTo>
                  <a:cubicBezTo>
                    <a:pt x="342" y="3331"/>
                    <a:pt x="186" y="3166"/>
                    <a:pt x="167" y="2961"/>
                  </a:cubicBezTo>
                  <a:cubicBezTo>
                    <a:pt x="147" y="2630"/>
                    <a:pt x="264" y="1968"/>
                    <a:pt x="293" y="1461"/>
                  </a:cubicBezTo>
                  <a:cubicBezTo>
                    <a:pt x="303" y="1072"/>
                    <a:pt x="274" y="663"/>
                    <a:pt x="293" y="244"/>
                  </a:cubicBezTo>
                  <a:cubicBezTo>
                    <a:pt x="1959" y="292"/>
                    <a:pt x="3351" y="59"/>
                    <a:pt x="4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832;p43">
              <a:extLst>
                <a:ext uri="{FF2B5EF4-FFF2-40B4-BE49-F238E27FC236}">
                  <a16:creationId xmlns:a16="http://schemas.microsoft.com/office/drawing/2014/main" id="{41CBA661-3DD3-AA42-2E13-2BC263825FDD}"/>
                </a:ext>
              </a:extLst>
            </p:cNvPr>
            <p:cNvSpPr/>
            <p:nvPr/>
          </p:nvSpPr>
          <p:spPr>
            <a:xfrm>
              <a:off x="2424725" y="3797975"/>
              <a:ext cx="212350" cy="29750"/>
            </a:xfrm>
            <a:custGeom>
              <a:avLst/>
              <a:gdLst/>
              <a:ahLst/>
              <a:cxnLst/>
              <a:rect l="l" t="t" r="r" b="b"/>
              <a:pathLst>
                <a:path w="8494" h="1190" extrusionOk="0">
                  <a:moveTo>
                    <a:pt x="8396" y="761"/>
                  </a:moveTo>
                  <a:cubicBezTo>
                    <a:pt x="8026" y="673"/>
                    <a:pt x="7802" y="449"/>
                    <a:pt x="7325" y="595"/>
                  </a:cubicBezTo>
                  <a:cubicBezTo>
                    <a:pt x="7150" y="653"/>
                    <a:pt x="7023" y="868"/>
                    <a:pt x="6857" y="868"/>
                  </a:cubicBezTo>
                  <a:cubicBezTo>
                    <a:pt x="6614" y="877"/>
                    <a:pt x="6390" y="614"/>
                    <a:pt x="6146" y="634"/>
                  </a:cubicBezTo>
                  <a:cubicBezTo>
                    <a:pt x="5903" y="653"/>
                    <a:pt x="5669" y="1014"/>
                    <a:pt x="5358" y="1072"/>
                  </a:cubicBezTo>
                  <a:cubicBezTo>
                    <a:pt x="4900" y="1150"/>
                    <a:pt x="4403" y="673"/>
                    <a:pt x="3935" y="712"/>
                  </a:cubicBezTo>
                  <a:cubicBezTo>
                    <a:pt x="3692" y="731"/>
                    <a:pt x="3497" y="946"/>
                    <a:pt x="3302" y="1072"/>
                  </a:cubicBezTo>
                  <a:cubicBezTo>
                    <a:pt x="2874" y="1043"/>
                    <a:pt x="2728" y="761"/>
                    <a:pt x="2348" y="790"/>
                  </a:cubicBezTo>
                  <a:cubicBezTo>
                    <a:pt x="2036" y="819"/>
                    <a:pt x="1841" y="1189"/>
                    <a:pt x="1598" y="1189"/>
                  </a:cubicBezTo>
                  <a:cubicBezTo>
                    <a:pt x="1364" y="1179"/>
                    <a:pt x="1208" y="838"/>
                    <a:pt x="926" y="790"/>
                  </a:cubicBezTo>
                  <a:cubicBezTo>
                    <a:pt x="585" y="731"/>
                    <a:pt x="419" y="858"/>
                    <a:pt x="98" y="1033"/>
                  </a:cubicBezTo>
                  <a:cubicBezTo>
                    <a:pt x="1" y="829"/>
                    <a:pt x="78" y="459"/>
                    <a:pt x="98" y="235"/>
                  </a:cubicBezTo>
                  <a:cubicBezTo>
                    <a:pt x="2630" y="722"/>
                    <a:pt x="5903" y="566"/>
                    <a:pt x="8318" y="1"/>
                  </a:cubicBezTo>
                  <a:cubicBezTo>
                    <a:pt x="8494" y="108"/>
                    <a:pt x="8348" y="527"/>
                    <a:pt x="8396" y="7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833;p43">
              <a:extLst>
                <a:ext uri="{FF2B5EF4-FFF2-40B4-BE49-F238E27FC236}">
                  <a16:creationId xmlns:a16="http://schemas.microsoft.com/office/drawing/2014/main" id="{3604FB15-9C54-6469-129A-4A0C2633A9F7}"/>
                </a:ext>
              </a:extLst>
            </p:cNvPr>
            <p:cNvSpPr/>
            <p:nvPr/>
          </p:nvSpPr>
          <p:spPr>
            <a:xfrm>
              <a:off x="2944350" y="3797975"/>
              <a:ext cx="145400" cy="72350"/>
            </a:xfrm>
            <a:custGeom>
              <a:avLst/>
              <a:gdLst/>
              <a:ahLst/>
              <a:cxnLst/>
              <a:rect l="l" t="t" r="r" b="b"/>
              <a:pathLst>
                <a:path w="5816" h="2894" extrusionOk="0">
                  <a:moveTo>
                    <a:pt x="5776" y="2494"/>
                  </a:moveTo>
                  <a:cubicBezTo>
                    <a:pt x="4150" y="2894"/>
                    <a:pt x="1900" y="2504"/>
                    <a:pt x="10" y="2533"/>
                  </a:cubicBezTo>
                  <a:cubicBezTo>
                    <a:pt x="20" y="1803"/>
                    <a:pt x="1" y="887"/>
                    <a:pt x="10" y="283"/>
                  </a:cubicBezTo>
                  <a:cubicBezTo>
                    <a:pt x="575" y="244"/>
                    <a:pt x="147" y="1403"/>
                    <a:pt x="332" y="1822"/>
                  </a:cubicBezTo>
                  <a:cubicBezTo>
                    <a:pt x="507" y="1452"/>
                    <a:pt x="429" y="819"/>
                    <a:pt x="449" y="283"/>
                  </a:cubicBezTo>
                  <a:cubicBezTo>
                    <a:pt x="2095" y="546"/>
                    <a:pt x="4471" y="546"/>
                    <a:pt x="5786" y="1"/>
                  </a:cubicBezTo>
                  <a:cubicBezTo>
                    <a:pt x="5815" y="702"/>
                    <a:pt x="5757" y="1666"/>
                    <a:pt x="5776" y="2494"/>
                  </a:cubicBezTo>
                  <a:close/>
                  <a:moveTo>
                    <a:pt x="3020" y="1462"/>
                  </a:moveTo>
                  <a:cubicBezTo>
                    <a:pt x="2981" y="1316"/>
                    <a:pt x="2854" y="1160"/>
                    <a:pt x="2543" y="1267"/>
                  </a:cubicBezTo>
                  <a:cubicBezTo>
                    <a:pt x="1656" y="1588"/>
                    <a:pt x="3254" y="2397"/>
                    <a:pt x="3020" y="14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834;p43">
              <a:extLst>
                <a:ext uri="{FF2B5EF4-FFF2-40B4-BE49-F238E27FC236}">
                  <a16:creationId xmlns:a16="http://schemas.microsoft.com/office/drawing/2014/main" id="{2E3A8FBF-1425-4A18-80AD-B5F592584F81}"/>
                </a:ext>
              </a:extLst>
            </p:cNvPr>
            <p:cNvSpPr/>
            <p:nvPr/>
          </p:nvSpPr>
          <p:spPr>
            <a:xfrm>
              <a:off x="2266200" y="3801150"/>
              <a:ext cx="147825" cy="155375"/>
            </a:xfrm>
            <a:custGeom>
              <a:avLst/>
              <a:gdLst/>
              <a:ahLst/>
              <a:cxnLst/>
              <a:rect l="l" t="t" r="r" b="b"/>
              <a:pathLst>
                <a:path w="5913" h="6215" extrusionOk="0">
                  <a:moveTo>
                    <a:pt x="5572" y="0"/>
                  </a:moveTo>
                  <a:cubicBezTo>
                    <a:pt x="5650" y="1559"/>
                    <a:pt x="5806" y="3439"/>
                    <a:pt x="5806" y="5211"/>
                  </a:cubicBezTo>
                  <a:cubicBezTo>
                    <a:pt x="5806" y="5426"/>
                    <a:pt x="5913" y="5766"/>
                    <a:pt x="5689" y="5922"/>
                  </a:cubicBezTo>
                  <a:cubicBezTo>
                    <a:pt x="5514" y="5786"/>
                    <a:pt x="5640" y="5357"/>
                    <a:pt x="5533" y="5172"/>
                  </a:cubicBezTo>
                  <a:cubicBezTo>
                    <a:pt x="5436" y="5426"/>
                    <a:pt x="5397" y="5689"/>
                    <a:pt x="5407" y="5961"/>
                  </a:cubicBezTo>
                  <a:cubicBezTo>
                    <a:pt x="3907" y="6214"/>
                    <a:pt x="2329" y="6176"/>
                    <a:pt x="624" y="6195"/>
                  </a:cubicBezTo>
                  <a:cubicBezTo>
                    <a:pt x="653" y="5669"/>
                    <a:pt x="644" y="5143"/>
                    <a:pt x="585" y="4617"/>
                  </a:cubicBezTo>
                  <a:cubicBezTo>
                    <a:pt x="371" y="4705"/>
                    <a:pt x="429" y="5094"/>
                    <a:pt x="429" y="5406"/>
                  </a:cubicBezTo>
                  <a:cubicBezTo>
                    <a:pt x="429" y="5718"/>
                    <a:pt x="527" y="6107"/>
                    <a:pt x="313" y="6195"/>
                  </a:cubicBezTo>
                  <a:cubicBezTo>
                    <a:pt x="69" y="6195"/>
                    <a:pt x="127" y="5698"/>
                    <a:pt x="108" y="5484"/>
                  </a:cubicBezTo>
                  <a:cubicBezTo>
                    <a:pt x="1" y="3926"/>
                    <a:pt x="50" y="1861"/>
                    <a:pt x="147" y="156"/>
                  </a:cubicBezTo>
                  <a:cubicBezTo>
                    <a:pt x="244" y="137"/>
                    <a:pt x="235" y="224"/>
                    <a:pt x="351" y="195"/>
                  </a:cubicBezTo>
                  <a:cubicBezTo>
                    <a:pt x="488" y="1257"/>
                    <a:pt x="274" y="2991"/>
                    <a:pt x="546" y="4140"/>
                  </a:cubicBezTo>
                  <a:cubicBezTo>
                    <a:pt x="722" y="2922"/>
                    <a:pt x="566" y="1569"/>
                    <a:pt x="624" y="195"/>
                  </a:cubicBezTo>
                  <a:cubicBezTo>
                    <a:pt x="2309" y="205"/>
                    <a:pt x="4131" y="419"/>
                    <a:pt x="5572" y="0"/>
                  </a:cubicBezTo>
                  <a:close/>
                  <a:moveTo>
                    <a:pt x="4939" y="672"/>
                  </a:moveTo>
                  <a:cubicBezTo>
                    <a:pt x="3712" y="293"/>
                    <a:pt x="1754" y="595"/>
                    <a:pt x="829" y="906"/>
                  </a:cubicBezTo>
                  <a:cubicBezTo>
                    <a:pt x="683" y="2406"/>
                    <a:pt x="751" y="4286"/>
                    <a:pt x="1111" y="5533"/>
                  </a:cubicBezTo>
                  <a:cubicBezTo>
                    <a:pt x="2309" y="5620"/>
                    <a:pt x="4004" y="5747"/>
                    <a:pt x="5183" y="5406"/>
                  </a:cubicBezTo>
                  <a:cubicBezTo>
                    <a:pt x="5523" y="4004"/>
                    <a:pt x="5377" y="1968"/>
                    <a:pt x="5183" y="517"/>
                  </a:cubicBezTo>
                  <a:cubicBezTo>
                    <a:pt x="4988" y="448"/>
                    <a:pt x="5095" y="692"/>
                    <a:pt x="4939" y="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835;p43">
              <a:extLst>
                <a:ext uri="{FF2B5EF4-FFF2-40B4-BE49-F238E27FC236}">
                  <a16:creationId xmlns:a16="http://schemas.microsoft.com/office/drawing/2014/main" id="{4E899A5C-067C-8FD7-90A5-DAA6F8581DFA}"/>
                </a:ext>
              </a:extLst>
            </p:cNvPr>
            <p:cNvSpPr/>
            <p:nvPr/>
          </p:nvSpPr>
          <p:spPr>
            <a:xfrm>
              <a:off x="2292275" y="3820875"/>
              <a:ext cx="99600" cy="110825"/>
            </a:xfrm>
            <a:custGeom>
              <a:avLst/>
              <a:gdLst/>
              <a:ahLst/>
              <a:cxnLst/>
              <a:rect l="l" t="t" r="r" b="b"/>
              <a:pathLst>
                <a:path w="3984" h="4433" extrusionOk="0">
                  <a:moveTo>
                    <a:pt x="3974" y="312"/>
                  </a:moveTo>
                  <a:cubicBezTo>
                    <a:pt x="3984" y="1627"/>
                    <a:pt x="3867" y="3020"/>
                    <a:pt x="3974" y="4305"/>
                  </a:cubicBezTo>
                  <a:cubicBezTo>
                    <a:pt x="3838" y="4266"/>
                    <a:pt x="3682" y="4247"/>
                    <a:pt x="3545" y="4266"/>
                  </a:cubicBezTo>
                  <a:cubicBezTo>
                    <a:pt x="3808" y="3263"/>
                    <a:pt x="3662" y="1646"/>
                    <a:pt x="3701" y="556"/>
                  </a:cubicBezTo>
                  <a:cubicBezTo>
                    <a:pt x="2815" y="302"/>
                    <a:pt x="1500" y="468"/>
                    <a:pt x="653" y="633"/>
                  </a:cubicBezTo>
                  <a:cubicBezTo>
                    <a:pt x="507" y="770"/>
                    <a:pt x="536" y="487"/>
                    <a:pt x="380" y="507"/>
                  </a:cubicBezTo>
                  <a:cubicBezTo>
                    <a:pt x="214" y="1422"/>
                    <a:pt x="312" y="3127"/>
                    <a:pt x="536" y="4140"/>
                  </a:cubicBezTo>
                  <a:cubicBezTo>
                    <a:pt x="1062" y="4140"/>
                    <a:pt x="2075" y="4150"/>
                    <a:pt x="2786" y="4062"/>
                  </a:cubicBezTo>
                  <a:cubicBezTo>
                    <a:pt x="3068" y="4033"/>
                    <a:pt x="3438" y="3838"/>
                    <a:pt x="3458" y="4189"/>
                  </a:cubicBezTo>
                  <a:cubicBezTo>
                    <a:pt x="2649" y="4432"/>
                    <a:pt x="1422" y="4344"/>
                    <a:pt x="292" y="4383"/>
                  </a:cubicBezTo>
                  <a:cubicBezTo>
                    <a:pt x="0" y="3312"/>
                    <a:pt x="156" y="1793"/>
                    <a:pt x="58" y="507"/>
                  </a:cubicBezTo>
                  <a:cubicBezTo>
                    <a:pt x="312" y="312"/>
                    <a:pt x="662" y="380"/>
                    <a:pt x="1003" y="351"/>
                  </a:cubicBezTo>
                  <a:cubicBezTo>
                    <a:pt x="1977" y="293"/>
                    <a:pt x="3097" y="0"/>
                    <a:pt x="3974" y="312"/>
                  </a:cubicBezTo>
                  <a:close/>
                </a:path>
              </a:pathLst>
            </a:custGeom>
            <a:solidFill>
              <a:srgbClr val="E25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836;p43">
              <a:extLst>
                <a:ext uri="{FF2B5EF4-FFF2-40B4-BE49-F238E27FC236}">
                  <a16:creationId xmlns:a16="http://schemas.microsoft.com/office/drawing/2014/main" id="{802CF945-4BD3-8C32-ECAF-FC1683FE9559}"/>
                </a:ext>
              </a:extLst>
            </p:cNvPr>
            <p:cNvSpPr/>
            <p:nvPr/>
          </p:nvSpPr>
          <p:spPr>
            <a:xfrm>
              <a:off x="2305175" y="3840600"/>
              <a:ext cx="72575" cy="75500"/>
            </a:xfrm>
            <a:custGeom>
              <a:avLst/>
              <a:gdLst/>
              <a:ahLst/>
              <a:cxnLst/>
              <a:rect l="l" t="t" r="r" b="b"/>
              <a:pathLst>
                <a:path w="2903" h="3020" extrusionOk="0">
                  <a:moveTo>
                    <a:pt x="2903" y="0"/>
                  </a:moveTo>
                  <a:cubicBezTo>
                    <a:pt x="2874" y="906"/>
                    <a:pt x="2757" y="1929"/>
                    <a:pt x="2825" y="2796"/>
                  </a:cubicBezTo>
                  <a:cubicBezTo>
                    <a:pt x="1880" y="2776"/>
                    <a:pt x="1208" y="3020"/>
                    <a:pt x="263" y="3000"/>
                  </a:cubicBezTo>
                  <a:cubicBezTo>
                    <a:pt x="127" y="2202"/>
                    <a:pt x="49" y="1393"/>
                    <a:pt x="20" y="585"/>
                  </a:cubicBezTo>
                  <a:cubicBezTo>
                    <a:pt x="0" y="429"/>
                    <a:pt x="176" y="604"/>
                    <a:pt x="302" y="546"/>
                  </a:cubicBezTo>
                  <a:cubicBezTo>
                    <a:pt x="370" y="439"/>
                    <a:pt x="400" y="312"/>
                    <a:pt x="380" y="195"/>
                  </a:cubicBezTo>
                  <a:cubicBezTo>
                    <a:pt x="1227" y="137"/>
                    <a:pt x="2007" y="0"/>
                    <a:pt x="2903" y="0"/>
                  </a:cubicBezTo>
                  <a:close/>
                  <a:moveTo>
                    <a:pt x="1724" y="994"/>
                  </a:moveTo>
                  <a:cubicBezTo>
                    <a:pt x="1744" y="809"/>
                    <a:pt x="1861" y="711"/>
                    <a:pt x="1841" y="478"/>
                  </a:cubicBezTo>
                  <a:cubicBezTo>
                    <a:pt x="1627" y="594"/>
                    <a:pt x="1705" y="994"/>
                    <a:pt x="1529" y="1150"/>
                  </a:cubicBezTo>
                  <a:cubicBezTo>
                    <a:pt x="1432" y="887"/>
                    <a:pt x="1588" y="380"/>
                    <a:pt x="1335" y="283"/>
                  </a:cubicBezTo>
                  <a:cubicBezTo>
                    <a:pt x="1169" y="546"/>
                    <a:pt x="1481" y="1023"/>
                    <a:pt x="1286" y="1189"/>
                  </a:cubicBezTo>
                  <a:cubicBezTo>
                    <a:pt x="994" y="1033"/>
                    <a:pt x="809" y="565"/>
                    <a:pt x="419" y="633"/>
                  </a:cubicBezTo>
                  <a:cubicBezTo>
                    <a:pt x="614" y="974"/>
                    <a:pt x="974" y="1140"/>
                    <a:pt x="1169" y="1461"/>
                  </a:cubicBezTo>
                  <a:cubicBezTo>
                    <a:pt x="926" y="1364"/>
                    <a:pt x="711" y="1237"/>
                    <a:pt x="341" y="1266"/>
                  </a:cubicBezTo>
                  <a:cubicBezTo>
                    <a:pt x="448" y="1452"/>
                    <a:pt x="779" y="1403"/>
                    <a:pt x="935" y="1539"/>
                  </a:cubicBezTo>
                  <a:cubicBezTo>
                    <a:pt x="624" y="1666"/>
                    <a:pt x="322" y="1500"/>
                    <a:pt x="146" y="1627"/>
                  </a:cubicBezTo>
                  <a:cubicBezTo>
                    <a:pt x="215" y="1909"/>
                    <a:pt x="633" y="1744"/>
                    <a:pt x="935" y="1861"/>
                  </a:cubicBezTo>
                  <a:cubicBezTo>
                    <a:pt x="740" y="2124"/>
                    <a:pt x="614" y="2435"/>
                    <a:pt x="575" y="2766"/>
                  </a:cubicBezTo>
                  <a:cubicBezTo>
                    <a:pt x="877" y="2737"/>
                    <a:pt x="877" y="2406"/>
                    <a:pt x="1091" y="2289"/>
                  </a:cubicBezTo>
                  <a:cubicBezTo>
                    <a:pt x="1120" y="2387"/>
                    <a:pt x="1042" y="2581"/>
                    <a:pt x="1130" y="2611"/>
                  </a:cubicBezTo>
                  <a:cubicBezTo>
                    <a:pt x="1296" y="2416"/>
                    <a:pt x="1150" y="1919"/>
                    <a:pt x="1413" y="1822"/>
                  </a:cubicBezTo>
                  <a:cubicBezTo>
                    <a:pt x="1422" y="2172"/>
                    <a:pt x="1374" y="2591"/>
                    <a:pt x="1607" y="2727"/>
                  </a:cubicBezTo>
                  <a:cubicBezTo>
                    <a:pt x="1724" y="2503"/>
                    <a:pt x="1559" y="2075"/>
                    <a:pt x="1646" y="1900"/>
                  </a:cubicBezTo>
                  <a:cubicBezTo>
                    <a:pt x="1783" y="1968"/>
                    <a:pt x="1880" y="2085"/>
                    <a:pt x="2075" y="2094"/>
                  </a:cubicBezTo>
                  <a:cubicBezTo>
                    <a:pt x="2085" y="1977"/>
                    <a:pt x="2007" y="1958"/>
                    <a:pt x="1958" y="1900"/>
                  </a:cubicBezTo>
                  <a:cubicBezTo>
                    <a:pt x="1987" y="1831"/>
                    <a:pt x="2153" y="1909"/>
                    <a:pt x="2114" y="1773"/>
                  </a:cubicBezTo>
                  <a:cubicBezTo>
                    <a:pt x="2046" y="1676"/>
                    <a:pt x="1812" y="1734"/>
                    <a:pt x="1724" y="1656"/>
                  </a:cubicBezTo>
                  <a:cubicBezTo>
                    <a:pt x="1997" y="1588"/>
                    <a:pt x="2260" y="1510"/>
                    <a:pt x="2435" y="1335"/>
                  </a:cubicBezTo>
                  <a:cubicBezTo>
                    <a:pt x="2221" y="1286"/>
                    <a:pt x="2026" y="1461"/>
                    <a:pt x="1880" y="1335"/>
                  </a:cubicBezTo>
                  <a:cubicBezTo>
                    <a:pt x="2104" y="1189"/>
                    <a:pt x="2542" y="1062"/>
                    <a:pt x="2552" y="818"/>
                  </a:cubicBezTo>
                  <a:cubicBezTo>
                    <a:pt x="2348" y="818"/>
                    <a:pt x="2172" y="1052"/>
                    <a:pt x="2036" y="984"/>
                  </a:cubicBezTo>
                  <a:cubicBezTo>
                    <a:pt x="2153" y="663"/>
                    <a:pt x="2581" y="663"/>
                    <a:pt x="2591" y="234"/>
                  </a:cubicBezTo>
                  <a:cubicBezTo>
                    <a:pt x="2153" y="312"/>
                    <a:pt x="2016" y="896"/>
                    <a:pt x="1724" y="994"/>
                  </a:cubicBezTo>
                  <a:close/>
                  <a:moveTo>
                    <a:pt x="2270" y="2494"/>
                  </a:moveTo>
                  <a:cubicBezTo>
                    <a:pt x="2513" y="2562"/>
                    <a:pt x="2562" y="2279"/>
                    <a:pt x="2474" y="2133"/>
                  </a:cubicBezTo>
                  <a:cubicBezTo>
                    <a:pt x="2231" y="2065"/>
                    <a:pt x="2182" y="2348"/>
                    <a:pt x="2270" y="2484"/>
                  </a:cubicBezTo>
                  <a:close/>
                  <a:moveTo>
                    <a:pt x="1919" y="2650"/>
                  </a:moveTo>
                  <a:cubicBezTo>
                    <a:pt x="2036" y="2630"/>
                    <a:pt x="2143" y="2591"/>
                    <a:pt x="2153" y="2455"/>
                  </a:cubicBezTo>
                  <a:cubicBezTo>
                    <a:pt x="2026" y="2143"/>
                    <a:pt x="1607" y="2484"/>
                    <a:pt x="1919" y="2650"/>
                  </a:cubicBezTo>
                  <a:close/>
                </a:path>
              </a:pathLst>
            </a:custGeom>
            <a:solidFill>
              <a:srgbClr val="EC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837;p43">
              <a:extLst>
                <a:ext uri="{FF2B5EF4-FFF2-40B4-BE49-F238E27FC236}">
                  <a16:creationId xmlns:a16="http://schemas.microsoft.com/office/drawing/2014/main" id="{18C7C0A7-AEB8-4C7D-AE1F-D9F890C950B0}"/>
                </a:ext>
              </a:extLst>
            </p:cNvPr>
            <p:cNvSpPr/>
            <p:nvPr/>
          </p:nvSpPr>
          <p:spPr>
            <a:xfrm>
              <a:off x="2936800" y="3871275"/>
              <a:ext cx="143200" cy="20000"/>
            </a:xfrm>
            <a:custGeom>
              <a:avLst/>
              <a:gdLst/>
              <a:ahLst/>
              <a:cxnLst/>
              <a:rect l="l" t="t" r="r" b="b"/>
              <a:pathLst>
                <a:path w="5728" h="800" extrusionOk="0">
                  <a:moveTo>
                    <a:pt x="5728" y="195"/>
                  </a:moveTo>
                  <a:cubicBezTo>
                    <a:pt x="4130" y="799"/>
                    <a:pt x="1588" y="536"/>
                    <a:pt x="1" y="117"/>
                  </a:cubicBezTo>
                  <a:cubicBezTo>
                    <a:pt x="1" y="69"/>
                    <a:pt x="10" y="39"/>
                    <a:pt x="49" y="39"/>
                  </a:cubicBezTo>
                  <a:cubicBezTo>
                    <a:pt x="79" y="30"/>
                    <a:pt x="88" y="1"/>
                    <a:pt x="127" y="1"/>
                  </a:cubicBezTo>
                  <a:cubicBezTo>
                    <a:pt x="1978" y="283"/>
                    <a:pt x="3858" y="351"/>
                    <a:pt x="5728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838;p43">
              <a:extLst>
                <a:ext uri="{FF2B5EF4-FFF2-40B4-BE49-F238E27FC236}">
                  <a16:creationId xmlns:a16="http://schemas.microsoft.com/office/drawing/2014/main" id="{47C7CFF0-80CC-F8F8-F596-3DDAF08D905C}"/>
                </a:ext>
              </a:extLst>
            </p:cNvPr>
            <p:cNvSpPr/>
            <p:nvPr/>
          </p:nvSpPr>
          <p:spPr>
            <a:xfrm>
              <a:off x="2659225" y="3879300"/>
              <a:ext cx="126400" cy="16600"/>
            </a:xfrm>
            <a:custGeom>
              <a:avLst/>
              <a:gdLst/>
              <a:ahLst/>
              <a:cxnLst/>
              <a:rect l="l" t="t" r="r" b="b"/>
              <a:pathLst>
                <a:path w="5056" h="664" extrusionOk="0">
                  <a:moveTo>
                    <a:pt x="5055" y="391"/>
                  </a:moveTo>
                  <a:cubicBezTo>
                    <a:pt x="3292" y="663"/>
                    <a:pt x="1597" y="215"/>
                    <a:pt x="0" y="69"/>
                  </a:cubicBezTo>
                  <a:cubicBezTo>
                    <a:pt x="789" y="1"/>
                    <a:pt x="1958" y="108"/>
                    <a:pt x="2922" y="196"/>
                  </a:cubicBezTo>
                  <a:cubicBezTo>
                    <a:pt x="3321" y="225"/>
                    <a:pt x="3721" y="176"/>
                    <a:pt x="4110" y="196"/>
                  </a:cubicBezTo>
                  <a:cubicBezTo>
                    <a:pt x="4422" y="196"/>
                    <a:pt x="4870" y="128"/>
                    <a:pt x="5055" y="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839;p43">
              <a:extLst>
                <a:ext uri="{FF2B5EF4-FFF2-40B4-BE49-F238E27FC236}">
                  <a16:creationId xmlns:a16="http://schemas.microsoft.com/office/drawing/2014/main" id="{321B73E1-A601-400A-6A23-B4B1FAC4BF8F}"/>
                </a:ext>
              </a:extLst>
            </p:cNvPr>
            <p:cNvSpPr/>
            <p:nvPr/>
          </p:nvSpPr>
          <p:spPr>
            <a:xfrm>
              <a:off x="2812850" y="3883950"/>
              <a:ext cx="10275" cy="4150"/>
            </a:xfrm>
            <a:custGeom>
              <a:avLst/>
              <a:gdLst/>
              <a:ahLst/>
              <a:cxnLst/>
              <a:rect l="l" t="t" r="r" b="b"/>
              <a:pathLst>
                <a:path w="411" h="166" extrusionOk="0">
                  <a:moveTo>
                    <a:pt x="59" y="0"/>
                  </a:moveTo>
                  <a:cubicBezTo>
                    <a:pt x="176" y="39"/>
                    <a:pt x="293" y="58"/>
                    <a:pt x="410" y="39"/>
                  </a:cubicBezTo>
                  <a:cubicBezTo>
                    <a:pt x="293" y="117"/>
                    <a:pt x="157" y="156"/>
                    <a:pt x="20" y="166"/>
                  </a:cubicBezTo>
                  <a:cubicBezTo>
                    <a:pt x="1" y="78"/>
                    <a:pt x="50" y="58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840;p43">
              <a:extLst>
                <a:ext uri="{FF2B5EF4-FFF2-40B4-BE49-F238E27FC236}">
                  <a16:creationId xmlns:a16="http://schemas.microsoft.com/office/drawing/2014/main" id="{BDA011C6-0204-FEDF-7769-A456817EF78E}"/>
                </a:ext>
              </a:extLst>
            </p:cNvPr>
            <p:cNvSpPr/>
            <p:nvPr/>
          </p:nvSpPr>
          <p:spPr>
            <a:xfrm>
              <a:off x="2789725" y="3883200"/>
              <a:ext cx="8550" cy="7100"/>
            </a:xfrm>
            <a:custGeom>
              <a:avLst/>
              <a:gdLst/>
              <a:ahLst/>
              <a:cxnLst/>
              <a:rect l="l" t="t" r="r" b="b"/>
              <a:pathLst>
                <a:path w="342" h="284" extrusionOk="0">
                  <a:moveTo>
                    <a:pt x="273" y="235"/>
                  </a:moveTo>
                  <a:cubicBezTo>
                    <a:pt x="196" y="205"/>
                    <a:pt x="10" y="283"/>
                    <a:pt x="1" y="186"/>
                  </a:cubicBezTo>
                  <a:cubicBezTo>
                    <a:pt x="1" y="49"/>
                    <a:pt x="342" y="1"/>
                    <a:pt x="273" y="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841;p43">
              <a:extLst>
                <a:ext uri="{FF2B5EF4-FFF2-40B4-BE49-F238E27FC236}">
                  <a16:creationId xmlns:a16="http://schemas.microsoft.com/office/drawing/2014/main" id="{A30ECDF7-C888-0BAC-78BC-4AC21F71F683}"/>
                </a:ext>
              </a:extLst>
            </p:cNvPr>
            <p:cNvSpPr/>
            <p:nvPr/>
          </p:nvSpPr>
          <p:spPr>
            <a:xfrm>
              <a:off x="2801425" y="3884900"/>
              <a:ext cx="8050" cy="4900"/>
            </a:xfrm>
            <a:custGeom>
              <a:avLst/>
              <a:gdLst/>
              <a:ahLst/>
              <a:cxnLst/>
              <a:rect l="l" t="t" r="r" b="b"/>
              <a:pathLst>
                <a:path w="322" h="196" extrusionOk="0">
                  <a:moveTo>
                    <a:pt x="0" y="1"/>
                  </a:moveTo>
                  <a:lnTo>
                    <a:pt x="283" y="1"/>
                  </a:lnTo>
                  <a:cubicBezTo>
                    <a:pt x="322" y="196"/>
                    <a:pt x="146" y="167"/>
                    <a:pt x="0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842;p43">
              <a:extLst>
                <a:ext uri="{FF2B5EF4-FFF2-40B4-BE49-F238E27FC236}">
                  <a16:creationId xmlns:a16="http://schemas.microsoft.com/office/drawing/2014/main" id="{64BAE1E0-A9D9-39A9-AA30-2EE4C55E44B7}"/>
                </a:ext>
              </a:extLst>
            </p:cNvPr>
            <p:cNvSpPr/>
            <p:nvPr/>
          </p:nvSpPr>
          <p:spPr>
            <a:xfrm>
              <a:off x="2650200" y="3886850"/>
              <a:ext cx="136400" cy="17075"/>
            </a:xfrm>
            <a:custGeom>
              <a:avLst/>
              <a:gdLst/>
              <a:ahLst/>
              <a:cxnLst/>
              <a:rect l="l" t="t" r="r" b="b"/>
              <a:pathLst>
                <a:path w="5456" h="683" extrusionOk="0">
                  <a:moveTo>
                    <a:pt x="5455" y="400"/>
                  </a:moveTo>
                  <a:cubicBezTo>
                    <a:pt x="5445" y="576"/>
                    <a:pt x="5104" y="546"/>
                    <a:pt x="5027" y="556"/>
                  </a:cubicBezTo>
                  <a:cubicBezTo>
                    <a:pt x="3614" y="683"/>
                    <a:pt x="1851" y="459"/>
                    <a:pt x="361" y="556"/>
                  </a:cubicBezTo>
                  <a:cubicBezTo>
                    <a:pt x="244" y="439"/>
                    <a:pt x="1" y="137"/>
                    <a:pt x="244" y="1"/>
                  </a:cubicBezTo>
                  <a:cubicBezTo>
                    <a:pt x="1432" y="98"/>
                    <a:pt x="2494" y="381"/>
                    <a:pt x="3916" y="322"/>
                  </a:cubicBezTo>
                  <a:cubicBezTo>
                    <a:pt x="4179" y="313"/>
                    <a:pt x="4471" y="283"/>
                    <a:pt x="4744" y="283"/>
                  </a:cubicBezTo>
                  <a:cubicBezTo>
                    <a:pt x="4978" y="283"/>
                    <a:pt x="5290" y="186"/>
                    <a:pt x="5455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843;p43">
              <a:extLst>
                <a:ext uri="{FF2B5EF4-FFF2-40B4-BE49-F238E27FC236}">
                  <a16:creationId xmlns:a16="http://schemas.microsoft.com/office/drawing/2014/main" id="{FC9A3B51-E5D1-BFEA-29BA-77EBC227439D}"/>
                </a:ext>
              </a:extLst>
            </p:cNvPr>
            <p:cNvSpPr/>
            <p:nvPr/>
          </p:nvSpPr>
          <p:spPr>
            <a:xfrm>
              <a:off x="2811400" y="3887825"/>
              <a:ext cx="32175" cy="11475"/>
            </a:xfrm>
            <a:custGeom>
              <a:avLst/>
              <a:gdLst/>
              <a:ahLst/>
              <a:cxnLst/>
              <a:rect l="l" t="t" r="r" b="b"/>
              <a:pathLst>
                <a:path w="1287" h="459" extrusionOk="0">
                  <a:moveTo>
                    <a:pt x="1140" y="1"/>
                  </a:moveTo>
                  <a:cubicBezTo>
                    <a:pt x="1286" y="322"/>
                    <a:pt x="371" y="459"/>
                    <a:pt x="1" y="400"/>
                  </a:cubicBezTo>
                  <a:cubicBezTo>
                    <a:pt x="156" y="50"/>
                    <a:pt x="809" y="186"/>
                    <a:pt x="1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844;p43">
              <a:extLst>
                <a:ext uri="{FF2B5EF4-FFF2-40B4-BE49-F238E27FC236}">
                  <a16:creationId xmlns:a16="http://schemas.microsoft.com/office/drawing/2014/main" id="{F1ECB5DF-652E-7FB0-9664-F0A6B4B0278B}"/>
                </a:ext>
              </a:extLst>
            </p:cNvPr>
            <p:cNvSpPr/>
            <p:nvPr/>
          </p:nvSpPr>
          <p:spPr>
            <a:xfrm>
              <a:off x="2790450" y="3893425"/>
              <a:ext cx="7100" cy="6600"/>
            </a:xfrm>
            <a:custGeom>
              <a:avLst/>
              <a:gdLst/>
              <a:ahLst/>
              <a:cxnLst/>
              <a:rect l="l" t="t" r="r" b="b"/>
              <a:pathLst>
                <a:path w="284" h="264" extrusionOk="0">
                  <a:moveTo>
                    <a:pt x="244" y="20"/>
                  </a:moveTo>
                  <a:cubicBezTo>
                    <a:pt x="244" y="79"/>
                    <a:pt x="225" y="166"/>
                    <a:pt x="283" y="176"/>
                  </a:cubicBezTo>
                  <a:cubicBezTo>
                    <a:pt x="283" y="264"/>
                    <a:pt x="118" y="196"/>
                    <a:pt x="50" y="215"/>
                  </a:cubicBezTo>
                  <a:cubicBezTo>
                    <a:pt x="50" y="147"/>
                    <a:pt x="1" y="137"/>
                    <a:pt x="11" y="59"/>
                  </a:cubicBezTo>
                  <a:cubicBezTo>
                    <a:pt x="79" y="20"/>
                    <a:pt x="167" y="1"/>
                    <a:pt x="244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845;p43">
              <a:extLst>
                <a:ext uri="{FF2B5EF4-FFF2-40B4-BE49-F238E27FC236}">
                  <a16:creationId xmlns:a16="http://schemas.microsoft.com/office/drawing/2014/main" id="{F3B63B37-162B-EED4-4F5C-5EFA387C94F6}"/>
                </a:ext>
              </a:extLst>
            </p:cNvPr>
            <p:cNvSpPr/>
            <p:nvPr/>
          </p:nvSpPr>
          <p:spPr>
            <a:xfrm>
              <a:off x="2801425" y="3893925"/>
              <a:ext cx="8775" cy="4900"/>
            </a:xfrm>
            <a:custGeom>
              <a:avLst/>
              <a:gdLst/>
              <a:ahLst/>
              <a:cxnLst/>
              <a:rect l="l" t="t" r="r" b="b"/>
              <a:pathLst>
                <a:path w="351" h="196" extrusionOk="0">
                  <a:moveTo>
                    <a:pt x="0" y="0"/>
                  </a:moveTo>
                  <a:lnTo>
                    <a:pt x="283" y="0"/>
                  </a:lnTo>
                  <a:cubicBezTo>
                    <a:pt x="263" y="98"/>
                    <a:pt x="351" y="88"/>
                    <a:pt x="322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846;p43">
              <a:extLst>
                <a:ext uri="{FF2B5EF4-FFF2-40B4-BE49-F238E27FC236}">
                  <a16:creationId xmlns:a16="http://schemas.microsoft.com/office/drawing/2014/main" id="{127A92C3-94E5-2840-30A4-FBBF0491D1CE}"/>
                </a:ext>
              </a:extLst>
            </p:cNvPr>
            <p:cNvSpPr/>
            <p:nvPr/>
          </p:nvSpPr>
          <p:spPr>
            <a:xfrm>
              <a:off x="2943125" y="3894900"/>
              <a:ext cx="146875" cy="70400"/>
            </a:xfrm>
            <a:custGeom>
              <a:avLst/>
              <a:gdLst/>
              <a:ahLst/>
              <a:cxnLst/>
              <a:rect l="l" t="t" r="r" b="b"/>
              <a:pathLst>
                <a:path w="5875" h="2816" extrusionOk="0">
                  <a:moveTo>
                    <a:pt x="5786" y="2484"/>
                  </a:moveTo>
                  <a:cubicBezTo>
                    <a:pt x="4023" y="2601"/>
                    <a:pt x="1812" y="2815"/>
                    <a:pt x="137" y="2445"/>
                  </a:cubicBezTo>
                  <a:cubicBezTo>
                    <a:pt x="137" y="1783"/>
                    <a:pt x="1" y="828"/>
                    <a:pt x="176" y="234"/>
                  </a:cubicBezTo>
                  <a:cubicBezTo>
                    <a:pt x="527" y="292"/>
                    <a:pt x="351" y="887"/>
                    <a:pt x="381" y="1344"/>
                  </a:cubicBezTo>
                  <a:cubicBezTo>
                    <a:pt x="390" y="1617"/>
                    <a:pt x="410" y="1861"/>
                    <a:pt x="498" y="2016"/>
                  </a:cubicBezTo>
                  <a:cubicBezTo>
                    <a:pt x="683" y="1617"/>
                    <a:pt x="527" y="887"/>
                    <a:pt x="576" y="351"/>
                  </a:cubicBezTo>
                  <a:cubicBezTo>
                    <a:pt x="2251" y="517"/>
                    <a:pt x="4510" y="624"/>
                    <a:pt x="5757" y="0"/>
                  </a:cubicBezTo>
                  <a:cubicBezTo>
                    <a:pt x="5874" y="458"/>
                    <a:pt x="5747" y="1715"/>
                    <a:pt x="5786" y="2484"/>
                  </a:cubicBezTo>
                  <a:close/>
                  <a:moveTo>
                    <a:pt x="2436" y="1812"/>
                  </a:moveTo>
                  <a:cubicBezTo>
                    <a:pt x="2592" y="1997"/>
                    <a:pt x="2933" y="2065"/>
                    <a:pt x="3147" y="1890"/>
                  </a:cubicBezTo>
                  <a:cubicBezTo>
                    <a:pt x="3478" y="1257"/>
                    <a:pt x="2241" y="1023"/>
                    <a:pt x="2436" y="18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847;p43">
              <a:extLst>
                <a:ext uri="{FF2B5EF4-FFF2-40B4-BE49-F238E27FC236}">
                  <a16:creationId xmlns:a16="http://schemas.microsoft.com/office/drawing/2014/main" id="{DCB83E56-475A-EAA9-DA4D-948358B179DD}"/>
                </a:ext>
              </a:extLst>
            </p:cNvPr>
            <p:cNvSpPr/>
            <p:nvPr/>
          </p:nvSpPr>
          <p:spPr>
            <a:xfrm>
              <a:off x="2656300" y="3907800"/>
              <a:ext cx="185800" cy="90850"/>
            </a:xfrm>
            <a:custGeom>
              <a:avLst/>
              <a:gdLst/>
              <a:ahLst/>
              <a:cxnLst/>
              <a:rect l="l" t="t" r="r" b="b"/>
              <a:pathLst>
                <a:path w="7432" h="3634" extrusionOk="0">
                  <a:moveTo>
                    <a:pt x="7432" y="1"/>
                  </a:moveTo>
                  <a:cubicBezTo>
                    <a:pt x="7364" y="1072"/>
                    <a:pt x="7432" y="2397"/>
                    <a:pt x="7432" y="3633"/>
                  </a:cubicBezTo>
                  <a:cubicBezTo>
                    <a:pt x="4899" y="3604"/>
                    <a:pt x="2494" y="3409"/>
                    <a:pt x="39" y="3390"/>
                  </a:cubicBezTo>
                  <a:cubicBezTo>
                    <a:pt x="49" y="2358"/>
                    <a:pt x="39" y="1335"/>
                    <a:pt x="0" y="351"/>
                  </a:cubicBezTo>
                  <a:lnTo>
                    <a:pt x="400" y="351"/>
                  </a:lnTo>
                  <a:cubicBezTo>
                    <a:pt x="370" y="1130"/>
                    <a:pt x="419" y="1919"/>
                    <a:pt x="555" y="2689"/>
                  </a:cubicBezTo>
                  <a:cubicBezTo>
                    <a:pt x="750" y="2036"/>
                    <a:pt x="575" y="1091"/>
                    <a:pt x="594" y="361"/>
                  </a:cubicBezTo>
                  <a:cubicBezTo>
                    <a:pt x="2630" y="273"/>
                    <a:pt x="4792" y="312"/>
                    <a:pt x="6799" y="195"/>
                  </a:cubicBezTo>
                  <a:cubicBezTo>
                    <a:pt x="6799" y="1160"/>
                    <a:pt x="6916" y="2007"/>
                    <a:pt x="6955" y="2922"/>
                  </a:cubicBezTo>
                  <a:cubicBezTo>
                    <a:pt x="7130" y="2056"/>
                    <a:pt x="7003" y="1101"/>
                    <a:pt x="7032" y="127"/>
                  </a:cubicBezTo>
                  <a:cubicBezTo>
                    <a:pt x="7169" y="117"/>
                    <a:pt x="7305" y="69"/>
                    <a:pt x="7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848;p43">
              <a:extLst>
                <a:ext uri="{FF2B5EF4-FFF2-40B4-BE49-F238E27FC236}">
                  <a16:creationId xmlns:a16="http://schemas.microsoft.com/office/drawing/2014/main" id="{62E3164A-DA6F-9148-FCB6-D28F18822640}"/>
                </a:ext>
              </a:extLst>
            </p:cNvPr>
            <p:cNvSpPr/>
            <p:nvPr/>
          </p:nvSpPr>
          <p:spPr>
            <a:xfrm>
              <a:off x="3106525" y="3955050"/>
              <a:ext cx="122025" cy="18275"/>
            </a:xfrm>
            <a:custGeom>
              <a:avLst/>
              <a:gdLst/>
              <a:ahLst/>
              <a:cxnLst/>
              <a:rect l="l" t="t" r="r" b="b"/>
              <a:pathLst>
                <a:path w="4881" h="731" extrusionOk="0">
                  <a:moveTo>
                    <a:pt x="4783" y="0"/>
                  </a:moveTo>
                  <a:cubicBezTo>
                    <a:pt x="4880" y="409"/>
                    <a:pt x="4403" y="331"/>
                    <a:pt x="4150" y="360"/>
                  </a:cubicBezTo>
                  <a:cubicBezTo>
                    <a:pt x="3283" y="448"/>
                    <a:pt x="2172" y="399"/>
                    <a:pt x="1267" y="438"/>
                  </a:cubicBezTo>
                  <a:cubicBezTo>
                    <a:pt x="838" y="458"/>
                    <a:pt x="0" y="731"/>
                    <a:pt x="10" y="117"/>
                  </a:cubicBezTo>
                  <a:cubicBezTo>
                    <a:pt x="1403" y="29"/>
                    <a:pt x="3322" y="127"/>
                    <a:pt x="4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849;p43">
              <a:extLst>
                <a:ext uri="{FF2B5EF4-FFF2-40B4-BE49-F238E27FC236}">
                  <a16:creationId xmlns:a16="http://schemas.microsoft.com/office/drawing/2014/main" id="{454E3595-B317-AEA7-C2AB-E01A19804266}"/>
                </a:ext>
              </a:extLst>
            </p:cNvPr>
            <p:cNvSpPr/>
            <p:nvPr/>
          </p:nvSpPr>
          <p:spPr>
            <a:xfrm>
              <a:off x="2263050" y="3958925"/>
              <a:ext cx="154400" cy="29975"/>
            </a:xfrm>
            <a:custGeom>
              <a:avLst/>
              <a:gdLst/>
              <a:ahLst/>
              <a:cxnLst/>
              <a:rect l="l" t="t" r="r" b="b"/>
              <a:pathLst>
                <a:path w="6176" h="1199" extrusionOk="0">
                  <a:moveTo>
                    <a:pt x="5737" y="50"/>
                  </a:moveTo>
                  <a:cubicBezTo>
                    <a:pt x="5854" y="1"/>
                    <a:pt x="5834" y="108"/>
                    <a:pt x="5893" y="128"/>
                  </a:cubicBezTo>
                  <a:cubicBezTo>
                    <a:pt x="5260" y="478"/>
                    <a:pt x="4315" y="517"/>
                    <a:pt x="3565" y="761"/>
                  </a:cubicBezTo>
                  <a:cubicBezTo>
                    <a:pt x="4364" y="936"/>
                    <a:pt x="5386" y="663"/>
                    <a:pt x="6175" y="556"/>
                  </a:cubicBezTo>
                  <a:cubicBezTo>
                    <a:pt x="5825" y="1004"/>
                    <a:pt x="4938" y="1063"/>
                    <a:pt x="4159" y="1111"/>
                  </a:cubicBezTo>
                  <a:cubicBezTo>
                    <a:pt x="2951" y="1199"/>
                    <a:pt x="1510" y="1111"/>
                    <a:pt x="244" y="1072"/>
                  </a:cubicBezTo>
                  <a:cubicBezTo>
                    <a:pt x="273" y="926"/>
                    <a:pt x="0" y="877"/>
                    <a:pt x="88" y="800"/>
                  </a:cubicBezTo>
                  <a:cubicBezTo>
                    <a:pt x="984" y="955"/>
                    <a:pt x="2260" y="858"/>
                    <a:pt x="3049" y="800"/>
                  </a:cubicBezTo>
                  <a:cubicBezTo>
                    <a:pt x="2240" y="478"/>
                    <a:pt x="809" y="800"/>
                    <a:pt x="10" y="478"/>
                  </a:cubicBezTo>
                  <a:lnTo>
                    <a:pt x="10" y="361"/>
                  </a:lnTo>
                  <a:cubicBezTo>
                    <a:pt x="1695" y="293"/>
                    <a:pt x="4188" y="605"/>
                    <a:pt x="5698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850;p43">
              <a:extLst>
                <a:ext uri="{FF2B5EF4-FFF2-40B4-BE49-F238E27FC236}">
                  <a16:creationId xmlns:a16="http://schemas.microsoft.com/office/drawing/2014/main" id="{F0F5B7AA-5168-47AE-1A47-A3CE46CEE536}"/>
                </a:ext>
              </a:extLst>
            </p:cNvPr>
            <p:cNvSpPr/>
            <p:nvPr/>
          </p:nvSpPr>
          <p:spPr>
            <a:xfrm>
              <a:off x="2940700" y="3969900"/>
              <a:ext cx="148075" cy="19000"/>
            </a:xfrm>
            <a:custGeom>
              <a:avLst/>
              <a:gdLst/>
              <a:ahLst/>
              <a:cxnLst/>
              <a:rect l="l" t="t" r="r" b="b"/>
              <a:pathLst>
                <a:path w="5923" h="760" extrusionOk="0">
                  <a:moveTo>
                    <a:pt x="5922" y="0"/>
                  </a:moveTo>
                  <a:cubicBezTo>
                    <a:pt x="4793" y="624"/>
                    <a:pt x="2572" y="760"/>
                    <a:pt x="867" y="477"/>
                  </a:cubicBezTo>
                  <a:cubicBezTo>
                    <a:pt x="565" y="429"/>
                    <a:pt x="98" y="429"/>
                    <a:pt x="0" y="117"/>
                  </a:cubicBezTo>
                  <a:cubicBezTo>
                    <a:pt x="731" y="88"/>
                    <a:pt x="1491" y="244"/>
                    <a:pt x="2328" y="273"/>
                  </a:cubicBezTo>
                  <a:cubicBezTo>
                    <a:pt x="3536" y="331"/>
                    <a:pt x="4744" y="39"/>
                    <a:pt x="5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851;p43">
              <a:extLst>
                <a:ext uri="{FF2B5EF4-FFF2-40B4-BE49-F238E27FC236}">
                  <a16:creationId xmlns:a16="http://schemas.microsoft.com/office/drawing/2014/main" id="{581B3835-0012-A823-3BD6-3FD4FA99D8A5}"/>
                </a:ext>
              </a:extLst>
            </p:cNvPr>
            <p:cNvSpPr/>
            <p:nvPr/>
          </p:nvSpPr>
          <p:spPr>
            <a:xfrm>
              <a:off x="3098725" y="3977925"/>
              <a:ext cx="129075" cy="202850"/>
            </a:xfrm>
            <a:custGeom>
              <a:avLst/>
              <a:gdLst/>
              <a:ahLst/>
              <a:cxnLst/>
              <a:rect l="l" t="t" r="r" b="b"/>
              <a:pathLst>
                <a:path w="5163" h="8114" extrusionOk="0">
                  <a:moveTo>
                    <a:pt x="4861" y="1"/>
                  </a:moveTo>
                  <a:cubicBezTo>
                    <a:pt x="5075" y="20"/>
                    <a:pt x="5036" y="215"/>
                    <a:pt x="5056" y="351"/>
                  </a:cubicBezTo>
                  <a:cubicBezTo>
                    <a:pt x="5143" y="955"/>
                    <a:pt x="5163" y="2241"/>
                    <a:pt x="5056" y="2845"/>
                  </a:cubicBezTo>
                  <a:cubicBezTo>
                    <a:pt x="5017" y="3088"/>
                    <a:pt x="4822" y="3254"/>
                    <a:pt x="4822" y="3429"/>
                  </a:cubicBezTo>
                  <a:cubicBezTo>
                    <a:pt x="4676" y="3468"/>
                    <a:pt x="4783" y="3263"/>
                    <a:pt x="4695" y="3234"/>
                  </a:cubicBezTo>
                  <a:cubicBezTo>
                    <a:pt x="4510" y="4685"/>
                    <a:pt x="4666" y="6478"/>
                    <a:pt x="4617" y="8055"/>
                  </a:cubicBezTo>
                  <a:cubicBezTo>
                    <a:pt x="3234" y="8114"/>
                    <a:pt x="1715" y="8065"/>
                    <a:pt x="234" y="8017"/>
                  </a:cubicBezTo>
                  <a:cubicBezTo>
                    <a:pt x="1" y="7724"/>
                    <a:pt x="361" y="7481"/>
                    <a:pt x="390" y="7189"/>
                  </a:cubicBezTo>
                  <a:cubicBezTo>
                    <a:pt x="419" y="6945"/>
                    <a:pt x="293" y="6867"/>
                    <a:pt x="234" y="6633"/>
                  </a:cubicBezTo>
                  <a:cubicBezTo>
                    <a:pt x="127" y="6176"/>
                    <a:pt x="20" y="4910"/>
                    <a:pt x="118" y="4306"/>
                  </a:cubicBezTo>
                  <a:cubicBezTo>
                    <a:pt x="137" y="4169"/>
                    <a:pt x="244" y="4043"/>
                    <a:pt x="273" y="3906"/>
                  </a:cubicBezTo>
                  <a:cubicBezTo>
                    <a:pt x="322" y="3595"/>
                    <a:pt x="195" y="3351"/>
                    <a:pt x="147" y="3039"/>
                  </a:cubicBezTo>
                  <a:cubicBezTo>
                    <a:pt x="30" y="2104"/>
                    <a:pt x="147" y="1043"/>
                    <a:pt x="186" y="195"/>
                  </a:cubicBezTo>
                  <a:cubicBezTo>
                    <a:pt x="1549" y="186"/>
                    <a:pt x="3127" y="88"/>
                    <a:pt x="4569" y="40"/>
                  </a:cubicBezTo>
                  <a:cubicBezTo>
                    <a:pt x="4588" y="604"/>
                    <a:pt x="4617" y="1150"/>
                    <a:pt x="4656" y="1695"/>
                  </a:cubicBezTo>
                  <a:cubicBezTo>
                    <a:pt x="4958" y="1354"/>
                    <a:pt x="4627" y="390"/>
                    <a:pt x="4861" y="1"/>
                  </a:cubicBezTo>
                  <a:close/>
                  <a:moveTo>
                    <a:pt x="751" y="7617"/>
                  </a:moveTo>
                  <a:cubicBezTo>
                    <a:pt x="780" y="5981"/>
                    <a:pt x="702" y="4121"/>
                    <a:pt x="595" y="2484"/>
                  </a:cubicBezTo>
                  <a:cubicBezTo>
                    <a:pt x="458" y="4091"/>
                    <a:pt x="439" y="6205"/>
                    <a:pt x="751" y="7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852;p43">
              <a:extLst>
                <a:ext uri="{FF2B5EF4-FFF2-40B4-BE49-F238E27FC236}">
                  <a16:creationId xmlns:a16="http://schemas.microsoft.com/office/drawing/2014/main" id="{555EE991-97DC-640D-8922-8306FFA47F48}"/>
                </a:ext>
              </a:extLst>
            </p:cNvPr>
            <p:cNvSpPr/>
            <p:nvPr/>
          </p:nvSpPr>
          <p:spPr>
            <a:xfrm>
              <a:off x="2407200" y="3991575"/>
              <a:ext cx="8550" cy="22900"/>
            </a:xfrm>
            <a:custGeom>
              <a:avLst/>
              <a:gdLst/>
              <a:ahLst/>
              <a:cxnLst/>
              <a:rect l="l" t="t" r="r" b="b"/>
              <a:pathLst>
                <a:path w="342" h="916" extrusionOk="0">
                  <a:moveTo>
                    <a:pt x="166" y="0"/>
                  </a:moveTo>
                  <a:cubicBezTo>
                    <a:pt x="341" y="214"/>
                    <a:pt x="244" y="779"/>
                    <a:pt x="88" y="916"/>
                  </a:cubicBezTo>
                  <a:cubicBezTo>
                    <a:pt x="0" y="701"/>
                    <a:pt x="78" y="321"/>
                    <a:pt x="49" y="39"/>
                  </a:cubicBezTo>
                  <a:cubicBezTo>
                    <a:pt x="107" y="49"/>
                    <a:pt x="166" y="49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853;p43">
              <a:extLst>
                <a:ext uri="{FF2B5EF4-FFF2-40B4-BE49-F238E27FC236}">
                  <a16:creationId xmlns:a16="http://schemas.microsoft.com/office/drawing/2014/main" id="{08D82AB1-9000-F007-9A21-F7AD5BC96D50}"/>
                </a:ext>
              </a:extLst>
            </p:cNvPr>
            <p:cNvSpPr/>
            <p:nvPr/>
          </p:nvSpPr>
          <p:spPr>
            <a:xfrm>
              <a:off x="2947025" y="3993500"/>
              <a:ext cx="141250" cy="67000"/>
            </a:xfrm>
            <a:custGeom>
              <a:avLst/>
              <a:gdLst/>
              <a:ahLst/>
              <a:cxnLst/>
              <a:rect l="l" t="t" r="r" b="b"/>
              <a:pathLst>
                <a:path w="5650" h="2680" extrusionOk="0">
                  <a:moveTo>
                    <a:pt x="5436" y="1"/>
                  </a:moveTo>
                  <a:cubicBezTo>
                    <a:pt x="5650" y="30"/>
                    <a:pt x="5552" y="342"/>
                    <a:pt x="5562" y="478"/>
                  </a:cubicBezTo>
                  <a:cubicBezTo>
                    <a:pt x="5582" y="1004"/>
                    <a:pt x="5543" y="1705"/>
                    <a:pt x="5562" y="2261"/>
                  </a:cubicBezTo>
                  <a:cubicBezTo>
                    <a:pt x="4014" y="2679"/>
                    <a:pt x="1491" y="2533"/>
                    <a:pt x="69" y="2095"/>
                  </a:cubicBezTo>
                  <a:cubicBezTo>
                    <a:pt x="88" y="1394"/>
                    <a:pt x="1" y="800"/>
                    <a:pt x="30" y="89"/>
                  </a:cubicBezTo>
                  <a:cubicBezTo>
                    <a:pt x="1793" y="59"/>
                    <a:pt x="3887" y="430"/>
                    <a:pt x="5436" y="1"/>
                  </a:cubicBezTo>
                  <a:close/>
                  <a:moveTo>
                    <a:pt x="2319" y="1589"/>
                  </a:moveTo>
                  <a:cubicBezTo>
                    <a:pt x="2387" y="1618"/>
                    <a:pt x="2436" y="1676"/>
                    <a:pt x="2475" y="1744"/>
                  </a:cubicBezTo>
                  <a:cubicBezTo>
                    <a:pt x="3741" y="1793"/>
                    <a:pt x="2338" y="400"/>
                    <a:pt x="2319" y="15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854;p43">
              <a:extLst>
                <a:ext uri="{FF2B5EF4-FFF2-40B4-BE49-F238E27FC236}">
                  <a16:creationId xmlns:a16="http://schemas.microsoft.com/office/drawing/2014/main" id="{F2943524-93CA-AF49-3FB8-E07F1BF7758E}"/>
                </a:ext>
              </a:extLst>
            </p:cNvPr>
            <p:cNvSpPr/>
            <p:nvPr/>
          </p:nvSpPr>
          <p:spPr>
            <a:xfrm>
              <a:off x="2264750" y="3994725"/>
              <a:ext cx="150750" cy="154900"/>
            </a:xfrm>
            <a:custGeom>
              <a:avLst/>
              <a:gdLst/>
              <a:ahLst/>
              <a:cxnLst/>
              <a:rect l="l" t="t" r="r" b="b"/>
              <a:pathLst>
                <a:path w="6030" h="6196" extrusionOk="0">
                  <a:moveTo>
                    <a:pt x="5435" y="1"/>
                  </a:moveTo>
                  <a:cubicBezTo>
                    <a:pt x="5533" y="1423"/>
                    <a:pt x="5435" y="3497"/>
                    <a:pt x="5591" y="5095"/>
                  </a:cubicBezTo>
                  <a:cubicBezTo>
                    <a:pt x="5864" y="5095"/>
                    <a:pt x="5679" y="4627"/>
                    <a:pt x="5990" y="4656"/>
                  </a:cubicBezTo>
                  <a:cubicBezTo>
                    <a:pt x="6010" y="5085"/>
                    <a:pt x="5942" y="5601"/>
                    <a:pt x="6029" y="5961"/>
                  </a:cubicBezTo>
                  <a:cubicBezTo>
                    <a:pt x="4296" y="6176"/>
                    <a:pt x="1851" y="6195"/>
                    <a:pt x="215" y="5767"/>
                  </a:cubicBezTo>
                  <a:cubicBezTo>
                    <a:pt x="137" y="3975"/>
                    <a:pt x="0" y="1764"/>
                    <a:pt x="263" y="79"/>
                  </a:cubicBezTo>
                  <a:cubicBezTo>
                    <a:pt x="604" y="30"/>
                    <a:pt x="487" y="419"/>
                    <a:pt x="497" y="585"/>
                  </a:cubicBezTo>
                  <a:cubicBezTo>
                    <a:pt x="526" y="1695"/>
                    <a:pt x="361" y="3234"/>
                    <a:pt x="653" y="4228"/>
                  </a:cubicBezTo>
                  <a:cubicBezTo>
                    <a:pt x="809" y="3001"/>
                    <a:pt x="702" y="1501"/>
                    <a:pt x="731" y="156"/>
                  </a:cubicBezTo>
                  <a:cubicBezTo>
                    <a:pt x="2299" y="303"/>
                    <a:pt x="3877" y="254"/>
                    <a:pt x="5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855;p43">
              <a:extLst>
                <a:ext uri="{FF2B5EF4-FFF2-40B4-BE49-F238E27FC236}">
                  <a16:creationId xmlns:a16="http://schemas.microsoft.com/office/drawing/2014/main" id="{FD6CD1E5-B7FB-2908-162C-E7289D5EFFB3}"/>
                </a:ext>
              </a:extLst>
            </p:cNvPr>
            <p:cNvSpPr/>
            <p:nvPr/>
          </p:nvSpPr>
          <p:spPr>
            <a:xfrm>
              <a:off x="2446875" y="3998875"/>
              <a:ext cx="195575" cy="38250"/>
            </a:xfrm>
            <a:custGeom>
              <a:avLst/>
              <a:gdLst/>
              <a:ahLst/>
              <a:cxnLst/>
              <a:rect l="l" t="t" r="r" b="b"/>
              <a:pathLst>
                <a:path w="7823" h="1530" extrusionOk="0">
                  <a:moveTo>
                    <a:pt x="2017" y="341"/>
                  </a:moveTo>
                  <a:cubicBezTo>
                    <a:pt x="2416" y="477"/>
                    <a:pt x="2582" y="779"/>
                    <a:pt x="3001" y="740"/>
                  </a:cubicBezTo>
                  <a:cubicBezTo>
                    <a:pt x="3322" y="711"/>
                    <a:pt x="3546" y="390"/>
                    <a:pt x="3838" y="380"/>
                  </a:cubicBezTo>
                  <a:cubicBezTo>
                    <a:pt x="4257" y="370"/>
                    <a:pt x="4627" y="799"/>
                    <a:pt x="5017" y="779"/>
                  </a:cubicBezTo>
                  <a:cubicBezTo>
                    <a:pt x="5338" y="760"/>
                    <a:pt x="5621" y="400"/>
                    <a:pt x="5923" y="380"/>
                  </a:cubicBezTo>
                  <a:cubicBezTo>
                    <a:pt x="6527" y="341"/>
                    <a:pt x="7014" y="1257"/>
                    <a:pt x="7705" y="740"/>
                  </a:cubicBezTo>
                  <a:cubicBezTo>
                    <a:pt x="7608" y="984"/>
                    <a:pt x="7666" y="1393"/>
                    <a:pt x="7822" y="1529"/>
                  </a:cubicBezTo>
                  <a:cubicBezTo>
                    <a:pt x="5231" y="1529"/>
                    <a:pt x="2485" y="1529"/>
                    <a:pt x="1" y="1247"/>
                  </a:cubicBezTo>
                  <a:lnTo>
                    <a:pt x="1" y="419"/>
                  </a:lnTo>
                  <a:cubicBezTo>
                    <a:pt x="468" y="0"/>
                    <a:pt x="946" y="672"/>
                    <a:pt x="1462" y="624"/>
                  </a:cubicBezTo>
                  <a:cubicBezTo>
                    <a:pt x="1715" y="594"/>
                    <a:pt x="1764" y="448"/>
                    <a:pt x="2017" y="3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856;p43">
              <a:extLst>
                <a:ext uri="{FF2B5EF4-FFF2-40B4-BE49-F238E27FC236}">
                  <a16:creationId xmlns:a16="http://schemas.microsoft.com/office/drawing/2014/main" id="{BB2F9BC7-63CC-ED2B-38B2-D9A5B4B5F474}"/>
                </a:ext>
              </a:extLst>
            </p:cNvPr>
            <p:cNvSpPr/>
            <p:nvPr/>
          </p:nvSpPr>
          <p:spPr>
            <a:xfrm>
              <a:off x="2649725" y="4006425"/>
              <a:ext cx="197975" cy="33125"/>
            </a:xfrm>
            <a:custGeom>
              <a:avLst/>
              <a:gdLst/>
              <a:ahLst/>
              <a:cxnLst/>
              <a:rect l="l" t="t" r="r" b="b"/>
              <a:pathLst>
                <a:path w="7919" h="1325" extrusionOk="0">
                  <a:moveTo>
                    <a:pt x="419" y="78"/>
                  </a:moveTo>
                  <a:cubicBezTo>
                    <a:pt x="3020" y="0"/>
                    <a:pt x="5367" y="370"/>
                    <a:pt x="7773" y="361"/>
                  </a:cubicBezTo>
                  <a:cubicBezTo>
                    <a:pt x="7919" y="857"/>
                    <a:pt x="7286" y="935"/>
                    <a:pt x="6857" y="1033"/>
                  </a:cubicBezTo>
                  <a:cubicBezTo>
                    <a:pt x="5601" y="1305"/>
                    <a:pt x="4033" y="1237"/>
                    <a:pt x="2474" y="1305"/>
                  </a:cubicBezTo>
                  <a:cubicBezTo>
                    <a:pt x="1987" y="1325"/>
                    <a:pt x="1500" y="1315"/>
                    <a:pt x="1013" y="1266"/>
                  </a:cubicBezTo>
                  <a:cubicBezTo>
                    <a:pt x="633" y="1227"/>
                    <a:pt x="0" y="1227"/>
                    <a:pt x="185" y="672"/>
                  </a:cubicBezTo>
                  <a:cubicBezTo>
                    <a:pt x="955" y="624"/>
                    <a:pt x="1861" y="721"/>
                    <a:pt x="2757" y="711"/>
                  </a:cubicBezTo>
                  <a:cubicBezTo>
                    <a:pt x="3653" y="711"/>
                    <a:pt x="4597" y="594"/>
                    <a:pt x="5445" y="516"/>
                  </a:cubicBezTo>
                  <a:cubicBezTo>
                    <a:pt x="3818" y="380"/>
                    <a:pt x="2007" y="419"/>
                    <a:pt x="263" y="390"/>
                  </a:cubicBezTo>
                  <a:cubicBezTo>
                    <a:pt x="253" y="322"/>
                    <a:pt x="283" y="244"/>
                    <a:pt x="341" y="205"/>
                  </a:cubicBezTo>
                  <a:cubicBezTo>
                    <a:pt x="331" y="146"/>
                    <a:pt x="361" y="88"/>
                    <a:pt x="419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857;p43">
              <a:extLst>
                <a:ext uri="{FF2B5EF4-FFF2-40B4-BE49-F238E27FC236}">
                  <a16:creationId xmlns:a16="http://schemas.microsoft.com/office/drawing/2014/main" id="{928BBB61-C52E-A2E5-6633-F6A0222A18B7}"/>
                </a:ext>
              </a:extLst>
            </p:cNvPr>
            <p:cNvSpPr/>
            <p:nvPr/>
          </p:nvSpPr>
          <p:spPr>
            <a:xfrm>
              <a:off x="2405725" y="4017375"/>
              <a:ext cx="11225" cy="12925"/>
            </a:xfrm>
            <a:custGeom>
              <a:avLst/>
              <a:gdLst/>
              <a:ahLst/>
              <a:cxnLst/>
              <a:rect l="l" t="t" r="r" b="b"/>
              <a:pathLst>
                <a:path w="449" h="517" extrusionOk="0">
                  <a:moveTo>
                    <a:pt x="303" y="0"/>
                  </a:moveTo>
                  <a:cubicBezTo>
                    <a:pt x="449" y="205"/>
                    <a:pt x="186" y="351"/>
                    <a:pt x="147" y="517"/>
                  </a:cubicBezTo>
                  <a:cubicBezTo>
                    <a:pt x="1" y="302"/>
                    <a:pt x="283" y="176"/>
                    <a:pt x="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858;p43">
              <a:extLst>
                <a:ext uri="{FF2B5EF4-FFF2-40B4-BE49-F238E27FC236}">
                  <a16:creationId xmlns:a16="http://schemas.microsoft.com/office/drawing/2014/main" id="{F4B4AA2B-7C8D-B1CA-5DAD-B82D92B1E666}"/>
                </a:ext>
              </a:extLst>
            </p:cNvPr>
            <p:cNvSpPr/>
            <p:nvPr/>
          </p:nvSpPr>
          <p:spPr>
            <a:xfrm>
              <a:off x="2406950" y="4029050"/>
              <a:ext cx="10000" cy="17800"/>
            </a:xfrm>
            <a:custGeom>
              <a:avLst/>
              <a:gdLst/>
              <a:ahLst/>
              <a:cxnLst/>
              <a:rect l="l" t="t" r="r" b="b"/>
              <a:pathLst>
                <a:path w="400" h="712" extrusionOk="0">
                  <a:moveTo>
                    <a:pt x="254" y="1"/>
                  </a:moveTo>
                  <a:cubicBezTo>
                    <a:pt x="400" y="264"/>
                    <a:pt x="215" y="537"/>
                    <a:pt x="137" y="712"/>
                  </a:cubicBezTo>
                  <a:cubicBezTo>
                    <a:pt x="1" y="459"/>
                    <a:pt x="186" y="176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859;p43">
              <a:extLst>
                <a:ext uri="{FF2B5EF4-FFF2-40B4-BE49-F238E27FC236}">
                  <a16:creationId xmlns:a16="http://schemas.microsoft.com/office/drawing/2014/main" id="{F4F81518-22C4-A490-37AE-4DB060735639}"/>
                </a:ext>
              </a:extLst>
            </p:cNvPr>
            <p:cNvSpPr/>
            <p:nvPr/>
          </p:nvSpPr>
          <p:spPr>
            <a:xfrm>
              <a:off x="2832825" y="4041975"/>
              <a:ext cx="15625" cy="21700"/>
            </a:xfrm>
            <a:custGeom>
              <a:avLst/>
              <a:gdLst/>
              <a:ahLst/>
              <a:cxnLst/>
              <a:rect l="l" t="t" r="r" b="b"/>
              <a:pathLst>
                <a:path w="625" h="868" extrusionOk="0">
                  <a:moveTo>
                    <a:pt x="439" y="0"/>
                  </a:moveTo>
                  <a:cubicBezTo>
                    <a:pt x="624" y="409"/>
                    <a:pt x="186" y="536"/>
                    <a:pt x="166" y="867"/>
                  </a:cubicBezTo>
                  <a:cubicBezTo>
                    <a:pt x="1" y="770"/>
                    <a:pt x="127" y="380"/>
                    <a:pt x="88" y="156"/>
                  </a:cubicBezTo>
                  <a:cubicBezTo>
                    <a:pt x="215" y="137"/>
                    <a:pt x="342" y="78"/>
                    <a:pt x="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860;p43">
              <a:extLst>
                <a:ext uri="{FF2B5EF4-FFF2-40B4-BE49-F238E27FC236}">
                  <a16:creationId xmlns:a16="http://schemas.microsoft.com/office/drawing/2014/main" id="{3EA5916A-25C1-DADF-C4C2-D21DEC038807}"/>
                </a:ext>
              </a:extLst>
            </p:cNvPr>
            <p:cNvSpPr/>
            <p:nvPr/>
          </p:nvSpPr>
          <p:spPr>
            <a:xfrm>
              <a:off x="2433975" y="4044650"/>
              <a:ext cx="207725" cy="27300"/>
            </a:xfrm>
            <a:custGeom>
              <a:avLst/>
              <a:gdLst/>
              <a:ahLst/>
              <a:cxnLst/>
              <a:rect l="l" t="t" r="r" b="b"/>
              <a:pathLst>
                <a:path w="8309" h="1092" extrusionOk="0">
                  <a:moveTo>
                    <a:pt x="8260" y="331"/>
                  </a:moveTo>
                  <a:cubicBezTo>
                    <a:pt x="8309" y="692"/>
                    <a:pt x="7656" y="818"/>
                    <a:pt x="7354" y="848"/>
                  </a:cubicBezTo>
                  <a:cubicBezTo>
                    <a:pt x="6030" y="935"/>
                    <a:pt x="4442" y="828"/>
                    <a:pt x="2816" y="887"/>
                  </a:cubicBezTo>
                  <a:cubicBezTo>
                    <a:pt x="2299" y="896"/>
                    <a:pt x="1715" y="926"/>
                    <a:pt x="1228" y="926"/>
                  </a:cubicBezTo>
                  <a:cubicBezTo>
                    <a:pt x="770" y="926"/>
                    <a:pt x="118" y="1091"/>
                    <a:pt x="1" y="565"/>
                  </a:cubicBezTo>
                  <a:cubicBezTo>
                    <a:pt x="2075" y="711"/>
                    <a:pt x="4510" y="546"/>
                    <a:pt x="6721" y="565"/>
                  </a:cubicBezTo>
                  <a:cubicBezTo>
                    <a:pt x="6332" y="351"/>
                    <a:pt x="5806" y="448"/>
                    <a:pt x="5338" y="448"/>
                  </a:cubicBezTo>
                  <a:cubicBezTo>
                    <a:pt x="4861" y="448"/>
                    <a:pt x="4364" y="409"/>
                    <a:pt x="3877" y="409"/>
                  </a:cubicBezTo>
                  <a:cubicBezTo>
                    <a:pt x="2514" y="409"/>
                    <a:pt x="1004" y="653"/>
                    <a:pt x="127" y="166"/>
                  </a:cubicBezTo>
                  <a:cubicBezTo>
                    <a:pt x="342" y="20"/>
                    <a:pt x="751" y="0"/>
                    <a:pt x="1033" y="10"/>
                  </a:cubicBezTo>
                  <a:cubicBezTo>
                    <a:pt x="2007" y="49"/>
                    <a:pt x="3322" y="195"/>
                    <a:pt x="4393" y="244"/>
                  </a:cubicBezTo>
                  <a:cubicBezTo>
                    <a:pt x="5815" y="322"/>
                    <a:pt x="7140" y="78"/>
                    <a:pt x="8260" y="3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861;p43">
              <a:extLst>
                <a:ext uri="{FF2B5EF4-FFF2-40B4-BE49-F238E27FC236}">
                  <a16:creationId xmlns:a16="http://schemas.microsoft.com/office/drawing/2014/main" id="{F7834C05-989B-AB7C-BC2D-597A67AA6665}"/>
                </a:ext>
              </a:extLst>
            </p:cNvPr>
            <p:cNvSpPr/>
            <p:nvPr/>
          </p:nvSpPr>
          <p:spPr>
            <a:xfrm>
              <a:off x="2651675" y="4047075"/>
              <a:ext cx="193350" cy="107650"/>
            </a:xfrm>
            <a:custGeom>
              <a:avLst/>
              <a:gdLst/>
              <a:ahLst/>
              <a:cxnLst/>
              <a:rect l="l" t="t" r="r" b="b"/>
              <a:pathLst>
                <a:path w="7734" h="4306" extrusionOk="0">
                  <a:moveTo>
                    <a:pt x="7023" y="1501"/>
                  </a:moveTo>
                  <a:cubicBezTo>
                    <a:pt x="7091" y="1510"/>
                    <a:pt x="7140" y="1316"/>
                    <a:pt x="7178" y="1423"/>
                  </a:cubicBezTo>
                  <a:cubicBezTo>
                    <a:pt x="7159" y="2221"/>
                    <a:pt x="7208" y="2942"/>
                    <a:pt x="7256" y="3673"/>
                  </a:cubicBezTo>
                  <a:cubicBezTo>
                    <a:pt x="7636" y="3205"/>
                    <a:pt x="7169" y="1900"/>
                    <a:pt x="7617" y="1501"/>
                  </a:cubicBezTo>
                  <a:cubicBezTo>
                    <a:pt x="7704" y="2329"/>
                    <a:pt x="7617" y="3351"/>
                    <a:pt x="7734" y="4140"/>
                  </a:cubicBezTo>
                  <a:cubicBezTo>
                    <a:pt x="5523" y="4306"/>
                    <a:pt x="3010" y="4228"/>
                    <a:pt x="701" y="4062"/>
                  </a:cubicBezTo>
                  <a:cubicBezTo>
                    <a:pt x="0" y="3303"/>
                    <a:pt x="429" y="1413"/>
                    <a:pt x="185" y="196"/>
                  </a:cubicBezTo>
                  <a:cubicBezTo>
                    <a:pt x="390" y="215"/>
                    <a:pt x="672" y="147"/>
                    <a:pt x="818" y="234"/>
                  </a:cubicBezTo>
                  <a:cubicBezTo>
                    <a:pt x="731" y="1257"/>
                    <a:pt x="848" y="2338"/>
                    <a:pt x="945" y="3312"/>
                  </a:cubicBezTo>
                  <a:cubicBezTo>
                    <a:pt x="1218" y="2465"/>
                    <a:pt x="925" y="1247"/>
                    <a:pt x="1023" y="196"/>
                  </a:cubicBezTo>
                  <a:cubicBezTo>
                    <a:pt x="2932" y="303"/>
                    <a:pt x="5328" y="390"/>
                    <a:pt x="7110" y="1"/>
                  </a:cubicBezTo>
                  <a:cubicBezTo>
                    <a:pt x="7159" y="420"/>
                    <a:pt x="7208" y="1179"/>
                    <a:pt x="7023" y="15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862;p43">
              <a:extLst>
                <a:ext uri="{FF2B5EF4-FFF2-40B4-BE49-F238E27FC236}">
                  <a16:creationId xmlns:a16="http://schemas.microsoft.com/office/drawing/2014/main" id="{FE13C12C-E275-8BDD-B70C-36E013307423}"/>
                </a:ext>
              </a:extLst>
            </p:cNvPr>
            <p:cNvSpPr/>
            <p:nvPr/>
          </p:nvSpPr>
          <p:spPr>
            <a:xfrm>
              <a:off x="2407450" y="4049025"/>
              <a:ext cx="9275" cy="17800"/>
            </a:xfrm>
            <a:custGeom>
              <a:avLst/>
              <a:gdLst/>
              <a:ahLst/>
              <a:cxnLst/>
              <a:rect l="l" t="t" r="r" b="b"/>
              <a:pathLst>
                <a:path w="371" h="712" extrusionOk="0">
                  <a:moveTo>
                    <a:pt x="234" y="1"/>
                  </a:moveTo>
                  <a:cubicBezTo>
                    <a:pt x="370" y="254"/>
                    <a:pt x="175" y="507"/>
                    <a:pt x="117" y="712"/>
                  </a:cubicBezTo>
                  <a:cubicBezTo>
                    <a:pt x="0" y="468"/>
                    <a:pt x="117" y="127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863;p43">
              <a:extLst>
                <a:ext uri="{FF2B5EF4-FFF2-40B4-BE49-F238E27FC236}">
                  <a16:creationId xmlns:a16="http://schemas.microsoft.com/office/drawing/2014/main" id="{05EC9A6B-F443-019E-7260-375C8D97564D}"/>
                </a:ext>
              </a:extLst>
            </p:cNvPr>
            <p:cNvSpPr/>
            <p:nvPr/>
          </p:nvSpPr>
          <p:spPr>
            <a:xfrm>
              <a:off x="2831850" y="4056825"/>
              <a:ext cx="15125" cy="30700"/>
            </a:xfrm>
            <a:custGeom>
              <a:avLst/>
              <a:gdLst/>
              <a:ahLst/>
              <a:cxnLst/>
              <a:rect l="l" t="t" r="r" b="b"/>
              <a:pathLst>
                <a:path w="605" h="1228" extrusionOk="0">
                  <a:moveTo>
                    <a:pt x="478" y="0"/>
                  </a:moveTo>
                  <a:cubicBezTo>
                    <a:pt x="605" y="448"/>
                    <a:pt x="381" y="906"/>
                    <a:pt x="244" y="1228"/>
                  </a:cubicBezTo>
                  <a:cubicBezTo>
                    <a:pt x="1" y="780"/>
                    <a:pt x="332" y="302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864;p43">
              <a:extLst>
                <a:ext uri="{FF2B5EF4-FFF2-40B4-BE49-F238E27FC236}">
                  <a16:creationId xmlns:a16="http://schemas.microsoft.com/office/drawing/2014/main" id="{2DB6245C-CB12-C75B-3577-D04891DED6AE}"/>
                </a:ext>
              </a:extLst>
            </p:cNvPr>
            <p:cNvSpPr/>
            <p:nvPr/>
          </p:nvSpPr>
          <p:spPr>
            <a:xfrm>
              <a:off x="2940700" y="4059750"/>
              <a:ext cx="109600" cy="15350"/>
            </a:xfrm>
            <a:custGeom>
              <a:avLst/>
              <a:gdLst/>
              <a:ahLst/>
              <a:cxnLst/>
              <a:rect l="l" t="t" r="r" b="b"/>
              <a:pathLst>
                <a:path w="4384" h="614" extrusionOk="0">
                  <a:moveTo>
                    <a:pt x="4383" y="322"/>
                  </a:moveTo>
                  <a:cubicBezTo>
                    <a:pt x="3088" y="614"/>
                    <a:pt x="1335" y="614"/>
                    <a:pt x="0" y="361"/>
                  </a:cubicBezTo>
                  <a:cubicBezTo>
                    <a:pt x="0" y="234"/>
                    <a:pt x="30" y="107"/>
                    <a:pt x="78" y="0"/>
                  </a:cubicBezTo>
                  <a:cubicBezTo>
                    <a:pt x="1500" y="292"/>
                    <a:pt x="2942" y="400"/>
                    <a:pt x="4383" y="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865;p43">
              <a:extLst>
                <a:ext uri="{FF2B5EF4-FFF2-40B4-BE49-F238E27FC236}">
                  <a16:creationId xmlns:a16="http://schemas.microsoft.com/office/drawing/2014/main" id="{DC6459EA-634A-0ABC-7ED4-2D8D4EF1616D}"/>
                </a:ext>
              </a:extLst>
            </p:cNvPr>
            <p:cNvSpPr/>
            <p:nvPr/>
          </p:nvSpPr>
          <p:spPr>
            <a:xfrm>
              <a:off x="3079725" y="4063400"/>
              <a:ext cx="10025" cy="4400"/>
            </a:xfrm>
            <a:custGeom>
              <a:avLst/>
              <a:gdLst/>
              <a:ahLst/>
              <a:cxnLst/>
              <a:rect l="l" t="t" r="r" b="b"/>
              <a:pathLst>
                <a:path w="401" h="176" extrusionOk="0">
                  <a:moveTo>
                    <a:pt x="400" y="49"/>
                  </a:moveTo>
                  <a:cubicBezTo>
                    <a:pt x="283" y="127"/>
                    <a:pt x="147" y="166"/>
                    <a:pt x="11" y="176"/>
                  </a:cubicBezTo>
                  <a:cubicBezTo>
                    <a:pt x="1" y="0"/>
                    <a:pt x="342" y="30"/>
                    <a:pt x="400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866;p43">
              <a:extLst>
                <a:ext uri="{FF2B5EF4-FFF2-40B4-BE49-F238E27FC236}">
                  <a16:creationId xmlns:a16="http://schemas.microsoft.com/office/drawing/2014/main" id="{76D15B30-E3F8-9A2E-126A-3222FE6BD43C}"/>
                </a:ext>
              </a:extLst>
            </p:cNvPr>
            <p:cNvSpPr/>
            <p:nvPr/>
          </p:nvSpPr>
          <p:spPr>
            <a:xfrm>
              <a:off x="3216575" y="4063650"/>
              <a:ext cx="11475" cy="19725"/>
            </a:xfrm>
            <a:custGeom>
              <a:avLst/>
              <a:gdLst/>
              <a:ahLst/>
              <a:cxnLst/>
              <a:rect l="l" t="t" r="r" b="b"/>
              <a:pathLst>
                <a:path w="459" h="789" extrusionOk="0">
                  <a:moveTo>
                    <a:pt x="312" y="0"/>
                  </a:moveTo>
                  <a:cubicBezTo>
                    <a:pt x="459" y="312"/>
                    <a:pt x="196" y="545"/>
                    <a:pt x="147" y="789"/>
                  </a:cubicBezTo>
                  <a:cubicBezTo>
                    <a:pt x="1" y="487"/>
                    <a:pt x="235" y="224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867;p43">
              <a:extLst>
                <a:ext uri="{FF2B5EF4-FFF2-40B4-BE49-F238E27FC236}">
                  <a16:creationId xmlns:a16="http://schemas.microsoft.com/office/drawing/2014/main" id="{37EE6F28-1A1B-1481-3747-A5DF2496D429}"/>
                </a:ext>
              </a:extLst>
            </p:cNvPr>
            <p:cNvSpPr/>
            <p:nvPr/>
          </p:nvSpPr>
          <p:spPr>
            <a:xfrm>
              <a:off x="2940450" y="4071675"/>
              <a:ext cx="65525" cy="7325"/>
            </a:xfrm>
            <a:custGeom>
              <a:avLst/>
              <a:gdLst/>
              <a:ahLst/>
              <a:cxnLst/>
              <a:rect l="l" t="t" r="r" b="b"/>
              <a:pathLst>
                <a:path w="2621" h="293" extrusionOk="0">
                  <a:moveTo>
                    <a:pt x="10" y="39"/>
                  </a:moveTo>
                  <a:cubicBezTo>
                    <a:pt x="1" y="10"/>
                    <a:pt x="30" y="0"/>
                    <a:pt x="49" y="0"/>
                  </a:cubicBezTo>
                  <a:cubicBezTo>
                    <a:pt x="585" y="98"/>
                    <a:pt x="1170" y="147"/>
                    <a:pt x="1754" y="195"/>
                  </a:cubicBezTo>
                  <a:lnTo>
                    <a:pt x="2621" y="195"/>
                  </a:lnTo>
                  <a:cubicBezTo>
                    <a:pt x="2621" y="244"/>
                    <a:pt x="2553" y="234"/>
                    <a:pt x="2504" y="234"/>
                  </a:cubicBezTo>
                  <a:lnTo>
                    <a:pt x="2377" y="234"/>
                  </a:lnTo>
                  <a:cubicBezTo>
                    <a:pt x="1540" y="215"/>
                    <a:pt x="614" y="293"/>
                    <a:pt x="10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868;p43">
              <a:extLst>
                <a:ext uri="{FF2B5EF4-FFF2-40B4-BE49-F238E27FC236}">
                  <a16:creationId xmlns:a16="http://schemas.microsoft.com/office/drawing/2014/main" id="{1A27F50C-E0E8-8EA5-BC39-0D6814AB0F29}"/>
                </a:ext>
              </a:extLst>
            </p:cNvPr>
            <p:cNvSpPr/>
            <p:nvPr/>
          </p:nvSpPr>
          <p:spPr>
            <a:xfrm>
              <a:off x="2407450" y="4072650"/>
              <a:ext cx="8525" cy="15850"/>
            </a:xfrm>
            <a:custGeom>
              <a:avLst/>
              <a:gdLst/>
              <a:ahLst/>
              <a:cxnLst/>
              <a:rect l="l" t="t" r="r" b="b"/>
              <a:pathLst>
                <a:path w="341" h="634" extrusionOk="0">
                  <a:moveTo>
                    <a:pt x="195" y="0"/>
                  </a:moveTo>
                  <a:cubicBezTo>
                    <a:pt x="341" y="224"/>
                    <a:pt x="136" y="439"/>
                    <a:pt x="117" y="634"/>
                  </a:cubicBezTo>
                  <a:cubicBezTo>
                    <a:pt x="0" y="439"/>
                    <a:pt x="117" y="127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869;p43">
              <a:extLst>
                <a:ext uri="{FF2B5EF4-FFF2-40B4-BE49-F238E27FC236}">
                  <a16:creationId xmlns:a16="http://schemas.microsoft.com/office/drawing/2014/main" id="{DC8C22E4-1828-A8A1-D073-94BF250EB7D1}"/>
                </a:ext>
              </a:extLst>
            </p:cNvPr>
            <p:cNvSpPr/>
            <p:nvPr/>
          </p:nvSpPr>
          <p:spPr>
            <a:xfrm>
              <a:off x="2426675" y="4074350"/>
              <a:ext cx="6350" cy="58475"/>
            </a:xfrm>
            <a:custGeom>
              <a:avLst/>
              <a:gdLst/>
              <a:ahLst/>
              <a:cxnLst/>
              <a:rect l="l" t="t" r="r" b="b"/>
              <a:pathLst>
                <a:path w="254" h="2339" extrusionOk="0">
                  <a:moveTo>
                    <a:pt x="20" y="10"/>
                  </a:moveTo>
                  <a:cubicBezTo>
                    <a:pt x="88" y="1"/>
                    <a:pt x="88" y="49"/>
                    <a:pt x="147" y="49"/>
                  </a:cubicBezTo>
                  <a:cubicBezTo>
                    <a:pt x="254" y="799"/>
                    <a:pt x="186" y="1530"/>
                    <a:pt x="186" y="2338"/>
                  </a:cubicBezTo>
                  <a:cubicBezTo>
                    <a:pt x="0" y="2007"/>
                    <a:pt x="39" y="1471"/>
                    <a:pt x="20" y="1043"/>
                  </a:cubicBezTo>
                  <a:cubicBezTo>
                    <a:pt x="10" y="731"/>
                    <a:pt x="49" y="419"/>
                    <a:pt x="2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870;p43">
              <a:extLst>
                <a:ext uri="{FF2B5EF4-FFF2-40B4-BE49-F238E27FC236}">
                  <a16:creationId xmlns:a16="http://schemas.microsoft.com/office/drawing/2014/main" id="{FE81B155-4349-02F4-E570-9F5686729896}"/>
                </a:ext>
              </a:extLst>
            </p:cNvPr>
            <p:cNvSpPr/>
            <p:nvPr/>
          </p:nvSpPr>
          <p:spPr>
            <a:xfrm>
              <a:off x="2435925" y="4076550"/>
              <a:ext cx="216250" cy="248625"/>
            </a:xfrm>
            <a:custGeom>
              <a:avLst/>
              <a:gdLst/>
              <a:ahLst/>
              <a:cxnLst/>
              <a:rect l="l" t="t" r="r" b="b"/>
              <a:pathLst>
                <a:path w="8650" h="9945" extrusionOk="0">
                  <a:moveTo>
                    <a:pt x="8465" y="9760"/>
                  </a:moveTo>
                  <a:cubicBezTo>
                    <a:pt x="8056" y="9623"/>
                    <a:pt x="7773" y="9428"/>
                    <a:pt x="7276" y="9604"/>
                  </a:cubicBezTo>
                  <a:cubicBezTo>
                    <a:pt x="7043" y="9682"/>
                    <a:pt x="6906" y="9906"/>
                    <a:pt x="6721" y="9915"/>
                  </a:cubicBezTo>
                  <a:cubicBezTo>
                    <a:pt x="6332" y="9945"/>
                    <a:pt x="5971" y="9380"/>
                    <a:pt x="5299" y="9477"/>
                  </a:cubicBezTo>
                  <a:cubicBezTo>
                    <a:pt x="5085" y="9516"/>
                    <a:pt x="4841" y="9779"/>
                    <a:pt x="4588" y="9799"/>
                  </a:cubicBezTo>
                  <a:cubicBezTo>
                    <a:pt x="4101" y="9838"/>
                    <a:pt x="3750" y="9312"/>
                    <a:pt x="3205" y="9399"/>
                  </a:cubicBezTo>
                  <a:cubicBezTo>
                    <a:pt x="2903" y="9448"/>
                    <a:pt x="2747" y="9838"/>
                    <a:pt x="2299" y="9799"/>
                  </a:cubicBezTo>
                  <a:cubicBezTo>
                    <a:pt x="1783" y="9750"/>
                    <a:pt x="1588" y="9088"/>
                    <a:pt x="799" y="9331"/>
                  </a:cubicBezTo>
                  <a:cubicBezTo>
                    <a:pt x="566" y="9399"/>
                    <a:pt x="449" y="9604"/>
                    <a:pt x="244" y="9799"/>
                  </a:cubicBezTo>
                  <a:cubicBezTo>
                    <a:pt x="273" y="6974"/>
                    <a:pt x="1" y="4276"/>
                    <a:pt x="127" y="1588"/>
                  </a:cubicBezTo>
                  <a:cubicBezTo>
                    <a:pt x="303" y="1325"/>
                    <a:pt x="449" y="1101"/>
                    <a:pt x="751" y="1111"/>
                  </a:cubicBezTo>
                  <a:cubicBezTo>
                    <a:pt x="1286" y="1130"/>
                    <a:pt x="1257" y="1919"/>
                    <a:pt x="1978" y="1783"/>
                  </a:cubicBezTo>
                  <a:cubicBezTo>
                    <a:pt x="2406" y="1705"/>
                    <a:pt x="2455" y="1335"/>
                    <a:pt x="2806" y="1033"/>
                  </a:cubicBezTo>
                  <a:cubicBezTo>
                    <a:pt x="3458" y="1198"/>
                    <a:pt x="3682" y="1919"/>
                    <a:pt x="4432" y="1783"/>
                  </a:cubicBezTo>
                  <a:cubicBezTo>
                    <a:pt x="4754" y="1724"/>
                    <a:pt x="4987" y="1208"/>
                    <a:pt x="5260" y="1189"/>
                  </a:cubicBezTo>
                  <a:cubicBezTo>
                    <a:pt x="5621" y="1179"/>
                    <a:pt x="5806" y="1646"/>
                    <a:pt x="6205" y="1588"/>
                  </a:cubicBezTo>
                  <a:cubicBezTo>
                    <a:pt x="6468" y="1549"/>
                    <a:pt x="6575" y="1266"/>
                    <a:pt x="6760" y="1111"/>
                  </a:cubicBezTo>
                  <a:cubicBezTo>
                    <a:pt x="6945" y="1189"/>
                    <a:pt x="6848" y="1315"/>
                    <a:pt x="7072" y="1198"/>
                  </a:cubicBezTo>
                  <a:cubicBezTo>
                    <a:pt x="7325" y="1471"/>
                    <a:pt x="8026" y="1520"/>
                    <a:pt x="8260" y="1198"/>
                  </a:cubicBezTo>
                  <a:cubicBezTo>
                    <a:pt x="8338" y="974"/>
                    <a:pt x="8046" y="1111"/>
                    <a:pt x="8065" y="955"/>
                  </a:cubicBezTo>
                  <a:lnTo>
                    <a:pt x="8065" y="127"/>
                  </a:lnTo>
                  <a:cubicBezTo>
                    <a:pt x="8182" y="117"/>
                    <a:pt x="8241" y="39"/>
                    <a:pt x="8338" y="0"/>
                  </a:cubicBezTo>
                  <a:cubicBezTo>
                    <a:pt x="8445" y="965"/>
                    <a:pt x="8338" y="2133"/>
                    <a:pt x="8533" y="3010"/>
                  </a:cubicBezTo>
                  <a:cubicBezTo>
                    <a:pt x="8348" y="3283"/>
                    <a:pt x="8172" y="3585"/>
                    <a:pt x="8221" y="4033"/>
                  </a:cubicBezTo>
                  <a:cubicBezTo>
                    <a:pt x="8250" y="4266"/>
                    <a:pt x="8484" y="4461"/>
                    <a:pt x="8533" y="4705"/>
                  </a:cubicBezTo>
                  <a:cubicBezTo>
                    <a:pt x="8650" y="5201"/>
                    <a:pt x="8494" y="5883"/>
                    <a:pt x="8455" y="6565"/>
                  </a:cubicBezTo>
                  <a:cubicBezTo>
                    <a:pt x="8406" y="7656"/>
                    <a:pt x="8523" y="8678"/>
                    <a:pt x="8465" y="9760"/>
                  </a:cubicBezTo>
                  <a:close/>
                  <a:moveTo>
                    <a:pt x="2533" y="3877"/>
                  </a:moveTo>
                  <a:cubicBezTo>
                    <a:pt x="2270" y="4393"/>
                    <a:pt x="1939" y="4909"/>
                    <a:pt x="1978" y="5416"/>
                  </a:cubicBezTo>
                  <a:cubicBezTo>
                    <a:pt x="2630" y="6214"/>
                    <a:pt x="3283" y="7315"/>
                    <a:pt x="4315" y="7860"/>
                  </a:cubicBezTo>
                  <a:cubicBezTo>
                    <a:pt x="4608" y="7451"/>
                    <a:pt x="4948" y="7179"/>
                    <a:pt x="5338" y="6760"/>
                  </a:cubicBezTo>
                  <a:cubicBezTo>
                    <a:pt x="5591" y="6477"/>
                    <a:pt x="6263" y="5912"/>
                    <a:pt x="6283" y="5533"/>
                  </a:cubicBezTo>
                  <a:cubicBezTo>
                    <a:pt x="6302" y="5260"/>
                    <a:pt x="6010" y="4909"/>
                    <a:pt x="5854" y="4666"/>
                  </a:cubicBezTo>
                  <a:cubicBezTo>
                    <a:pt x="5289" y="3779"/>
                    <a:pt x="4822" y="2961"/>
                    <a:pt x="4189" y="2289"/>
                  </a:cubicBezTo>
                  <a:cubicBezTo>
                    <a:pt x="3088" y="2046"/>
                    <a:pt x="2913" y="3146"/>
                    <a:pt x="2533" y="38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871;p43">
              <a:extLst>
                <a:ext uri="{FF2B5EF4-FFF2-40B4-BE49-F238E27FC236}">
                  <a16:creationId xmlns:a16="http://schemas.microsoft.com/office/drawing/2014/main" id="{44373CF3-3F2F-0634-B326-9DCB15E42CE1}"/>
                </a:ext>
              </a:extLst>
            </p:cNvPr>
            <p:cNvSpPr/>
            <p:nvPr/>
          </p:nvSpPr>
          <p:spPr>
            <a:xfrm>
              <a:off x="2437875" y="4079475"/>
              <a:ext cx="154400" cy="39450"/>
            </a:xfrm>
            <a:custGeom>
              <a:avLst/>
              <a:gdLst/>
              <a:ahLst/>
              <a:cxnLst/>
              <a:rect l="l" t="t" r="r" b="b"/>
              <a:pathLst>
                <a:path w="6176" h="1578" extrusionOk="0">
                  <a:moveTo>
                    <a:pt x="88" y="0"/>
                  </a:moveTo>
                  <a:cubicBezTo>
                    <a:pt x="1812" y="380"/>
                    <a:pt x="4130" y="302"/>
                    <a:pt x="6049" y="166"/>
                  </a:cubicBezTo>
                  <a:cubicBezTo>
                    <a:pt x="6107" y="497"/>
                    <a:pt x="6098" y="906"/>
                    <a:pt x="6176" y="1227"/>
                  </a:cubicBezTo>
                  <a:cubicBezTo>
                    <a:pt x="5767" y="1334"/>
                    <a:pt x="5640" y="867"/>
                    <a:pt x="5270" y="838"/>
                  </a:cubicBezTo>
                  <a:cubicBezTo>
                    <a:pt x="4832" y="799"/>
                    <a:pt x="4559" y="1412"/>
                    <a:pt x="4198" y="1422"/>
                  </a:cubicBezTo>
                  <a:cubicBezTo>
                    <a:pt x="3653" y="1442"/>
                    <a:pt x="3234" y="653"/>
                    <a:pt x="2776" y="672"/>
                  </a:cubicBezTo>
                  <a:cubicBezTo>
                    <a:pt x="2221" y="701"/>
                    <a:pt x="2192" y="1578"/>
                    <a:pt x="1588" y="1422"/>
                  </a:cubicBezTo>
                  <a:cubicBezTo>
                    <a:pt x="1325" y="1354"/>
                    <a:pt x="1237" y="828"/>
                    <a:pt x="877" y="750"/>
                  </a:cubicBezTo>
                  <a:cubicBezTo>
                    <a:pt x="526" y="682"/>
                    <a:pt x="390" y="809"/>
                    <a:pt x="49" y="994"/>
                  </a:cubicBezTo>
                  <a:cubicBezTo>
                    <a:pt x="69" y="672"/>
                    <a:pt x="1" y="253"/>
                    <a:pt x="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872;p43">
              <a:extLst>
                <a:ext uri="{FF2B5EF4-FFF2-40B4-BE49-F238E27FC236}">
                  <a16:creationId xmlns:a16="http://schemas.microsoft.com/office/drawing/2014/main" id="{22B7503D-2066-B57F-7BDA-73FC087A6B95}"/>
                </a:ext>
              </a:extLst>
            </p:cNvPr>
            <p:cNvSpPr/>
            <p:nvPr/>
          </p:nvSpPr>
          <p:spPr>
            <a:xfrm>
              <a:off x="2621725" y="4079475"/>
              <a:ext cx="6100" cy="25825"/>
            </a:xfrm>
            <a:custGeom>
              <a:avLst/>
              <a:gdLst/>
              <a:ahLst/>
              <a:cxnLst/>
              <a:rect l="l" t="t" r="r" b="b"/>
              <a:pathLst>
                <a:path w="244" h="1033" extrusionOk="0">
                  <a:moveTo>
                    <a:pt x="78" y="0"/>
                  </a:moveTo>
                  <a:cubicBezTo>
                    <a:pt x="244" y="195"/>
                    <a:pt x="214" y="789"/>
                    <a:pt x="205" y="1033"/>
                  </a:cubicBezTo>
                  <a:cubicBezTo>
                    <a:pt x="0" y="877"/>
                    <a:pt x="59" y="253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873;p43">
              <a:extLst>
                <a:ext uri="{FF2B5EF4-FFF2-40B4-BE49-F238E27FC236}">
                  <a16:creationId xmlns:a16="http://schemas.microsoft.com/office/drawing/2014/main" id="{617FBC68-0A35-248B-91EE-58CA94A1CDD8}"/>
                </a:ext>
              </a:extLst>
            </p:cNvPr>
            <p:cNvSpPr/>
            <p:nvPr/>
          </p:nvSpPr>
          <p:spPr>
            <a:xfrm>
              <a:off x="2630250" y="4080450"/>
              <a:ext cx="6100" cy="23875"/>
            </a:xfrm>
            <a:custGeom>
              <a:avLst/>
              <a:gdLst/>
              <a:ahLst/>
              <a:cxnLst/>
              <a:rect l="l" t="t" r="r" b="b"/>
              <a:pathLst>
                <a:path w="244" h="955" extrusionOk="0">
                  <a:moveTo>
                    <a:pt x="20" y="0"/>
                  </a:moveTo>
                  <a:cubicBezTo>
                    <a:pt x="185" y="156"/>
                    <a:pt x="244" y="789"/>
                    <a:pt x="146" y="955"/>
                  </a:cubicBezTo>
                  <a:cubicBezTo>
                    <a:pt x="0" y="731"/>
                    <a:pt x="29" y="341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874;p43">
              <a:extLst>
                <a:ext uri="{FF2B5EF4-FFF2-40B4-BE49-F238E27FC236}">
                  <a16:creationId xmlns:a16="http://schemas.microsoft.com/office/drawing/2014/main" id="{290B863A-2265-4378-9810-2978FB29699C}"/>
                </a:ext>
              </a:extLst>
            </p:cNvPr>
            <p:cNvSpPr/>
            <p:nvPr/>
          </p:nvSpPr>
          <p:spPr>
            <a:xfrm>
              <a:off x="2601275" y="4080450"/>
              <a:ext cx="19500" cy="22900"/>
            </a:xfrm>
            <a:custGeom>
              <a:avLst/>
              <a:gdLst/>
              <a:ahLst/>
              <a:cxnLst/>
              <a:rect l="l" t="t" r="r" b="b"/>
              <a:pathLst>
                <a:path w="780" h="916" extrusionOk="0">
                  <a:moveTo>
                    <a:pt x="701" y="39"/>
                  </a:moveTo>
                  <a:cubicBezTo>
                    <a:pt x="740" y="322"/>
                    <a:pt x="730" y="643"/>
                    <a:pt x="779" y="916"/>
                  </a:cubicBezTo>
                  <a:cubicBezTo>
                    <a:pt x="468" y="886"/>
                    <a:pt x="594" y="419"/>
                    <a:pt x="545" y="117"/>
                  </a:cubicBezTo>
                  <a:cubicBezTo>
                    <a:pt x="419" y="253"/>
                    <a:pt x="584" y="662"/>
                    <a:pt x="468" y="789"/>
                  </a:cubicBezTo>
                  <a:cubicBezTo>
                    <a:pt x="146" y="809"/>
                    <a:pt x="419" y="234"/>
                    <a:pt x="224" y="117"/>
                  </a:cubicBezTo>
                  <a:cubicBezTo>
                    <a:pt x="49" y="351"/>
                    <a:pt x="409" y="867"/>
                    <a:pt x="68" y="916"/>
                  </a:cubicBezTo>
                  <a:cubicBezTo>
                    <a:pt x="10" y="633"/>
                    <a:pt x="0" y="360"/>
                    <a:pt x="29" y="78"/>
                  </a:cubicBezTo>
                  <a:cubicBezTo>
                    <a:pt x="185" y="0"/>
                    <a:pt x="487" y="59"/>
                    <a:pt x="701" y="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875;p43">
              <a:extLst>
                <a:ext uri="{FF2B5EF4-FFF2-40B4-BE49-F238E27FC236}">
                  <a16:creationId xmlns:a16="http://schemas.microsoft.com/office/drawing/2014/main" id="{9270A9ED-6F81-720F-CAE1-4CFC5B7AFD7C}"/>
                </a:ext>
              </a:extLst>
            </p:cNvPr>
            <p:cNvSpPr/>
            <p:nvPr/>
          </p:nvSpPr>
          <p:spPr>
            <a:xfrm>
              <a:off x="2593950" y="4082400"/>
              <a:ext cx="7325" cy="23875"/>
            </a:xfrm>
            <a:custGeom>
              <a:avLst/>
              <a:gdLst/>
              <a:ahLst/>
              <a:cxnLst/>
              <a:rect l="l" t="t" r="r" b="b"/>
              <a:pathLst>
                <a:path w="293" h="955" extrusionOk="0">
                  <a:moveTo>
                    <a:pt x="88" y="0"/>
                  </a:moveTo>
                  <a:cubicBezTo>
                    <a:pt x="293" y="136"/>
                    <a:pt x="186" y="769"/>
                    <a:pt x="205" y="955"/>
                  </a:cubicBezTo>
                  <a:cubicBezTo>
                    <a:pt x="1" y="818"/>
                    <a:pt x="50" y="244"/>
                    <a:pt x="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876;p43">
              <a:extLst>
                <a:ext uri="{FF2B5EF4-FFF2-40B4-BE49-F238E27FC236}">
                  <a16:creationId xmlns:a16="http://schemas.microsoft.com/office/drawing/2014/main" id="{47FD2D46-4B06-F6E8-4313-2CA72545F5E7}"/>
                </a:ext>
              </a:extLst>
            </p:cNvPr>
            <p:cNvSpPr/>
            <p:nvPr/>
          </p:nvSpPr>
          <p:spPr>
            <a:xfrm>
              <a:off x="3217800" y="4084575"/>
              <a:ext cx="10000" cy="13900"/>
            </a:xfrm>
            <a:custGeom>
              <a:avLst/>
              <a:gdLst/>
              <a:ahLst/>
              <a:cxnLst/>
              <a:rect l="l" t="t" r="r" b="b"/>
              <a:pathLst>
                <a:path w="400" h="556" extrusionOk="0">
                  <a:moveTo>
                    <a:pt x="263" y="1"/>
                  </a:moveTo>
                  <a:cubicBezTo>
                    <a:pt x="400" y="205"/>
                    <a:pt x="156" y="361"/>
                    <a:pt x="137" y="556"/>
                  </a:cubicBezTo>
                  <a:cubicBezTo>
                    <a:pt x="0" y="342"/>
                    <a:pt x="195" y="137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877;p43">
              <a:extLst>
                <a:ext uri="{FF2B5EF4-FFF2-40B4-BE49-F238E27FC236}">
                  <a16:creationId xmlns:a16="http://schemas.microsoft.com/office/drawing/2014/main" id="{995B8E44-4903-C048-B256-76A48DEA4AAF}"/>
                </a:ext>
              </a:extLst>
            </p:cNvPr>
            <p:cNvSpPr/>
            <p:nvPr/>
          </p:nvSpPr>
          <p:spPr>
            <a:xfrm>
              <a:off x="2946775" y="4085550"/>
              <a:ext cx="141025" cy="64550"/>
            </a:xfrm>
            <a:custGeom>
              <a:avLst/>
              <a:gdLst/>
              <a:ahLst/>
              <a:cxnLst/>
              <a:rect l="l" t="t" r="r" b="b"/>
              <a:pathLst>
                <a:path w="5641" h="2582" extrusionOk="0">
                  <a:moveTo>
                    <a:pt x="5640" y="1"/>
                  </a:moveTo>
                  <a:lnTo>
                    <a:pt x="5640" y="2212"/>
                  </a:lnTo>
                  <a:cubicBezTo>
                    <a:pt x="3975" y="2582"/>
                    <a:pt x="1929" y="2455"/>
                    <a:pt x="40" y="2367"/>
                  </a:cubicBezTo>
                  <a:cubicBezTo>
                    <a:pt x="50" y="1627"/>
                    <a:pt x="20" y="926"/>
                    <a:pt x="1" y="234"/>
                  </a:cubicBezTo>
                  <a:cubicBezTo>
                    <a:pt x="1861" y="712"/>
                    <a:pt x="3751" y="1"/>
                    <a:pt x="5640" y="1"/>
                  </a:cubicBezTo>
                  <a:close/>
                  <a:moveTo>
                    <a:pt x="3001" y="1296"/>
                  </a:moveTo>
                  <a:cubicBezTo>
                    <a:pt x="2981" y="1023"/>
                    <a:pt x="2796" y="965"/>
                    <a:pt x="2563" y="1023"/>
                  </a:cubicBezTo>
                  <a:cubicBezTo>
                    <a:pt x="1696" y="1247"/>
                    <a:pt x="3040" y="2173"/>
                    <a:pt x="3001" y="12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878;p43">
              <a:extLst>
                <a:ext uri="{FF2B5EF4-FFF2-40B4-BE49-F238E27FC236}">
                  <a16:creationId xmlns:a16="http://schemas.microsoft.com/office/drawing/2014/main" id="{307100C6-ED35-02E7-F6EB-B0A7C579B04E}"/>
                </a:ext>
              </a:extLst>
            </p:cNvPr>
            <p:cNvSpPr/>
            <p:nvPr/>
          </p:nvSpPr>
          <p:spPr>
            <a:xfrm>
              <a:off x="2406950" y="4093350"/>
              <a:ext cx="9025" cy="16825"/>
            </a:xfrm>
            <a:custGeom>
              <a:avLst/>
              <a:gdLst/>
              <a:ahLst/>
              <a:cxnLst/>
              <a:rect l="l" t="t" r="r" b="b"/>
              <a:pathLst>
                <a:path w="361" h="673" extrusionOk="0">
                  <a:moveTo>
                    <a:pt x="215" y="0"/>
                  </a:moveTo>
                  <a:cubicBezTo>
                    <a:pt x="361" y="254"/>
                    <a:pt x="147" y="478"/>
                    <a:pt x="98" y="672"/>
                  </a:cubicBezTo>
                  <a:cubicBezTo>
                    <a:pt x="1" y="468"/>
                    <a:pt x="127" y="156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879;p43">
              <a:extLst>
                <a:ext uri="{FF2B5EF4-FFF2-40B4-BE49-F238E27FC236}">
                  <a16:creationId xmlns:a16="http://schemas.microsoft.com/office/drawing/2014/main" id="{BD6E0298-2BEE-C2BA-7836-6121B81194F4}"/>
                </a:ext>
              </a:extLst>
            </p:cNvPr>
            <p:cNvSpPr/>
            <p:nvPr/>
          </p:nvSpPr>
          <p:spPr>
            <a:xfrm>
              <a:off x="3217550" y="4099200"/>
              <a:ext cx="10250" cy="15850"/>
            </a:xfrm>
            <a:custGeom>
              <a:avLst/>
              <a:gdLst/>
              <a:ahLst/>
              <a:cxnLst/>
              <a:rect l="l" t="t" r="r" b="b"/>
              <a:pathLst>
                <a:path w="410" h="634" extrusionOk="0">
                  <a:moveTo>
                    <a:pt x="273" y="0"/>
                  </a:moveTo>
                  <a:cubicBezTo>
                    <a:pt x="410" y="244"/>
                    <a:pt x="186" y="448"/>
                    <a:pt x="147" y="633"/>
                  </a:cubicBezTo>
                  <a:cubicBezTo>
                    <a:pt x="1" y="399"/>
                    <a:pt x="225" y="195"/>
                    <a:pt x="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880;p43">
              <a:extLst>
                <a:ext uri="{FF2B5EF4-FFF2-40B4-BE49-F238E27FC236}">
                  <a16:creationId xmlns:a16="http://schemas.microsoft.com/office/drawing/2014/main" id="{0A5D1778-98D5-56AA-DC87-F9BB8ED98394}"/>
                </a:ext>
              </a:extLst>
            </p:cNvPr>
            <p:cNvSpPr/>
            <p:nvPr/>
          </p:nvSpPr>
          <p:spPr>
            <a:xfrm>
              <a:off x="3217550" y="4116975"/>
              <a:ext cx="10250" cy="15850"/>
            </a:xfrm>
            <a:custGeom>
              <a:avLst/>
              <a:gdLst/>
              <a:ahLst/>
              <a:cxnLst/>
              <a:rect l="l" t="t" r="r" b="b"/>
              <a:pathLst>
                <a:path w="410" h="634" extrusionOk="0">
                  <a:moveTo>
                    <a:pt x="273" y="0"/>
                  </a:moveTo>
                  <a:cubicBezTo>
                    <a:pt x="410" y="244"/>
                    <a:pt x="186" y="448"/>
                    <a:pt x="147" y="633"/>
                  </a:cubicBezTo>
                  <a:cubicBezTo>
                    <a:pt x="1" y="399"/>
                    <a:pt x="225" y="195"/>
                    <a:pt x="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881;p43">
              <a:extLst>
                <a:ext uri="{FF2B5EF4-FFF2-40B4-BE49-F238E27FC236}">
                  <a16:creationId xmlns:a16="http://schemas.microsoft.com/office/drawing/2014/main" id="{E0716453-FD02-6002-0D14-91550983722E}"/>
                </a:ext>
              </a:extLst>
            </p:cNvPr>
            <p:cNvSpPr/>
            <p:nvPr/>
          </p:nvSpPr>
          <p:spPr>
            <a:xfrm>
              <a:off x="3219025" y="4134750"/>
              <a:ext cx="9525" cy="14875"/>
            </a:xfrm>
            <a:custGeom>
              <a:avLst/>
              <a:gdLst/>
              <a:ahLst/>
              <a:cxnLst/>
              <a:rect l="l" t="t" r="r" b="b"/>
              <a:pathLst>
                <a:path w="381" h="595" extrusionOk="0">
                  <a:moveTo>
                    <a:pt x="244" y="0"/>
                  </a:moveTo>
                  <a:cubicBezTo>
                    <a:pt x="380" y="224"/>
                    <a:pt x="185" y="438"/>
                    <a:pt x="127" y="594"/>
                  </a:cubicBezTo>
                  <a:cubicBezTo>
                    <a:pt x="0" y="390"/>
                    <a:pt x="176" y="146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882;p43">
              <a:extLst>
                <a:ext uri="{FF2B5EF4-FFF2-40B4-BE49-F238E27FC236}">
                  <a16:creationId xmlns:a16="http://schemas.microsoft.com/office/drawing/2014/main" id="{5D07496C-CFC0-A7E9-3B1B-567BB5F29D4F}"/>
                </a:ext>
              </a:extLst>
            </p:cNvPr>
            <p:cNvSpPr/>
            <p:nvPr/>
          </p:nvSpPr>
          <p:spPr>
            <a:xfrm>
              <a:off x="2495350" y="4138625"/>
              <a:ext cx="88900" cy="122525"/>
            </a:xfrm>
            <a:custGeom>
              <a:avLst/>
              <a:gdLst/>
              <a:ahLst/>
              <a:cxnLst/>
              <a:rect l="l" t="t" r="r" b="b"/>
              <a:pathLst>
                <a:path w="3556" h="4901" extrusionOk="0">
                  <a:moveTo>
                    <a:pt x="3555" y="2894"/>
                  </a:moveTo>
                  <a:cubicBezTo>
                    <a:pt x="2990" y="3585"/>
                    <a:pt x="2270" y="4131"/>
                    <a:pt x="1783" y="4900"/>
                  </a:cubicBezTo>
                  <a:cubicBezTo>
                    <a:pt x="1110" y="4228"/>
                    <a:pt x="633" y="3361"/>
                    <a:pt x="0" y="2650"/>
                  </a:cubicBezTo>
                  <a:cubicBezTo>
                    <a:pt x="438" y="1842"/>
                    <a:pt x="799" y="946"/>
                    <a:pt x="1227" y="128"/>
                  </a:cubicBezTo>
                  <a:cubicBezTo>
                    <a:pt x="1354" y="147"/>
                    <a:pt x="1490" y="98"/>
                    <a:pt x="1578" y="1"/>
                  </a:cubicBezTo>
                  <a:cubicBezTo>
                    <a:pt x="2240" y="965"/>
                    <a:pt x="2815" y="2007"/>
                    <a:pt x="3555" y="2894"/>
                  </a:cubicBezTo>
                  <a:close/>
                  <a:moveTo>
                    <a:pt x="1344" y="361"/>
                  </a:moveTo>
                  <a:cubicBezTo>
                    <a:pt x="1373" y="420"/>
                    <a:pt x="1403" y="488"/>
                    <a:pt x="1500" y="488"/>
                  </a:cubicBezTo>
                  <a:cubicBezTo>
                    <a:pt x="1559" y="449"/>
                    <a:pt x="1627" y="420"/>
                    <a:pt x="1627" y="322"/>
                  </a:cubicBezTo>
                  <a:cubicBezTo>
                    <a:pt x="1588" y="264"/>
                    <a:pt x="1559" y="205"/>
                    <a:pt x="1461" y="205"/>
                  </a:cubicBezTo>
                  <a:cubicBezTo>
                    <a:pt x="1403" y="235"/>
                    <a:pt x="1335" y="264"/>
                    <a:pt x="1344" y="361"/>
                  </a:cubicBezTo>
                  <a:close/>
                  <a:moveTo>
                    <a:pt x="2328" y="3410"/>
                  </a:moveTo>
                  <a:cubicBezTo>
                    <a:pt x="2484" y="3166"/>
                    <a:pt x="2815" y="2767"/>
                    <a:pt x="2805" y="2494"/>
                  </a:cubicBezTo>
                  <a:cubicBezTo>
                    <a:pt x="2795" y="2348"/>
                    <a:pt x="2513" y="2007"/>
                    <a:pt x="2406" y="1822"/>
                  </a:cubicBezTo>
                  <a:cubicBezTo>
                    <a:pt x="2133" y="1365"/>
                    <a:pt x="1929" y="878"/>
                    <a:pt x="1461" y="683"/>
                  </a:cubicBezTo>
                  <a:cubicBezTo>
                    <a:pt x="1257" y="907"/>
                    <a:pt x="507" y="2290"/>
                    <a:pt x="555" y="2689"/>
                  </a:cubicBezTo>
                  <a:cubicBezTo>
                    <a:pt x="585" y="2952"/>
                    <a:pt x="916" y="3283"/>
                    <a:pt x="1072" y="3478"/>
                  </a:cubicBezTo>
                  <a:cubicBezTo>
                    <a:pt x="1247" y="3731"/>
                    <a:pt x="1461" y="3955"/>
                    <a:pt x="1695" y="4150"/>
                  </a:cubicBezTo>
                  <a:cubicBezTo>
                    <a:pt x="1948" y="3985"/>
                    <a:pt x="2133" y="3702"/>
                    <a:pt x="2328" y="3400"/>
                  </a:cubicBezTo>
                  <a:close/>
                  <a:moveTo>
                    <a:pt x="2922" y="3011"/>
                  </a:moveTo>
                  <a:cubicBezTo>
                    <a:pt x="3107" y="3040"/>
                    <a:pt x="3156" y="2933"/>
                    <a:pt x="3156" y="2777"/>
                  </a:cubicBezTo>
                  <a:cubicBezTo>
                    <a:pt x="3020" y="2563"/>
                    <a:pt x="2786" y="2835"/>
                    <a:pt x="2922" y="3011"/>
                  </a:cubicBezTo>
                  <a:close/>
                  <a:moveTo>
                    <a:pt x="2727" y="3371"/>
                  </a:moveTo>
                  <a:cubicBezTo>
                    <a:pt x="2942" y="3400"/>
                    <a:pt x="3029" y="3303"/>
                    <a:pt x="3000" y="3088"/>
                  </a:cubicBezTo>
                  <a:cubicBezTo>
                    <a:pt x="2834" y="2894"/>
                    <a:pt x="2562" y="3137"/>
                    <a:pt x="2727" y="3361"/>
                  </a:cubicBezTo>
                  <a:close/>
                  <a:moveTo>
                    <a:pt x="2688" y="3761"/>
                  </a:moveTo>
                  <a:cubicBezTo>
                    <a:pt x="2922" y="3069"/>
                    <a:pt x="1997" y="3722"/>
                    <a:pt x="2688" y="3761"/>
                  </a:cubicBezTo>
                  <a:close/>
                  <a:moveTo>
                    <a:pt x="2055" y="4277"/>
                  </a:moveTo>
                  <a:cubicBezTo>
                    <a:pt x="2143" y="4316"/>
                    <a:pt x="2240" y="4248"/>
                    <a:pt x="2250" y="4150"/>
                  </a:cubicBezTo>
                  <a:cubicBezTo>
                    <a:pt x="2192" y="4111"/>
                    <a:pt x="2123" y="4101"/>
                    <a:pt x="2055" y="4111"/>
                  </a:cubicBezTo>
                  <a:close/>
                  <a:moveTo>
                    <a:pt x="1773" y="4510"/>
                  </a:moveTo>
                  <a:cubicBezTo>
                    <a:pt x="1792" y="4384"/>
                    <a:pt x="1744" y="4335"/>
                    <a:pt x="1617" y="4355"/>
                  </a:cubicBezTo>
                  <a:cubicBezTo>
                    <a:pt x="1510" y="4481"/>
                    <a:pt x="1656" y="4588"/>
                    <a:pt x="1773" y="45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883;p43">
              <a:extLst>
                <a:ext uri="{FF2B5EF4-FFF2-40B4-BE49-F238E27FC236}">
                  <a16:creationId xmlns:a16="http://schemas.microsoft.com/office/drawing/2014/main" id="{3865D1A6-5DD2-8F32-BB4E-8480A3775D97}"/>
                </a:ext>
              </a:extLst>
            </p:cNvPr>
            <p:cNvSpPr/>
            <p:nvPr/>
          </p:nvSpPr>
          <p:spPr>
            <a:xfrm>
              <a:off x="2265975" y="4150800"/>
              <a:ext cx="149775" cy="22200"/>
            </a:xfrm>
            <a:custGeom>
              <a:avLst/>
              <a:gdLst/>
              <a:ahLst/>
              <a:cxnLst/>
              <a:rect l="l" t="t" r="r" b="b"/>
              <a:pathLst>
                <a:path w="5991" h="888" extrusionOk="0">
                  <a:moveTo>
                    <a:pt x="5971" y="274"/>
                  </a:moveTo>
                  <a:cubicBezTo>
                    <a:pt x="5990" y="507"/>
                    <a:pt x="5659" y="478"/>
                    <a:pt x="5503" y="507"/>
                  </a:cubicBezTo>
                  <a:cubicBezTo>
                    <a:pt x="4042" y="800"/>
                    <a:pt x="1559" y="887"/>
                    <a:pt x="10" y="507"/>
                  </a:cubicBezTo>
                  <a:cubicBezTo>
                    <a:pt x="0" y="254"/>
                    <a:pt x="166" y="1"/>
                    <a:pt x="409" y="79"/>
                  </a:cubicBezTo>
                  <a:cubicBezTo>
                    <a:pt x="1033" y="244"/>
                    <a:pt x="1685" y="352"/>
                    <a:pt x="2338" y="391"/>
                  </a:cubicBezTo>
                  <a:cubicBezTo>
                    <a:pt x="3682" y="459"/>
                    <a:pt x="5016" y="215"/>
                    <a:pt x="5971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884;p43">
              <a:extLst>
                <a:ext uri="{FF2B5EF4-FFF2-40B4-BE49-F238E27FC236}">
                  <a16:creationId xmlns:a16="http://schemas.microsoft.com/office/drawing/2014/main" id="{6061B7C3-D3AB-2403-35FA-078490454111}"/>
                </a:ext>
              </a:extLst>
            </p:cNvPr>
            <p:cNvSpPr/>
            <p:nvPr/>
          </p:nvSpPr>
          <p:spPr>
            <a:xfrm>
              <a:off x="3219025" y="4152525"/>
              <a:ext cx="10725" cy="14875"/>
            </a:xfrm>
            <a:custGeom>
              <a:avLst/>
              <a:gdLst/>
              <a:ahLst/>
              <a:cxnLst/>
              <a:rect l="l" t="t" r="r" b="b"/>
              <a:pathLst>
                <a:path w="429" h="595" extrusionOk="0">
                  <a:moveTo>
                    <a:pt x="244" y="0"/>
                  </a:moveTo>
                  <a:cubicBezTo>
                    <a:pt x="429" y="175"/>
                    <a:pt x="185" y="429"/>
                    <a:pt x="127" y="594"/>
                  </a:cubicBezTo>
                  <a:cubicBezTo>
                    <a:pt x="0" y="390"/>
                    <a:pt x="214" y="185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885;p43">
              <a:extLst>
                <a:ext uri="{FF2B5EF4-FFF2-40B4-BE49-F238E27FC236}">
                  <a16:creationId xmlns:a16="http://schemas.microsoft.com/office/drawing/2014/main" id="{B3015F78-4E91-5448-B128-D3DA8FB19A27}"/>
                </a:ext>
              </a:extLst>
            </p:cNvPr>
            <p:cNvSpPr/>
            <p:nvPr/>
          </p:nvSpPr>
          <p:spPr>
            <a:xfrm>
              <a:off x="2938750" y="4151775"/>
              <a:ext cx="153175" cy="18300"/>
            </a:xfrm>
            <a:custGeom>
              <a:avLst/>
              <a:gdLst/>
              <a:ahLst/>
              <a:cxnLst/>
              <a:rect l="l" t="t" r="r" b="b"/>
              <a:pathLst>
                <a:path w="6127" h="732" extrusionOk="0">
                  <a:moveTo>
                    <a:pt x="6127" y="157"/>
                  </a:moveTo>
                  <a:cubicBezTo>
                    <a:pt x="5552" y="468"/>
                    <a:pt x="4695" y="517"/>
                    <a:pt x="3867" y="585"/>
                  </a:cubicBezTo>
                  <a:cubicBezTo>
                    <a:pt x="2582" y="683"/>
                    <a:pt x="1130" y="731"/>
                    <a:pt x="1" y="507"/>
                  </a:cubicBezTo>
                  <a:cubicBezTo>
                    <a:pt x="59" y="429"/>
                    <a:pt x="30" y="244"/>
                    <a:pt x="78" y="157"/>
                  </a:cubicBezTo>
                  <a:cubicBezTo>
                    <a:pt x="1851" y="283"/>
                    <a:pt x="3634" y="264"/>
                    <a:pt x="5416" y="118"/>
                  </a:cubicBezTo>
                  <a:cubicBezTo>
                    <a:pt x="5659" y="89"/>
                    <a:pt x="5903" y="1"/>
                    <a:pt x="6127" y="1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886;p43">
              <a:extLst>
                <a:ext uri="{FF2B5EF4-FFF2-40B4-BE49-F238E27FC236}">
                  <a16:creationId xmlns:a16="http://schemas.microsoft.com/office/drawing/2014/main" id="{BA1152B0-CFDB-EED4-6F56-1B0865191B2B}"/>
                </a:ext>
              </a:extLst>
            </p:cNvPr>
            <p:cNvSpPr/>
            <p:nvPr/>
          </p:nvSpPr>
          <p:spPr>
            <a:xfrm>
              <a:off x="2267175" y="4168350"/>
              <a:ext cx="148075" cy="19750"/>
            </a:xfrm>
            <a:custGeom>
              <a:avLst/>
              <a:gdLst/>
              <a:ahLst/>
              <a:cxnLst/>
              <a:rect l="l" t="t" r="r" b="b"/>
              <a:pathLst>
                <a:path w="5923" h="790" extrusionOk="0">
                  <a:moveTo>
                    <a:pt x="5884" y="0"/>
                  </a:moveTo>
                  <a:cubicBezTo>
                    <a:pt x="5923" y="0"/>
                    <a:pt x="5923" y="49"/>
                    <a:pt x="5923" y="78"/>
                  </a:cubicBezTo>
                  <a:cubicBezTo>
                    <a:pt x="5767" y="429"/>
                    <a:pt x="5241" y="409"/>
                    <a:pt x="4822" y="477"/>
                  </a:cubicBezTo>
                  <a:cubicBezTo>
                    <a:pt x="3410" y="721"/>
                    <a:pt x="1072" y="789"/>
                    <a:pt x="1" y="156"/>
                  </a:cubicBezTo>
                  <a:cubicBezTo>
                    <a:pt x="556" y="146"/>
                    <a:pt x="1267" y="322"/>
                    <a:pt x="2017" y="361"/>
                  </a:cubicBezTo>
                  <a:cubicBezTo>
                    <a:pt x="3088" y="400"/>
                    <a:pt x="4160" y="341"/>
                    <a:pt x="5212" y="205"/>
                  </a:cubicBezTo>
                  <a:cubicBezTo>
                    <a:pt x="5445" y="176"/>
                    <a:pt x="5679" y="107"/>
                    <a:pt x="58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887;p43">
              <a:extLst>
                <a:ext uri="{FF2B5EF4-FFF2-40B4-BE49-F238E27FC236}">
                  <a16:creationId xmlns:a16="http://schemas.microsoft.com/office/drawing/2014/main" id="{D4FA6036-539D-0640-3CDD-A3C733744251}"/>
                </a:ext>
              </a:extLst>
            </p:cNvPr>
            <p:cNvSpPr/>
            <p:nvPr/>
          </p:nvSpPr>
          <p:spPr>
            <a:xfrm>
              <a:off x="2942650" y="4174425"/>
              <a:ext cx="148300" cy="70400"/>
            </a:xfrm>
            <a:custGeom>
              <a:avLst/>
              <a:gdLst/>
              <a:ahLst/>
              <a:cxnLst/>
              <a:rect l="l" t="t" r="r" b="b"/>
              <a:pathLst>
                <a:path w="5932" h="2816" extrusionOk="0">
                  <a:moveTo>
                    <a:pt x="5766" y="1"/>
                  </a:moveTo>
                  <a:cubicBezTo>
                    <a:pt x="5932" y="712"/>
                    <a:pt x="5883" y="1647"/>
                    <a:pt x="5922" y="2484"/>
                  </a:cubicBezTo>
                  <a:cubicBezTo>
                    <a:pt x="3867" y="2553"/>
                    <a:pt x="1870" y="2816"/>
                    <a:pt x="39" y="2406"/>
                  </a:cubicBezTo>
                  <a:cubicBezTo>
                    <a:pt x="39" y="1666"/>
                    <a:pt x="49" y="926"/>
                    <a:pt x="0" y="234"/>
                  </a:cubicBezTo>
                  <a:cubicBezTo>
                    <a:pt x="1900" y="429"/>
                    <a:pt x="4072" y="264"/>
                    <a:pt x="5766" y="1"/>
                  </a:cubicBezTo>
                  <a:close/>
                  <a:moveTo>
                    <a:pt x="2883" y="1890"/>
                  </a:moveTo>
                  <a:cubicBezTo>
                    <a:pt x="3234" y="1822"/>
                    <a:pt x="3263" y="1082"/>
                    <a:pt x="2728" y="1218"/>
                  </a:cubicBezTo>
                  <a:cubicBezTo>
                    <a:pt x="2221" y="1355"/>
                    <a:pt x="2513" y="1968"/>
                    <a:pt x="2883" y="18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888;p43">
              <a:extLst>
                <a:ext uri="{FF2B5EF4-FFF2-40B4-BE49-F238E27FC236}">
                  <a16:creationId xmlns:a16="http://schemas.microsoft.com/office/drawing/2014/main" id="{F89A8B8A-A5A8-EC1C-8683-11A227C2B4F0}"/>
                </a:ext>
              </a:extLst>
            </p:cNvPr>
            <p:cNvSpPr/>
            <p:nvPr/>
          </p:nvSpPr>
          <p:spPr>
            <a:xfrm>
              <a:off x="2425950" y="4181250"/>
              <a:ext cx="12200" cy="155125"/>
            </a:xfrm>
            <a:custGeom>
              <a:avLst/>
              <a:gdLst/>
              <a:ahLst/>
              <a:cxnLst/>
              <a:rect l="l" t="t" r="r" b="b"/>
              <a:pathLst>
                <a:path w="488" h="6205" extrusionOk="0">
                  <a:moveTo>
                    <a:pt x="166" y="0"/>
                  </a:moveTo>
                  <a:cubicBezTo>
                    <a:pt x="253" y="1958"/>
                    <a:pt x="487" y="4305"/>
                    <a:pt x="244" y="6205"/>
                  </a:cubicBezTo>
                  <a:cubicBezTo>
                    <a:pt x="0" y="4315"/>
                    <a:pt x="244" y="2065"/>
                    <a:pt x="49" y="78"/>
                  </a:cubicBezTo>
                  <a:cubicBezTo>
                    <a:pt x="107" y="88"/>
                    <a:pt x="156" y="49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889;p43">
              <a:extLst>
                <a:ext uri="{FF2B5EF4-FFF2-40B4-BE49-F238E27FC236}">
                  <a16:creationId xmlns:a16="http://schemas.microsoft.com/office/drawing/2014/main" id="{3FF62252-D838-68A7-834C-C6654122D37A}"/>
                </a:ext>
              </a:extLst>
            </p:cNvPr>
            <p:cNvSpPr/>
            <p:nvPr/>
          </p:nvSpPr>
          <p:spPr>
            <a:xfrm>
              <a:off x="2271075" y="4189050"/>
              <a:ext cx="132500" cy="151225"/>
            </a:xfrm>
            <a:custGeom>
              <a:avLst/>
              <a:gdLst/>
              <a:ahLst/>
              <a:cxnLst/>
              <a:rect l="l" t="t" r="r" b="b"/>
              <a:pathLst>
                <a:path w="5300" h="6049" extrusionOk="0">
                  <a:moveTo>
                    <a:pt x="5260" y="127"/>
                  </a:moveTo>
                  <a:cubicBezTo>
                    <a:pt x="5299" y="2114"/>
                    <a:pt x="5075" y="3984"/>
                    <a:pt x="5260" y="5893"/>
                  </a:cubicBezTo>
                  <a:cubicBezTo>
                    <a:pt x="3643" y="6010"/>
                    <a:pt x="1880" y="5990"/>
                    <a:pt x="205" y="6049"/>
                  </a:cubicBezTo>
                  <a:cubicBezTo>
                    <a:pt x="49" y="4081"/>
                    <a:pt x="1" y="2172"/>
                    <a:pt x="1" y="0"/>
                  </a:cubicBezTo>
                  <a:cubicBezTo>
                    <a:pt x="1540" y="419"/>
                    <a:pt x="3614" y="370"/>
                    <a:pt x="5260" y="1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890;p43">
              <a:extLst>
                <a:ext uri="{FF2B5EF4-FFF2-40B4-BE49-F238E27FC236}">
                  <a16:creationId xmlns:a16="http://schemas.microsoft.com/office/drawing/2014/main" id="{DACA1F54-A080-902D-D69E-3D00285569C9}"/>
                </a:ext>
              </a:extLst>
            </p:cNvPr>
            <p:cNvSpPr/>
            <p:nvPr/>
          </p:nvSpPr>
          <p:spPr>
            <a:xfrm>
              <a:off x="2408175" y="4189050"/>
              <a:ext cx="9750" cy="80125"/>
            </a:xfrm>
            <a:custGeom>
              <a:avLst/>
              <a:gdLst/>
              <a:ahLst/>
              <a:cxnLst/>
              <a:rect l="l" t="t" r="r" b="b"/>
              <a:pathLst>
                <a:path w="390" h="3205" extrusionOk="0">
                  <a:moveTo>
                    <a:pt x="49" y="0"/>
                  </a:moveTo>
                  <a:lnTo>
                    <a:pt x="176" y="0"/>
                  </a:lnTo>
                  <a:cubicBezTo>
                    <a:pt x="224" y="1003"/>
                    <a:pt x="390" y="2386"/>
                    <a:pt x="49" y="3205"/>
                  </a:cubicBezTo>
                  <a:cubicBezTo>
                    <a:pt x="0" y="2172"/>
                    <a:pt x="20" y="1033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891;p43">
              <a:extLst>
                <a:ext uri="{FF2B5EF4-FFF2-40B4-BE49-F238E27FC236}">
                  <a16:creationId xmlns:a16="http://schemas.microsoft.com/office/drawing/2014/main" id="{BADF1382-5B7A-6ECA-BCE6-38A580DD3BEA}"/>
                </a:ext>
              </a:extLst>
            </p:cNvPr>
            <p:cNvSpPr/>
            <p:nvPr/>
          </p:nvSpPr>
          <p:spPr>
            <a:xfrm>
              <a:off x="3106525" y="4188075"/>
              <a:ext cx="123475" cy="11950"/>
            </a:xfrm>
            <a:custGeom>
              <a:avLst/>
              <a:gdLst/>
              <a:ahLst/>
              <a:cxnLst/>
              <a:rect l="l" t="t" r="r" b="b"/>
              <a:pathLst>
                <a:path w="4939" h="478" extrusionOk="0">
                  <a:moveTo>
                    <a:pt x="4938" y="88"/>
                  </a:moveTo>
                  <a:cubicBezTo>
                    <a:pt x="4637" y="468"/>
                    <a:pt x="3955" y="331"/>
                    <a:pt x="3400" y="360"/>
                  </a:cubicBezTo>
                  <a:cubicBezTo>
                    <a:pt x="2893" y="380"/>
                    <a:pt x="2367" y="380"/>
                    <a:pt x="1822" y="360"/>
                  </a:cubicBezTo>
                  <a:cubicBezTo>
                    <a:pt x="1159" y="331"/>
                    <a:pt x="478" y="477"/>
                    <a:pt x="0" y="234"/>
                  </a:cubicBezTo>
                  <a:lnTo>
                    <a:pt x="0" y="117"/>
                  </a:lnTo>
                  <a:cubicBezTo>
                    <a:pt x="1695" y="0"/>
                    <a:pt x="3458" y="283"/>
                    <a:pt x="4938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892;p43">
              <a:extLst>
                <a:ext uri="{FF2B5EF4-FFF2-40B4-BE49-F238E27FC236}">
                  <a16:creationId xmlns:a16="http://schemas.microsoft.com/office/drawing/2014/main" id="{F350B483-C039-8437-7A20-E20601565FB7}"/>
                </a:ext>
              </a:extLst>
            </p:cNvPr>
            <p:cNvSpPr/>
            <p:nvPr/>
          </p:nvSpPr>
          <p:spPr>
            <a:xfrm>
              <a:off x="2527250" y="4190975"/>
              <a:ext cx="17550" cy="29750"/>
            </a:xfrm>
            <a:custGeom>
              <a:avLst/>
              <a:gdLst/>
              <a:ahLst/>
              <a:cxnLst/>
              <a:rect l="l" t="t" r="r" b="b"/>
              <a:pathLst>
                <a:path w="702" h="1190" extrusionOk="0">
                  <a:moveTo>
                    <a:pt x="701" y="1"/>
                  </a:moveTo>
                  <a:cubicBezTo>
                    <a:pt x="672" y="371"/>
                    <a:pt x="312" y="741"/>
                    <a:pt x="224" y="1189"/>
                  </a:cubicBezTo>
                  <a:cubicBezTo>
                    <a:pt x="0" y="839"/>
                    <a:pt x="614" y="420"/>
                    <a:pt x="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893;p43">
              <a:extLst>
                <a:ext uri="{FF2B5EF4-FFF2-40B4-BE49-F238E27FC236}">
                  <a16:creationId xmlns:a16="http://schemas.microsoft.com/office/drawing/2014/main" id="{841B4B8B-6AAC-B318-1B7F-C4C400333453}"/>
                </a:ext>
              </a:extLst>
            </p:cNvPr>
            <p:cNvSpPr/>
            <p:nvPr/>
          </p:nvSpPr>
          <p:spPr>
            <a:xfrm>
              <a:off x="2829900" y="4197075"/>
              <a:ext cx="11000" cy="20725"/>
            </a:xfrm>
            <a:custGeom>
              <a:avLst/>
              <a:gdLst/>
              <a:ahLst/>
              <a:cxnLst/>
              <a:rect l="l" t="t" r="r" b="b"/>
              <a:pathLst>
                <a:path w="440" h="829" extrusionOk="0">
                  <a:moveTo>
                    <a:pt x="400" y="0"/>
                  </a:moveTo>
                  <a:cubicBezTo>
                    <a:pt x="439" y="419"/>
                    <a:pt x="176" y="546"/>
                    <a:pt x="88" y="828"/>
                  </a:cubicBezTo>
                  <a:cubicBezTo>
                    <a:pt x="1" y="673"/>
                    <a:pt x="79" y="341"/>
                    <a:pt x="49" y="117"/>
                  </a:cubicBezTo>
                  <a:cubicBezTo>
                    <a:pt x="157" y="59"/>
                    <a:pt x="274" y="1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894;p43">
              <a:extLst>
                <a:ext uri="{FF2B5EF4-FFF2-40B4-BE49-F238E27FC236}">
                  <a16:creationId xmlns:a16="http://schemas.microsoft.com/office/drawing/2014/main" id="{387C3A3D-4E8B-120A-B77B-3693B4153956}"/>
                </a:ext>
              </a:extLst>
            </p:cNvPr>
            <p:cNvSpPr/>
            <p:nvPr/>
          </p:nvSpPr>
          <p:spPr>
            <a:xfrm>
              <a:off x="2536500" y="4199025"/>
              <a:ext cx="17300" cy="30700"/>
            </a:xfrm>
            <a:custGeom>
              <a:avLst/>
              <a:gdLst/>
              <a:ahLst/>
              <a:cxnLst/>
              <a:rect l="l" t="t" r="r" b="b"/>
              <a:pathLst>
                <a:path w="692" h="1228" extrusionOk="0">
                  <a:moveTo>
                    <a:pt x="565" y="0"/>
                  </a:moveTo>
                  <a:cubicBezTo>
                    <a:pt x="614" y="10"/>
                    <a:pt x="624" y="69"/>
                    <a:pt x="692" y="78"/>
                  </a:cubicBezTo>
                  <a:cubicBezTo>
                    <a:pt x="487" y="478"/>
                    <a:pt x="214" y="789"/>
                    <a:pt x="59" y="1228"/>
                  </a:cubicBezTo>
                  <a:cubicBezTo>
                    <a:pt x="0" y="896"/>
                    <a:pt x="429" y="40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895;p43">
              <a:extLst>
                <a:ext uri="{FF2B5EF4-FFF2-40B4-BE49-F238E27FC236}">
                  <a16:creationId xmlns:a16="http://schemas.microsoft.com/office/drawing/2014/main" id="{EA846600-E031-A14B-81BC-83580DE12307}"/>
                </a:ext>
              </a:extLst>
            </p:cNvPr>
            <p:cNvSpPr/>
            <p:nvPr/>
          </p:nvSpPr>
          <p:spPr>
            <a:xfrm>
              <a:off x="2663100" y="4199025"/>
              <a:ext cx="182650" cy="139050"/>
            </a:xfrm>
            <a:custGeom>
              <a:avLst/>
              <a:gdLst/>
              <a:ahLst/>
              <a:cxnLst/>
              <a:rect l="l" t="t" r="r" b="b"/>
              <a:pathLst>
                <a:path w="7306" h="5562" extrusionOk="0">
                  <a:moveTo>
                    <a:pt x="478" y="117"/>
                  </a:moveTo>
                  <a:cubicBezTo>
                    <a:pt x="488" y="1364"/>
                    <a:pt x="420" y="2679"/>
                    <a:pt x="634" y="3711"/>
                  </a:cubicBezTo>
                  <a:cubicBezTo>
                    <a:pt x="722" y="2601"/>
                    <a:pt x="673" y="1276"/>
                    <a:pt x="634" y="156"/>
                  </a:cubicBezTo>
                  <a:cubicBezTo>
                    <a:pt x="2397" y="448"/>
                    <a:pt x="4783" y="507"/>
                    <a:pt x="6478" y="117"/>
                  </a:cubicBezTo>
                  <a:cubicBezTo>
                    <a:pt x="6449" y="614"/>
                    <a:pt x="6575" y="1257"/>
                    <a:pt x="6361" y="1578"/>
                  </a:cubicBezTo>
                  <a:cubicBezTo>
                    <a:pt x="6400" y="1734"/>
                    <a:pt x="6507" y="1452"/>
                    <a:pt x="6517" y="1578"/>
                  </a:cubicBezTo>
                  <a:cubicBezTo>
                    <a:pt x="6371" y="2163"/>
                    <a:pt x="6702" y="2406"/>
                    <a:pt x="6400" y="2922"/>
                  </a:cubicBezTo>
                  <a:cubicBezTo>
                    <a:pt x="6497" y="2942"/>
                    <a:pt x="6468" y="2835"/>
                    <a:pt x="6517" y="2796"/>
                  </a:cubicBezTo>
                  <a:cubicBezTo>
                    <a:pt x="6605" y="3439"/>
                    <a:pt x="6644" y="4150"/>
                    <a:pt x="6712" y="4890"/>
                  </a:cubicBezTo>
                  <a:cubicBezTo>
                    <a:pt x="6887" y="4461"/>
                    <a:pt x="6790" y="3750"/>
                    <a:pt x="7150" y="3507"/>
                  </a:cubicBezTo>
                  <a:cubicBezTo>
                    <a:pt x="7218" y="4081"/>
                    <a:pt x="7247" y="4695"/>
                    <a:pt x="7306" y="5289"/>
                  </a:cubicBezTo>
                  <a:cubicBezTo>
                    <a:pt x="5280" y="5542"/>
                    <a:pt x="3157" y="5562"/>
                    <a:pt x="916" y="5523"/>
                  </a:cubicBezTo>
                  <a:cubicBezTo>
                    <a:pt x="868" y="5094"/>
                    <a:pt x="887" y="4598"/>
                    <a:pt x="751" y="4266"/>
                  </a:cubicBezTo>
                  <a:cubicBezTo>
                    <a:pt x="605" y="4578"/>
                    <a:pt x="624" y="5133"/>
                    <a:pt x="673" y="5523"/>
                  </a:cubicBezTo>
                  <a:lnTo>
                    <a:pt x="1" y="5523"/>
                  </a:lnTo>
                  <a:cubicBezTo>
                    <a:pt x="59" y="3692"/>
                    <a:pt x="50" y="1900"/>
                    <a:pt x="40" y="78"/>
                  </a:cubicBezTo>
                  <a:cubicBezTo>
                    <a:pt x="147" y="0"/>
                    <a:pt x="293" y="156"/>
                    <a:pt x="478" y="117"/>
                  </a:cubicBezTo>
                  <a:close/>
                  <a:moveTo>
                    <a:pt x="1511" y="1189"/>
                  </a:moveTo>
                  <a:cubicBezTo>
                    <a:pt x="1365" y="2328"/>
                    <a:pt x="1491" y="3789"/>
                    <a:pt x="1822" y="4705"/>
                  </a:cubicBezTo>
                  <a:cubicBezTo>
                    <a:pt x="2826" y="4870"/>
                    <a:pt x="4637" y="5046"/>
                    <a:pt x="5455" y="4578"/>
                  </a:cubicBezTo>
                  <a:cubicBezTo>
                    <a:pt x="5494" y="4432"/>
                    <a:pt x="5270" y="4529"/>
                    <a:pt x="5299" y="4383"/>
                  </a:cubicBezTo>
                  <a:cubicBezTo>
                    <a:pt x="5572" y="3565"/>
                    <a:pt x="5348" y="2299"/>
                    <a:pt x="5222" y="1500"/>
                  </a:cubicBezTo>
                  <a:cubicBezTo>
                    <a:pt x="5192" y="1345"/>
                    <a:pt x="5426" y="1471"/>
                    <a:pt x="5377" y="1306"/>
                  </a:cubicBezTo>
                  <a:cubicBezTo>
                    <a:pt x="4637" y="711"/>
                    <a:pt x="2485" y="1004"/>
                    <a:pt x="1511" y="1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896;p43">
              <a:extLst>
                <a:ext uri="{FF2B5EF4-FFF2-40B4-BE49-F238E27FC236}">
                  <a16:creationId xmlns:a16="http://schemas.microsoft.com/office/drawing/2014/main" id="{208CF36D-2667-9BAC-9EAE-3EE758B67A41}"/>
                </a:ext>
              </a:extLst>
            </p:cNvPr>
            <p:cNvSpPr/>
            <p:nvPr/>
          </p:nvSpPr>
          <p:spPr>
            <a:xfrm>
              <a:off x="3219750" y="4208525"/>
              <a:ext cx="5375" cy="7800"/>
            </a:xfrm>
            <a:custGeom>
              <a:avLst/>
              <a:gdLst/>
              <a:ahLst/>
              <a:cxnLst/>
              <a:rect l="l" t="t" r="r" b="b"/>
              <a:pathLst>
                <a:path w="215" h="312" extrusionOk="0">
                  <a:moveTo>
                    <a:pt x="59" y="20"/>
                  </a:moveTo>
                  <a:cubicBezTo>
                    <a:pt x="215" y="0"/>
                    <a:pt x="127" y="312"/>
                    <a:pt x="20" y="292"/>
                  </a:cubicBezTo>
                  <a:cubicBezTo>
                    <a:pt x="20" y="185"/>
                    <a:pt x="0" y="68"/>
                    <a:pt x="59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897;p43">
              <a:extLst>
                <a:ext uri="{FF2B5EF4-FFF2-40B4-BE49-F238E27FC236}">
                  <a16:creationId xmlns:a16="http://schemas.microsoft.com/office/drawing/2014/main" id="{93B66F55-466A-F1B4-059E-E11F500681AF}"/>
                </a:ext>
              </a:extLst>
            </p:cNvPr>
            <p:cNvSpPr/>
            <p:nvPr/>
          </p:nvSpPr>
          <p:spPr>
            <a:xfrm>
              <a:off x="3105050" y="4209725"/>
              <a:ext cx="111325" cy="11225"/>
            </a:xfrm>
            <a:custGeom>
              <a:avLst/>
              <a:gdLst/>
              <a:ahLst/>
              <a:cxnLst/>
              <a:rect l="l" t="t" r="r" b="b"/>
              <a:pathLst>
                <a:path w="4453" h="449" extrusionOk="0">
                  <a:moveTo>
                    <a:pt x="4364" y="11"/>
                  </a:moveTo>
                  <a:lnTo>
                    <a:pt x="4452" y="11"/>
                  </a:lnTo>
                  <a:cubicBezTo>
                    <a:pt x="4384" y="420"/>
                    <a:pt x="3838" y="332"/>
                    <a:pt x="3420" y="361"/>
                  </a:cubicBezTo>
                  <a:cubicBezTo>
                    <a:pt x="2407" y="449"/>
                    <a:pt x="1384" y="449"/>
                    <a:pt x="381" y="361"/>
                  </a:cubicBezTo>
                  <a:cubicBezTo>
                    <a:pt x="283" y="352"/>
                    <a:pt x="1" y="449"/>
                    <a:pt x="20" y="244"/>
                  </a:cubicBezTo>
                  <a:cubicBezTo>
                    <a:pt x="40" y="1"/>
                    <a:pt x="313" y="157"/>
                    <a:pt x="420" y="167"/>
                  </a:cubicBezTo>
                  <a:cubicBezTo>
                    <a:pt x="1598" y="176"/>
                    <a:pt x="3186" y="40"/>
                    <a:pt x="4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898;p43">
              <a:extLst>
                <a:ext uri="{FF2B5EF4-FFF2-40B4-BE49-F238E27FC236}">
                  <a16:creationId xmlns:a16="http://schemas.microsoft.com/office/drawing/2014/main" id="{506EABB4-2B77-BA34-0199-67FDB0BD2A82}"/>
                </a:ext>
              </a:extLst>
            </p:cNvPr>
            <p:cNvSpPr/>
            <p:nvPr/>
          </p:nvSpPr>
          <p:spPr>
            <a:xfrm>
              <a:off x="2830650" y="4216800"/>
              <a:ext cx="11225" cy="18775"/>
            </a:xfrm>
            <a:custGeom>
              <a:avLst/>
              <a:gdLst/>
              <a:ahLst/>
              <a:cxnLst/>
              <a:rect l="l" t="t" r="r" b="b"/>
              <a:pathLst>
                <a:path w="449" h="751" extrusionOk="0">
                  <a:moveTo>
                    <a:pt x="331" y="0"/>
                  </a:moveTo>
                  <a:cubicBezTo>
                    <a:pt x="448" y="312"/>
                    <a:pt x="195" y="595"/>
                    <a:pt x="19" y="750"/>
                  </a:cubicBezTo>
                  <a:cubicBezTo>
                    <a:pt x="0" y="380"/>
                    <a:pt x="224" y="244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899;p43">
              <a:extLst>
                <a:ext uri="{FF2B5EF4-FFF2-40B4-BE49-F238E27FC236}">
                  <a16:creationId xmlns:a16="http://schemas.microsoft.com/office/drawing/2014/main" id="{43E1E13A-A502-4CA3-4395-1EE8AA279461}"/>
                </a:ext>
              </a:extLst>
            </p:cNvPr>
            <p:cNvSpPr/>
            <p:nvPr/>
          </p:nvSpPr>
          <p:spPr>
            <a:xfrm>
              <a:off x="3106025" y="4225075"/>
              <a:ext cx="129100" cy="18050"/>
            </a:xfrm>
            <a:custGeom>
              <a:avLst/>
              <a:gdLst/>
              <a:ahLst/>
              <a:cxnLst/>
              <a:rect l="l" t="t" r="r" b="b"/>
              <a:pathLst>
                <a:path w="5164" h="722" extrusionOk="0">
                  <a:moveTo>
                    <a:pt x="20" y="147"/>
                  </a:moveTo>
                  <a:cubicBezTo>
                    <a:pt x="1598" y="488"/>
                    <a:pt x="3595" y="1"/>
                    <a:pt x="5163" y="225"/>
                  </a:cubicBezTo>
                  <a:cubicBezTo>
                    <a:pt x="5124" y="721"/>
                    <a:pt x="4540" y="497"/>
                    <a:pt x="4209" y="497"/>
                  </a:cubicBezTo>
                  <a:cubicBezTo>
                    <a:pt x="2981" y="497"/>
                    <a:pt x="1306" y="663"/>
                    <a:pt x="59" y="497"/>
                  </a:cubicBezTo>
                  <a:cubicBezTo>
                    <a:pt x="59" y="371"/>
                    <a:pt x="1" y="303"/>
                    <a:pt x="20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900;p43">
              <a:extLst>
                <a:ext uri="{FF2B5EF4-FFF2-40B4-BE49-F238E27FC236}">
                  <a16:creationId xmlns:a16="http://schemas.microsoft.com/office/drawing/2014/main" id="{F7151130-AE83-436F-AC52-1FFF02A1ED9F}"/>
                </a:ext>
              </a:extLst>
            </p:cNvPr>
            <p:cNvSpPr/>
            <p:nvPr/>
          </p:nvSpPr>
          <p:spPr>
            <a:xfrm>
              <a:off x="2829175" y="4231650"/>
              <a:ext cx="13675" cy="20725"/>
            </a:xfrm>
            <a:custGeom>
              <a:avLst/>
              <a:gdLst/>
              <a:ahLst/>
              <a:cxnLst/>
              <a:rect l="l" t="t" r="r" b="b"/>
              <a:pathLst>
                <a:path w="547" h="829" extrusionOk="0">
                  <a:moveTo>
                    <a:pt x="390" y="1"/>
                  </a:moveTo>
                  <a:cubicBezTo>
                    <a:pt x="546" y="351"/>
                    <a:pt x="244" y="585"/>
                    <a:pt x="156" y="828"/>
                  </a:cubicBezTo>
                  <a:cubicBezTo>
                    <a:pt x="1" y="478"/>
                    <a:pt x="303" y="234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901;p43">
              <a:extLst>
                <a:ext uri="{FF2B5EF4-FFF2-40B4-BE49-F238E27FC236}">
                  <a16:creationId xmlns:a16="http://schemas.microsoft.com/office/drawing/2014/main" id="{2AE5E07A-B3CE-3DC6-8B0F-3B5FF433DCC9}"/>
                </a:ext>
              </a:extLst>
            </p:cNvPr>
            <p:cNvSpPr/>
            <p:nvPr/>
          </p:nvSpPr>
          <p:spPr>
            <a:xfrm>
              <a:off x="2704250" y="4234575"/>
              <a:ext cx="87450" cy="75025"/>
            </a:xfrm>
            <a:custGeom>
              <a:avLst/>
              <a:gdLst/>
              <a:ahLst/>
              <a:cxnLst/>
              <a:rect l="l" t="t" r="r" b="b"/>
              <a:pathLst>
                <a:path w="3498" h="3001" extrusionOk="0">
                  <a:moveTo>
                    <a:pt x="3293" y="0"/>
                  </a:moveTo>
                  <a:cubicBezTo>
                    <a:pt x="3429" y="897"/>
                    <a:pt x="3332" y="2017"/>
                    <a:pt x="3498" y="2883"/>
                  </a:cubicBezTo>
                  <a:cubicBezTo>
                    <a:pt x="2611" y="2922"/>
                    <a:pt x="1423" y="3000"/>
                    <a:pt x="332" y="2961"/>
                  </a:cubicBezTo>
                  <a:cubicBezTo>
                    <a:pt x="303" y="1948"/>
                    <a:pt x="1" y="1004"/>
                    <a:pt x="89" y="0"/>
                  </a:cubicBezTo>
                  <a:cubicBezTo>
                    <a:pt x="1024" y="49"/>
                    <a:pt x="2241" y="30"/>
                    <a:pt x="3293" y="0"/>
                  </a:cubicBezTo>
                  <a:close/>
                  <a:moveTo>
                    <a:pt x="2942" y="556"/>
                  </a:moveTo>
                  <a:cubicBezTo>
                    <a:pt x="2796" y="234"/>
                    <a:pt x="2397" y="351"/>
                    <a:pt x="2037" y="351"/>
                  </a:cubicBezTo>
                  <a:cubicBezTo>
                    <a:pt x="1628" y="351"/>
                    <a:pt x="1209" y="263"/>
                    <a:pt x="848" y="400"/>
                  </a:cubicBezTo>
                  <a:cubicBezTo>
                    <a:pt x="858" y="312"/>
                    <a:pt x="819" y="273"/>
                    <a:pt x="722" y="273"/>
                  </a:cubicBezTo>
                  <a:cubicBezTo>
                    <a:pt x="654" y="332"/>
                    <a:pt x="605" y="419"/>
                    <a:pt x="488" y="429"/>
                  </a:cubicBezTo>
                  <a:cubicBezTo>
                    <a:pt x="576" y="1140"/>
                    <a:pt x="254" y="2289"/>
                    <a:pt x="761" y="2640"/>
                  </a:cubicBezTo>
                  <a:cubicBezTo>
                    <a:pt x="1160" y="2922"/>
                    <a:pt x="2631" y="2572"/>
                    <a:pt x="3059" y="2484"/>
                  </a:cubicBezTo>
                  <a:cubicBezTo>
                    <a:pt x="2962" y="1870"/>
                    <a:pt x="3147" y="994"/>
                    <a:pt x="2942" y="5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902;p43">
              <a:extLst>
                <a:ext uri="{FF2B5EF4-FFF2-40B4-BE49-F238E27FC236}">
                  <a16:creationId xmlns:a16="http://schemas.microsoft.com/office/drawing/2014/main" id="{438EB0DA-30A5-00B8-8CA2-F69A606A7591}"/>
                </a:ext>
              </a:extLst>
            </p:cNvPr>
            <p:cNvSpPr/>
            <p:nvPr/>
          </p:nvSpPr>
          <p:spPr>
            <a:xfrm>
              <a:off x="2829900" y="4248450"/>
              <a:ext cx="14150" cy="22675"/>
            </a:xfrm>
            <a:custGeom>
              <a:avLst/>
              <a:gdLst/>
              <a:ahLst/>
              <a:cxnLst/>
              <a:rect l="l" t="t" r="r" b="b"/>
              <a:pathLst>
                <a:path w="566" h="907" extrusionOk="0">
                  <a:moveTo>
                    <a:pt x="400" y="1"/>
                  </a:moveTo>
                  <a:cubicBezTo>
                    <a:pt x="566" y="380"/>
                    <a:pt x="293" y="673"/>
                    <a:pt x="166" y="906"/>
                  </a:cubicBezTo>
                  <a:cubicBezTo>
                    <a:pt x="1" y="517"/>
                    <a:pt x="303" y="254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903;p43">
              <a:extLst>
                <a:ext uri="{FF2B5EF4-FFF2-40B4-BE49-F238E27FC236}">
                  <a16:creationId xmlns:a16="http://schemas.microsoft.com/office/drawing/2014/main" id="{933F3594-B21B-5D1A-C59B-A980511265A8}"/>
                </a:ext>
              </a:extLst>
            </p:cNvPr>
            <p:cNvSpPr/>
            <p:nvPr/>
          </p:nvSpPr>
          <p:spPr>
            <a:xfrm>
              <a:off x="2934850" y="4250400"/>
              <a:ext cx="156350" cy="17325"/>
            </a:xfrm>
            <a:custGeom>
              <a:avLst/>
              <a:gdLst/>
              <a:ahLst/>
              <a:cxnLst/>
              <a:rect l="l" t="t" r="r" b="b"/>
              <a:pathLst>
                <a:path w="6254" h="693" extrusionOk="0">
                  <a:moveTo>
                    <a:pt x="6078" y="1"/>
                  </a:moveTo>
                  <a:lnTo>
                    <a:pt x="6156" y="1"/>
                  </a:lnTo>
                  <a:cubicBezTo>
                    <a:pt x="6254" y="312"/>
                    <a:pt x="5874" y="244"/>
                    <a:pt x="5728" y="273"/>
                  </a:cubicBezTo>
                  <a:cubicBezTo>
                    <a:pt x="4695" y="478"/>
                    <a:pt x="3760" y="692"/>
                    <a:pt x="2368" y="634"/>
                  </a:cubicBezTo>
                  <a:cubicBezTo>
                    <a:pt x="1481" y="595"/>
                    <a:pt x="527" y="575"/>
                    <a:pt x="1" y="195"/>
                  </a:cubicBezTo>
                  <a:cubicBezTo>
                    <a:pt x="673" y="156"/>
                    <a:pt x="1462" y="195"/>
                    <a:pt x="2251" y="234"/>
                  </a:cubicBezTo>
                  <a:cubicBezTo>
                    <a:pt x="3527" y="302"/>
                    <a:pt x="4812" y="225"/>
                    <a:pt x="6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904;p43">
              <a:extLst>
                <a:ext uri="{FF2B5EF4-FFF2-40B4-BE49-F238E27FC236}">
                  <a16:creationId xmlns:a16="http://schemas.microsoft.com/office/drawing/2014/main" id="{37156C1E-49DC-2B37-29BF-FF844B19C7DE}"/>
                </a:ext>
              </a:extLst>
            </p:cNvPr>
            <p:cNvSpPr/>
            <p:nvPr/>
          </p:nvSpPr>
          <p:spPr>
            <a:xfrm>
              <a:off x="3214875" y="4252350"/>
              <a:ext cx="7575" cy="13900"/>
            </a:xfrm>
            <a:custGeom>
              <a:avLst/>
              <a:gdLst/>
              <a:ahLst/>
              <a:cxnLst/>
              <a:rect l="l" t="t" r="r" b="b"/>
              <a:pathLst>
                <a:path w="303" h="556" extrusionOk="0">
                  <a:moveTo>
                    <a:pt x="254" y="0"/>
                  </a:moveTo>
                  <a:cubicBezTo>
                    <a:pt x="303" y="137"/>
                    <a:pt x="137" y="380"/>
                    <a:pt x="98" y="556"/>
                  </a:cubicBezTo>
                  <a:cubicBezTo>
                    <a:pt x="1" y="448"/>
                    <a:pt x="108" y="156"/>
                    <a:pt x="20" y="39"/>
                  </a:cubicBezTo>
                  <a:cubicBezTo>
                    <a:pt x="137" y="69"/>
                    <a:pt x="156" y="0"/>
                    <a:pt x="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905;p43">
              <a:extLst>
                <a:ext uri="{FF2B5EF4-FFF2-40B4-BE49-F238E27FC236}">
                  <a16:creationId xmlns:a16="http://schemas.microsoft.com/office/drawing/2014/main" id="{78355BDA-71D4-1805-F74F-6A941D924238}"/>
                </a:ext>
              </a:extLst>
            </p:cNvPr>
            <p:cNvSpPr/>
            <p:nvPr/>
          </p:nvSpPr>
          <p:spPr>
            <a:xfrm>
              <a:off x="3107250" y="4253325"/>
              <a:ext cx="106200" cy="86950"/>
            </a:xfrm>
            <a:custGeom>
              <a:avLst/>
              <a:gdLst/>
              <a:ahLst/>
              <a:cxnLst/>
              <a:rect l="l" t="t" r="r" b="b"/>
              <a:pathLst>
                <a:path w="4248" h="3478" extrusionOk="0">
                  <a:moveTo>
                    <a:pt x="4121" y="0"/>
                  </a:moveTo>
                  <a:cubicBezTo>
                    <a:pt x="4208" y="1062"/>
                    <a:pt x="4179" y="2241"/>
                    <a:pt x="4247" y="3322"/>
                  </a:cubicBezTo>
                  <a:cubicBezTo>
                    <a:pt x="2835" y="3478"/>
                    <a:pt x="1384" y="3292"/>
                    <a:pt x="137" y="3244"/>
                  </a:cubicBezTo>
                  <a:cubicBezTo>
                    <a:pt x="117" y="2289"/>
                    <a:pt x="1" y="1013"/>
                    <a:pt x="98" y="195"/>
                  </a:cubicBezTo>
                  <a:cubicBezTo>
                    <a:pt x="1325" y="20"/>
                    <a:pt x="2806" y="108"/>
                    <a:pt x="4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906;p43">
              <a:extLst>
                <a:ext uri="{FF2B5EF4-FFF2-40B4-BE49-F238E27FC236}">
                  <a16:creationId xmlns:a16="http://schemas.microsoft.com/office/drawing/2014/main" id="{5E045769-A076-5D43-0B6A-902F664D6B79}"/>
                </a:ext>
              </a:extLst>
            </p:cNvPr>
            <p:cNvSpPr/>
            <p:nvPr/>
          </p:nvSpPr>
          <p:spPr>
            <a:xfrm>
              <a:off x="2755150" y="4255275"/>
              <a:ext cx="14875" cy="33625"/>
            </a:xfrm>
            <a:custGeom>
              <a:avLst/>
              <a:gdLst/>
              <a:ahLst/>
              <a:cxnLst/>
              <a:rect l="l" t="t" r="r" b="b"/>
              <a:pathLst>
                <a:path w="595" h="1345" extrusionOk="0">
                  <a:moveTo>
                    <a:pt x="468" y="0"/>
                  </a:moveTo>
                  <a:lnTo>
                    <a:pt x="595" y="0"/>
                  </a:lnTo>
                  <a:cubicBezTo>
                    <a:pt x="361" y="409"/>
                    <a:pt x="332" y="1033"/>
                    <a:pt x="1" y="1344"/>
                  </a:cubicBezTo>
                  <a:cubicBezTo>
                    <a:pt x="205" y="955"/>
                    <a:pt x="322" y="458"/>
                    <a:pt x="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907;p43">
              <a:extLst>
                <a:ext uri="{FF2B5EF4-FFF2-40B4-BE49-F238E27FC236}">
                  <a16:creationId xmlns:a16="http://schemas.microsoft.com/office/drawing/2014/main" id="{39C3D70F-3595-0BFD-4756-C61902616978}"/>
                </a:ext>
              </a:extLst>
            </p:cNvPr>
            <p:cNvSpPr/>
            <p:nvPr/>
          </p:nvSpPr>
          <p:spPr>
            <a:xfrm>
              <a:off x="2733975" y="4257225"/>
              <a:ext cx="8550" cy="10975"/>
            </a:xfrm>
            <a:custGeom>
              <a:avLst/>
              <a:gdLst/>
              <a:ahLst/>
              <a:cxnLst/>
              <a:rect l="l" t="t" r="r" b="b"/>
              <a:pathLst>
                <a:path w="342" h="439" extrusionOk="0">
                  <a:moveTo>
                    <a:pt x="137" y="0"/>
                  </a:moveTo>
                  <a:cubicBezTo>
                    <a:pt x="341" y="78"/>
                    <a:pt x="49" y="263"/>
                    <a:pt x="98" y="439"/>
                  </a:cubicBezTo>
                  <a:cubicBezTo>
                    <a:pt x="0" y="341"/>
                    <a:pt x="137" y="13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908;p43">
              <a:extLst>
                <a:ext uri="{FF2B5EF4-FFF2-40B4-BE49-F238E27FC236}">
                  <a16:creationId xmlns:a16="http://schemas.microsoft.com/office/drawing/2014/main" id="{B1D3F9A2-8205-DA25-6C80-85810C6AD8FF}"/>
                </a:ext>
              </a:extLst>
            </p:cNvPr>
            <p:cNvSpPr/>
            <p:nvPr/>
          </p:nvSpPr>
          <p:spPr>
            <a:xfrm>
              <a:off x="2743225" y="4257225"/>
              <a:ext cx="6850" cy="19750"/>
            </a:xfrm>
            <a:custGeom>
              <a:avLst/>
              <a:gdLst/>
              <a:ahLst/>
              <a:cxnLst/>
              <a:rect l="l" t="t" r="r" b="b"/>
              <a:pathLst>
                <a:path w="274" h="790" extrusionOk="0">
                  <a:moveTo>
                    <a:pt x="273" y="0"/>
                  </a:moveTo>
                  <a:cubicBezTo>
                    <a:pt x="185" y="263"/>
                    <a:pt x="88" y="526"/>
                    <a:pt x="0" y="789"/>
                  </a:cubicBezTo>
                  <a:cubicBezTo>
                    <a:pt x="10" y="604"/>
                    <a:pt x="30" y="88"/>
                    <a:pt x="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909;p43">
              <a:extLst>
                <a:ext uri="{FF2B5EF4-FFF2-40B4-BE49-F238E27FC236}">
                  <a16:creationId xmlns:a16="http://schemas.microsoft.com/office/drawing/2014/main" id="{9633AD06-AD77-15C4-E8C8-509383CE15D8}"/>
                </a:ext>
              </a:extLst>
            </p:cNvPr>
            <p:cNvSpPr/>
            <p:nvPr/>
          </p:nvSpPr>
          <p:spPr>
            <a:xfrm>
              <a:off x="3214875" y="4259175"/>
              <a:ext cx="13425" cy="26800"/>
            </a:xfrm>
            <a:custGeom>
              <a:avLst/>
              <a:gdLst/>
              <a:ahLst/>
              <a:cxnLst/>
              <a:rect l="l" t="t" r="r" b="b"/>
              <a:pathLst>
                <a:path w="537" h="1072" extrusionOk="0">
                  <a:moveTo>
                    <a:pt x="380" y="0"/>
                  </a:moveTo>
                  <a:cubicBezTo>
                    <a:pt x="536" y="438"/>
                    <a:pt x="225" y="740"/>
                    <a:pt x="137" y="1072"/>
                  </a:cubicBezTo>
                  <a:cubicBezTo>
                    <a:pt x="1" y="653"/>
                    <a:pt x="322" y="37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910;p43">
              <a:extLst>
                <a:ext uri="{FF2B5EF4-FFF2-40B4-BE49-F238E27FC236}">
                  <a16:creationId xmlns:a16="http://schemas.microsoft.com/office/drawing/2014/main" id="{A0313E8A-4F25-0D8E-3B1C-FF6E089C95C2}"/>
                </a:ext>
              </a:extLst>
            </p:cNvPr>
            <p:cNvSpPr/>
            <p:nvPr/>
          </p:nvSpPr>
          <p:spPr>
            <a:xfrm>
              <a:off x="2888600" y="4263300"/>
              <a:ext cx="41175" cy="69175"/>
            </a:xfrm>
            <a:custGeom>
              <a:avLst/>
              <a:gdLst/>
              <a:ahLst/>
              <a:cxnLst/>
              <a:rect l="l" t="t" r="r" b="b"/>
              <a:pathLst>
                <a:path w="1647" h="2767" extrusionOk="0">
                  <a:moveTo>
                    <a:pt x="1451" y="1"/>
                  </a:moveTo>
                  <a:cubicBezTo>
                    <a:pt x="1529" y="10"/>
                    <a:pt x="1549" y="79"/>
                    <a:pt x="1646" y="79"/>
                  </a:cubicBezTo>
                  <a:cubicBezTo>
                    <a:pt x="1276" y="741"/>
                    <a:pt x="916" y="1452"/>
                    <a:pt x="546" y="2173"/>
                  </a:cubicBezTo>
                  <a:cubicBezTo>
                    <a:pt x="438" y="2387"/>
                    <a:pt x="331" y="2699"/>
                    <a:pt x="68" y="2767"/>
                  </a:cubicBezTo>
                  <a:cubicBezTo>
                    <a:pt x="0" y="2543"/>
                    <a:pt x="234" y="2338"/>
                    <a:pt x="351" y="2134"/>
                  </a:cubicBezTo>
                  <a:cubicBezTo>
                    <a:pt x="692" y="1510"/>
                    <a:pt x="1052" y="751"/>
                    <a:pt x="1412" y="118"/>
                  </a:cubicBezTo>
                  <a:cubicBezTo>
                    <a:pt x="1403" y="49"/>
                    <a:pt x="1451" y="49"/>
                    <a:pt x="14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911;p43">
              <a:extLst>
                <a:ext uri="{FF2B5EF4-FFF2-40B4-BE49-F238E27FC236}">
                  <a16:creationId xmlns:a16="http://schemas.microsoft.com/office/drawing/2014/main" id="{CE0082B8-35C7-5597-EBBB-3200928A84D4}"/>
                </a:ext>
              </a:extLst>
            </p:cNvPr>
            <p:cNvSpPr/>
            <p:nvPr/>
          </p:nvSpPr>
          <p:spPr>
            <a:xfrm>
              <a:off x="2831125" y="4265250"/>
              <a:ext cx="13900" cy="26575"/>
            </a:xfrm>
            <a:custGeom>
              <a:avLst/>
              <a:gdLst/>
              <a:ahLst/>
              <a:cxnLst/>
              <a:rect l="l" t="t" r="r" b="b"/>
              <a:pathLst>
                <a:path w="556" h="1063" extrusionOk="0">
                  <a:moveTo>
                    <a:pt x="390" y="1"/>
                  </a:moveTo>
                  <a:cubicBezTo>
                    <a:pt x="556" y="439"/>
                    <a:pt x="302" y="809"/>
                    <a:pt x="156" y="1062"/>
                  </a:cubicBezTo>
                  <a:cubicBezTo>
                    <a:pt x="0" y="634"/>
                    <a:pt x="234" y="244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912;p43">
              <a:extLst>
                <a:ext uri="{FF2B5EF4-FFF2-40B4-BE49-F238E27FC236}">
                  <a16:creationId xmlns:a16="http://schemas.microsoft.com/office/drawing/2014/main" id="{F57FD7F0-F6F7-A39C-C4C7-A397C628E61D}"/>
                </a:ext>
              </a:extLst>
            </p:cNvPr>
            <p:cNvSpPr/>
            <p:nvPr/>
          </p:nvSpPr>
          <p:spPr>
            <a:xfrm>
              <a:off x="2945075" y="4267200"/>
              <a:ext cx="147825" cy="76725"/>
            </a:xfrm>
            <a:custGeom>
              <a:avLst/>
              <a:gdLst/>
              <a:ahLst/>
              <a:cxnLst/>
              <a:rect l="l" t="t" r="r" b="b"/>
              <a:pathLst>
                <a:path w="5913" h="3069" extrusionOk="0">
                  <a:moveTo>
                    <a:pt x="5786" y="1"/>
                  </a:moveTo>
                  <a:cubicBezTo>
                    <a:pt x="5864" y="741"/>
                    <a:pt x="5816" y="1910"/>
                    <a:pt x="5913" y="2767"/>
                  </a:cubicBezTo>
                  <a:cubicBezTo>
                    <a:pt x="3994" y="3069"/>
                    <a:pt x="2007" y="2767"/>
                    <a:pt x="30" y="2689"/>
                  </a:cubicBezTo>
                  <a:cubicBezTo>
                    <a:pt x="69" y="2036"/>
                    <a:pt x="1" y="1189"/>
                    <a:pt x="30" y="429"/>
                  </a:cubicBezTo>
                  <a:cubicBezTo>
                    <a:pt x="1959" y="809"/>
                    <a:pt x="4208" y="536"/>
                    <a:pt x="5786" y="1"/>
                  </a:cubicBezTo>
                  <a:close/>
                  <a:moveTo>
                    <a:pt x="3030" y="1978"/>
                  </a:moveTo>
                  <a:cubicBezTo>
                    <a:pt x="3059" y="1676"/>
                    <a:pt x="2747" y="1539"/>
                    <a:pt x="2514" y="1617"/>
                  </a:cubicBezTo>
                  <a:cubicBezTo>
                    <a:pt x="1764" y="1880"/>
                    <a:pt x="2952" y="2708"/>
                    <a:pt x="3030" y="19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913;p43">
              <a:extLst>
                <a:ext uri="{FF2B5EF4-FFF2-40B4-BE49-F238E27FC236}">
                  <a16:creationId xmlns:a16="http://schemas.microsoft.com/office/drawing/2014/main" id="{8FDFD96D-9005-A6DB-8C49-083992404924}"/>
                </a:ext>
              </a:extLst>
            </p:cNvPr>
            <p:cNvSpPr/>
            <p:nvPr/>
          </p:nvSpPr>
          <p:spPr>
            <a:xfrm>
              <a:off x="2405500" y="4272075"/>
              <a:ext cx="10475" cy="15850"/>
            </a:xfrm>
            <a:custGeom>
              <a:avLst/>
              <a:gdLst/>
              <a:ahLst/>
              <a:cxnLst/>
              <a:rect l="l" t="t" r="r" b="b"/>
              <a:pathLst>
                <a:path w="419" h="634" extrusionOk="0">
                  <a:moveTo>
                    <a:pt x="273" y="0"/>
                  </a:moveTo>
                  <a:cubicBezTo>
                    <a:pt x="419" y="234"/>
                    <a:pt x="195" y="448"/>
                    <a:pt x="156" y="633"/>
                  </a:cubicBezTo>
                  <a:cubicBezTo>
                    <a:pt x="0" y="390"/>
                    <a:pt x="214" y="166"/>
                    <a:pt x="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914;p43">
              <a:extLst>
                <a:ext uri="{FF2B5EF4-FFF2-40B4-BE49-F238E27FC236}">
                  <a16:creationId xmlns:a16="http://schemas.microsoft.com/office/drawing/2014/main" id="{E4250C5F-2DE5-2727-6096-610145DCBF0F}"/>
                </a:ext>
              </a:extLst>
            </p:cNvPr>
            <p:cNvSpPr/>
            <p:nvPr/>
          </p:nvSpPr>
          <p:spPr>
            <a:xfrm>
              <a:off x="2902225" y="4274025"/>
              <a:ext cx="29725" cy="58225"/>
            </a:xfrm>
            <a:custGeom>
              <a:avLst/>
              <a:gdLst/>
              <a:ahLst/>
              <a:cxnLst/>
              <a:rect l="l" t="t" r="r" b="b"/>
              <a:pathLst>
                <a:path w="1189" h="2329" extrusionOk="0">
                  <a:moveTo>
                    <a:pt x="1150" y="0"/>
                  </a:moveTo>
                  <a:cubicBezTo>
                    <a:pt x="1189" y="0"/>
                    <a:pt x="1179" y="49"/>
                    <a:pt x="1189" y="78"/>
                  </a:cubicBezTo>
                  <a:cubicBezTo>
                    <a:pt x="1062" y="497"/>
                    <a:pt x="828" y="877"/>
                    <a:pt x="634" y="1266"/>
                  </a:cubicBezTo>
                  <a:cubicBezTo>
                    <a:pt x="449" y="1627"/>
                    <a:pt x="380" y="2124"/>
                    <a:pt x="1" y="2328"/>
                  </a:cubicBezTo>
                  <a:cubicBezTo>
                    <a:pt x="332" y="1510"/>
                    <a:pt x="809" y="818"/>
                    <a:pt x="1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915;p43">
              <a:extLst>
                <a:ext uri="{FF2B5EF4-FFF2-40B4-BE49-F238E27FC236}">
                  <a16:creationId xmlns:a16="http://schemas.microsoft.com/office/drawing/2014/main" id="{09A8A938-9526-6569-AEEF-372320945380}"/>
                </a:ext>
              </a:extLst>
            </p:cNvPr>
            <p:cNvSpPr/>
            <p:nvPr/>
          </p:nvSpPr>
          <p:spPr>
            <a:xfrm>
              <a:off x="2764900" y="4276950"/>
              <a:ext cx="5625" cy="12925"/>
            </a:xfrm>
            <a:custGeom>
              <a:avLst/>
              <a:gdLst/>
              <a:ahLst/>
              <a:cxnLst/>
              <a:rect l="l" t="t" r="r" b="b"/>
              <a:pathLst>
                <a:path w="225" h="517" extrusionOk="0">
                  <a:moveTo>
                    <a:pt x="156" y="0"/>
                  </a:moveTo>
                  <a:cubicBezTo>
                    <a:pt x="224" y="166"/>
                    <a:pt x="224" y="351"/>
                    <a:pt x="156" y="516"/>
                  </a:cubicBezTo>
                  <a:lnTo>
                    <a:pt x="0" y="516"/>
                  </a:lnTo>
                  <a:cubicBezTo>
                    <a:pt x="10" y="302"/>
                    <a:pt x="137" y="205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916;p43">
              <a:extLst>
                <a:ext uri="{FF2B5EF4-FFF2-40B4-BE49-F238E27FC236}">
                  <a16:creationId xmlns:a16="http://schemas.microsoft.com/office/drawing/2014/main" id="{EBC3AE9E-2E59-ED7C-2CE6-9339E452298F}"/>
                </a:ext>
              </a:extLst>
            </p:cNvPr>
            <p:cNvSpPr/>
            <p:nvPr/>
          </p:nvSpPr>
          <p:spPr>
            <a:xfrm>
              <a:off x="3214150" y="4277925"/>
              <a:ext cx="15600" cy="21925"/>
            </a:xfrm>
            <a:custGeom>
              <a:avLst/>
              <a:gdLst/>
              <a:ahLst/>
              <a:cxnLst/>
              <a:rect l="l" t="t" r="r" b="b"/>
              <a:pathLst>
                <a:path w="624" h="877" extrusionOk="0">
                  <a:moveTo>
                    <a:pt x="409" y="0"/>
                  </a:moveTo>
                  <a:cubicBezTo>
                    <a:pt x="624" y="312"/>
                    <a:pt x="263" y="585"/>
                    <a:pt x="205" y="877"/>
                  </a:cubicBezTo>
                  <a:cubicBezTo>
                    <a:pt x="0" y="585"/>
                    <a:pt x="361" y="312"/>
                    <a:pt x="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917;p43">
              <a:extLst>
                <a:ext uri="{FF2B5EF4-FFF2-40B4-BE49-F238E27FC236}">
                  <a16:creationId xmlns:a16="http://schemas.microsoft.com/office/drawing/2014/main" id="{53CD7A11-6872-6029-8846-FD3C56A791F6}"/>
                </a:ext>
              </a:extLst>
            </p:cNvPr>
            <p:cNvSpPr/>
            <p:nvPr/>
          </p:nvSpPr>
          <p:spPr>
            <a:xfrm>
              <a:off x="3215600" y="4290825"/>
              <a:ext cx="14875" cy="21700"/>
            </a:xfrm>
            <a:custGeom>
              <a:avLst/>
              <a:gdLst/>
              <a:ahLst/>
              <a:cxnLst/>
              <a:rect l="l" t="t" r="r" b="b"/>
              <a:pathLst>
                <a:path w="595" h="868" extrusionOk="0">
                  <a:moveTo>
                    <a:pt x="381" y="0"/>
                  </a:moveTo>
                  <a:cubicBezTo>
                    <a:pt x="595" y="293"/>
                    <a:pt x="176" y="575"/>
                    <a:pt x="147" y="867"/>
                  </a:cubicBezTo>
                  <a:cubicBezTo>
                    <a:pt x="1" y="517"/>
                    <a:pt x="371" y="332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918;p43">
              <a:extLst>
                <a:ext uri="{FF2B5EF4-FFF2-40B4-BE49-F238E27FC236}">
                  <a16:creationId xmlns:a16="http://schemas.microsoft.com/office/drawing/2014/main" id="{5F1EAB0A-672F-2EB9-50A8-F67C00472C55}"/>
                </a:ext>
              </a:extLst>
            </p:cNvPr>
            <p:cNvSpPr/>
            <p:nvPr/>
          </p:nvSpPr>
          <p:spPr>
            <a:xfrm>
              <a:off x="2404750" y="4291800"/>
              <a:ext cx="13175" cy="13900"/>
            </a:xfrm>
            <a:custGeom>
              <a:avLst/>
              <a:gdLst/>
              <a:ahLst/>
              <a:cxnLst/>
              <a:rect l="l" t="t" r="r" b="b"/>
              <a:pathLst>
                <a:path w="527" h="556" extrusionOk="0">
                  <a:moveTo>
                    <a:pt x="303" y="0"/>
                  </a:moveTo>
                  <a:cubicBezTo>
                    <a:pt x="527" y="137"/>
                    <a:pt x="244" y="400"/>
                    <a:pt x="225" y="555"/>
                  </a:cubicBezTo>
                  <a:cubicBezTo>
                    <a:pt x="1" y="390"/>
                    <a:pt x="283" y="166"/>
                    <a:pt x="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19;p43">
              <a:extLst>
                <a:ext uri="{FF2B5EF4-FFF2-40B4-BE49-F238E27FC236}">
                  <a16:creationId xmlns:a16="http://schemas.microsoft.com/office/drawing/2014/main" id="{5F3AE5AA-6192-9677-FE8D-88E33F479692}"/>
                </a:ext>
              </a:extLst>
            </p:cNvPr>
            <p:cNvSpPr/>
            <p:nvPr/>
          </p:nvSpPr>
          <p:spPr>
            <a:xfrm>
              <a:off x="2912950" y="4292775"/>
              <a:ext cx="21450" cy="40200"/>
            </a:xfrm>
            <a:custGeom>
              <a:avLst/>
              <a:gdLst/>
              <a:ahLst/>
              <a:cxnLst/>
              <a:rect l="l" t="t" r="r" b="b"/>
              <a:pathLst>
                <a:path w="858" h="1608" extrusionOk="0">
                  <a:moveTo>
                    <a:pt x="672" y="0"/>
                  </a:moveTo>
                  <a:cubicBezTo>
                    <a:pt x="857" y="478"/>
                    <a:pt x="555" y="741"/>
                    <a:pt x="399" y="1072"/>
                  </a:cubicBezTo>
                  <a:cubicBezTo>
                    <a:pt x="292" y="1286"/>
                    <a:pt x="283" y="1607"/>
                    <a:pt x="0" y="1549"/>
                  </a:cubicBezTo>
                  <a:cubicBezTo>
                    <a:pt x="224" y="1033"/>
                    <a:pt x="487" y="546"/>
                    <a:pt x="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20;p43">
              <a:extLst>
                <a:ext uri="{FF2B5EF4-FFF2-40B4-BE49-F238E27FC236}">
                  <a16:creationId xmlns:a16="http://schemas.microsoft.com/office/drawing/2014/main" id="{9D685A1D-8EA0-C230-28EE-A18739462B1B}"/>
                </a:ext>
              </a:extLst>
            </p:cNvPr>
            <p:cNvSpPr/>
            <p:nvPr/>
          </p:nvSpPr>
          <p:spPr>
            <a:xfrm>
              <a:off x="3215850" y="4304700"/>
              <a:ext cx="13900" cy="24625"/>
            </a:xfrm>
            <a:custGeom>
              <a:avLst/>
              <a:gdLst/>
              <a:ahLst/>
              <a:cxnLst/>
              <a:rect l="l" t="t" r="r" b="b"/>
              <a:pathLst>
                <a:path w="556" h="985" extrusionOk="0">
                  <a:moveTo>
                    <a:pt x="410" y="1"/>
                  </a:moveTo>
                  <a:cubicBezTo>
                    <a:pt x="556" y="410"/>
                    <a:pt x="166" y="624"/>
                    <a:pt x="137" y="984"/>
                  </a:cubicBezTo>
                  <a:cubicBezTo>
                    <a:pt x="1" y="585"/>
                    <a:pt x="371" y="35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21;p43">
              <a:extLst>
                <a:ext uri="{FF2B5EF4-FFF2-40B4-BE49-F238E27FC236}">
                  <a16:creationId xmlns:a16="http://schemas.microsoft.com/office/drawing/2014/main" id="{A31A6B38-9A3B-4780-A481-657F30200F87}"/>
                </a:ext>
              </a:extLst>
            </p:cNvPr>
            <p:cNvSpPr/>
            <p:nvPr/>
          </p:nvSpPr>
          <p:spPr>
            <a:xfrm>
              <a:off x="2406225" y="4308600"/>
              <a:ext cx="11225" cy="27775"/>
            </a:xfrm>
            <a:custGeom>
              <a:avLst/>
              <a:gdLst/>
              <a:ahLst/>
              <a:cxnLst/>
              <a:rect l="l" t="t" r="r" b="b"/>
              <a:pathLst>
                <a:path w="449" h="1111" extrusionOk="0">
                  <a:moveTo>
                    <a:pt x="322" y="0"/>
                  </a:moveTo>
                  <a:cubicBezTo>
                    <a:pt x="400" y="361"/>
                    <a:pt x="439" y="731"/>
                    <a:pt x="448" y="1111"/>
                  </a:cubicBezTo>
                  <a:lnTo>
                    <a:pt x="166" y="1111"/>
                  </a:lnTo>
                  <a:cubicBezTo>
                    <a:pt x="176" y="711"/>
                    <a:pt x="0" y="156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22;p43">
              <a:extLst>
                <a:ext uri="{FF2B5EF4-FFF2-40B4-BE49-F238E27FC236}">
                  <a16:creationId xmlns:a16="http://schemas.microsoft.com/office/drawing/2014/main" id="{88124781-D1EB-C9DD-5117-8CC4BD0AA661}"/>
                </a:ext>
              </a:extLst>
            </p:cNvPr>
            <p:cNvSpPr/>
            <p:nvPr/>
          </p:nvSpPr>
          <p:spPr>
            <a:xfrm>
              <a:off x="2442025" y="4310300"/>
              <a:ext cx="206500" cy="37775"/>
            </a:xfrm>
            <a:custGeom>
              <a:avLst/>
              <a:gdLst/>
              <a:ahLst/>
              <a:cxnLst/>
              <a:rect l="l" t="t" r="r" b="b"/>
              <a:pathLst>
                <a:path w="8260" h="1511" extrusionOk="0">
                  <a:moveTo>
                    <a:pt x="8260" y="887"/>
                  </a:moveTo>
                  <a:cubicBezTo>
                    <a:pt x="8211" y="1043"/>
                    <a:pt x="7938" y="1062"/>
                    <a:pt x="7821" y="1082"/>
                  </a:cubicBezTo>
                  <a:cubicBezTo>
                    <a:pt x="5454" y="1510"/>
                    <a:pt x="2416" y="994"/>
                    <a:pt x="0" y="1121"/>
                  </a:cubicBezTo>
                  <a:cubicBezTo>
                    <a:pt x="88" y="536"/>
                    <a:pt x="438" y="1"/>
                    <a:pt x="1110" y="127"/>
                  </a:cubicBezTo>
                  <a:cubicBezTo>
                    <a:pt x="1471" y="205"/>
                    <a:pt x="1695" y="712"/>
                    <a:pt x="2211" y="682"/>
                  </a:cubicBezTo>
                  <a:cubicBezTo>
                    <a:pt x="2523" y="673"/>
                    <a:pt x="2766" y="322"/>
                    <a:pt x="3078" y="293"/>
                  </a:cubicBezTo>
                  <a:cubicBezTo>
                    <a:pt x="3526" y="254"/>
                    <a:pt x="3925" y="780"/>
                    <a:pt x="4461" y="682"/>
                  </a:cubicBezTo>
                  <a:cubicBezTo>
                    <a:pt x="4685" y="643"/>
                    <a:pt x="4928" y="351"/>
                    <a:pt x="5172" y="332"/>
                  </a:cubicBezTo>
                  <a:cubicBezTo>
                    <a:pt x="5630" y="293"/>
                    <a:pt x="6058" y="819"/>
                    <a:pt x="6477" y="799"/>
                  </a:cubicBezTo>
                  <a:cubicBezTo>
                    <a:pt x="6750" y="789"/>
                    <a:pt x="6993" y="429"/>
                    <a:pt x="7227" y="410"/>
                  </a:cubicBezTo>
                  <a:cubicBezTo>
                    <a:pt x="7471" y="390"/>
                    <a:pt x="7607" y="526"/>
                    <a:pt x="7782" y="604"/>
                  </a:cubicBezTo>
                  <a:cubicBezTo>
                    <a:pt x="7958" y="682"/>
                    <a:pt x="8162" y="712"/>
                    <a:pt x="8260" y="8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923;p43">
              <a:extLst>
                <a:ext uri="{FF2B5EF4-FFF2-40B4-BE49-F238E27FC236}">
                  <a16:creationId xmlns:a16="http://schemas.microsoft.com/office/drawing/2014/main" id="{D065ACA1-2347-A297-5D4D-F6AF855E420C}"/>
                </a:ext>
              </a:extLst>
            </p:cNvPr>
            <p:cNvSpPr/>
            <p:nvPr/>
          </p:nvSpPr>
          <p:spPr>
            <a:xfrm>
              <a:off x="2925350" y="4320525"/>
              <a:ext cx="6850" cy="8800"/>
            </a:xfrm>
            <a:custGeom>
              <a:avLst/>
              <a:gdLst/>
              <a:ahLst/>
              <a:cxnLst/>
              <a:rect l="l" t="t" r="r" b="b"/>
              <a:pathLst>
                <a:path w="274" h="352" extrusionOk="0">
                  <a:moveTo>
                    <a:pt x="176" y="1"/>
                  </a:moveTo>
                  <a:cubicBezTo>
                    <a:pt x="274" y="30"/>
                    <a:pt x="196" y="225"/>
                    <a:pt x="215" y="312"/>
                  </a:cubicBezTo>
                  <a:cubicBezTo>
                    <a:pt x="166" y="312"/>
                    <a:pt x="108" y="312"/>
                    <a:pt x="98" y="351"/>
                  </a:cubicBezTo>
                  <a:cubicBezTo>
                    <a:pt x="1" y="264"/>
                    <a:pt x="176" y="108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924;p43">
              <a:extLst>
                <a:ext uri="{FF2B5EF4-FFF2-40B4-BE49-F238E27FC236}">
                  <a16:creationId xmlns:a16="http://schemas.microsoft.com/office/drawing/2014/main" id="{E7AB259D-02DF-6CDE-885A-5564207B45AA}"/>
                </a:ext>
              </a:extLst>
            </p:cNvPr>
            <p:cNvSpPr/>
            <p:nvPr/>
          </p:nvSpPr>
          <p:spPr>
            <a:xfrm>
              <a:off x="3221200" y="4321500"/>
              <a:ext cx="8800" cy="14875"/>
            </a:xfrm>
            <a:custGeom>
              <a:avLst/>
              <a:gdLst/>
              <a:ahLst/>
              <a:cxnLst/>
              <a:rect l="l" t="t" r="r" b="b"/>
              <a:pathLst>
                <a:path w="352" h="595" extrusionOk="0">
                  <a:moveTo>
                    <a:pt x="235" y="1"/>
                  </a:moveTo>
                  <a:cubicBezTo>
                    <a:pt x="351" y="176"/>
                    <a:pt x="303" y="400"/>
                    <a:pt x="235" y="595"/>
                  </a:cubicBezTo>
                  <a:lnTo>
                    <a:pt x="1" y="595"/>
                  </a:lnTo>
                  <a:cubicBezTo>
                    <a:pt x="108" y="410"/>
                    <a:pt x="186" y="205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925;p43">
              <a:extLst>
                <a:ext uri="{FF2B5EF4-FFF2-40B4-BE49-F238E27FC236}">
                  <a16:creationId xmlns:a16="http://schemas.microsoft.com/office/drawing/2014/main" id="{A13F44F4-CAE3-7C7B-C88D-1060D896576A}"/>
                </a:ext>
              </a:extLst>
            </p:cNvPr>
            <p:cNvSpPr/>
            <p:nvPr/>
          </p:nvSpPr>
          <p:spPr>
            <a:xfrm>
              <a:off x="2864725" y="4341225"/>
              <a:ext cx="11225" cy="6850"/>
            </a:xfrm>
            <a:custGeom>
              <a:avLst/>
              <a:gdLst/>
              <a:ahLst/>
              <a:cxnLst/>
              <a:rect l="l" t="t" r="r" b="b"/>
              <a:pathLst>
                <a:path w="449" h="274" extrusionOk="0">
                  <a:moveTo>
                    <a:pt x="1" y="1"/>
                  </a:moveTo>
                  <a:cubicBezTo>
                    <a:pt x="137" y="59"/>
                    <a:pt x="283" y="88"/>
                    <a:pt x="429" y="78"/>
                  </a:cubicBezTo>
                  <a:cubicBezTo>
                    <a:pt x="449" y="176"/>
                    <a:pt x="361" y="166"/>
                    <a:pt x="390" y="273"/>
                  </a:cubicBezTo>
                  <a:lnTo>
                    <a:pt x="79" y="273"/>
                  </a:lnTo>
                  <a:cubicBezTo>
                    <a:pt x="30" y="195"/>
                    <a:pt x="1" y="9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926;p43">
              <a:extLst>
                <a:ext uri="{FF2B5EF4-FFF2-40B4-BE49-F238E27FC236}">
                  <a16:creationId xmlns:a16="http://schemas.microsoft.com/office/drawing/2014/main" id="{B6DD90A4-43A8-539B-437F-D0811B176763}"/>
                </a:ext>
              </a:extLst>
            </p:cNvPr>
            <p:cNvSpPr/>
            <p:nvPr/>
          </p:nvSpPr>
          <p:spPr>
            <a:xfrm>
              <a:off x="2918050" y="4341225"/>
              <a:ext cx="13900" cy="6100"/>
            </a:xfrm>
            <a:custGeom>
              <a:avLst/>
              <a:gdLst/>
              <a:ahLst/>
              <a:cxnLst/>
              <a:rect l="l" t="t" r="r" b="b"/>
              <a:pathLst>
                <a:path w="556" h="244" extrusionOk="0">
                  <a:moveTo>
                    <a:pt x="468" y="1"/>
                  </a:moveTo>
                  <a:cubicBezTo>
                    <a:pt x="527" y="30"/>
                    <a:pt x="556" y="98"/>
                    <a:pt x="556" y="156"/>
                  </a:cubicBezTo>
                  <a:cubicBezTo>
                    <a:pt x="361" y="176"/>
                    <a:pt x="215" y="244"/>
                    <a:pt x="1" y="234"/>
                  </a:cubicBezTo>
                  <a:cubicBezTo>
                    <a:pt x="20" y="20"/>
                    <a:pt x="351" y="117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927;p43">
              <a:extLst>
                <a:ext uri="{FF2B5EF4-FFF2-40B4-BE49-F238E27FC236}">
                  <a16:creationId xmlns:a16="http://schemas.microsoft.com/office/drawing/2014/main" id="{CD250782-C7B8-2BCA-63FC-AEBE225303DB}"/>
                </a:ext>
              </a:extLst>
            </p:cNvPr>
            <p:cNvSpPr/>
            <p:nvPr/>
          </p:nvSpPr>
          <p:spPr>
            <a:xfrm>
              <a:off x="2880550" y="4343175"/>
              <a:ext cx="7575" cy="6600"/>
            </a:xfrm>
            <a:custGeom>
              <a:avLst/>
              <a:gdLst/>
              <a:ahLst/>
              <a:cxnLst/>
              <a:rect l="l" t="t" r="r" b="b"/>
              <a:pathLst>
                <a:path w="303" h="264" extrusionOk="0">
                  <a:moveTo>
                    <a:pt x="273" y="39"/>
                  </a:moveTo>
                  <a:cubicBezTo>
                    <a:pt x="303" y="224"/>
                    <a:pt x="186" y="263"/>
                    <a:pt x="1" y="234"/>
                  </a:cubicBezTo>
                  <a:cubicBezTo>
                    <a:pt x="10" y="88"/>
                    <a:pt x="79" y="0"/>
                    <a:pt x="273" y="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928;p43">
              <a:extLst>
                <a:ext uri="{FF2B5EF4-FFF2-40B4-BE49-F238E27FC236}">
                  <a16:creationId xmlns:a16="http://schemas.microsoft.com/office/drawing/2014/main" id="{B6412586-0954-526E-DEA5-8C5B47AE0EAF}"/>
                </a:ext>
              </a:extLst>
            </p:cNvPr>
            <p:cNvSpPr/>
            <p:nvPr/>
          </p:nvSpPr>
          <p:spPr>
            <a:xfrm>
              <a:off x="2893225" y="43446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244" y="20"/>
                  </a:moveTo>
                  <a:cubicBezTo>
                    <a:pt x="205" y="118"/>
                    <a:pt x="175" y="215"/>
                    <a:pt x="0" y="186"/>
                  </a:cubicBezTo>
                  <a:cubicBezTo>
                    <a:pt x="0" y="40"/>
                    <a:pt x="88" y="1"/>
                    <a:pt x="244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929;p43">
              <a:extLst>
                <a:ext uri="{FF2B5EF4-FFF2-40B4-BE49-F238E27FC236}">
                  <a16:creationId xmlns:a16="http://schemas.microsoft.com/office/drawing/2014/main" id="{3D89361D-7100-B26A-5BE4-755D7C919C8C}"/>
                </a:ext>
              </a:extLst>
            </p:cNvPr>
            <p:cNvSpPr/>
            <p:nvPr/>
          </p:nvSpPr>
          <p:spPr>
            <a:xfrm>
              <a:off x="2904425" y="4344875"/>
              <a:ext cx="8300" cy="5150"/>
            </a:xfrm>
            <a:custGeom>
              <a:avLst/>
              <a:gdLst/>
              <a:ahLst/>
              <a:cxnLst/>
              <a:rect l="l" t="t" r="r" b="b"/>
              <a:pathLst>
                <a:path w="332" h="206" extrusionOk="0">
                  <a:moveTo>
                    <a:pt x="263" y="10"/>
                  </a:moveTo>
                  <a:cubicBezTo>
                    <a:pt x="331" y="147"/>
                    <a:pt x="0" y="205"/>
                    <a:pt x="29" y="49"/>
                  </a:cubicBezTo>
                  <a:cubicBezTo>
                    <a:pt x="98" y="10"/>
                    <a:pt x="185" y="1"/>
                    <a:pt x="263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930;p43">
              <a:extLst>
                <a:ext uri="{FF2B5EF4-FFF2-40B4-BE49-F238E27FC236}">
                  <a16:creationId xmlns:a16="http://schemas.microsoft.com/office/drawing/2014/main" id="{6DAD4511-D11E-9592-A2A3-16C3E6E1CA71}"/>
                </a:ext>
              </a:extLst>
            </p:cNvPr>
            <p:cNvSpPr/>
            <p:nvPr/>
          </p:nvSpPr>
          <p:spPr>
            <a:xfrm>
              <a:off x="2275450" y="4346100"/>
              <a:ext cx="85500" cy="8050"/>
            </a:xfrm>
            <a:custGeom>
              <a:avLst/>
              <a:gdLst/>
              <a:ahLst/>
              <a:cxnLst/>
              <a:rect l="l" t="t" r="r" b="b"/>
              <a:pathLst>
                <a:path w="3420" h="322" extrusionOk="0">
                  <a:moveTo>
                    <a:pt x="3420" y="117"/>
                  </a:moveTo>
                  <a:cubicBezTo>
                    <a:pt x="2416" y="312"/>
                    <a:pt x="1218" y="312"/>
                    <a:pt x="30" y="322"/>
                  </a:cubicBezTo>
                  <a:cubicBezTo>
                    <a:pt x="1" y="176"/>
                    <a:pt x="98" y="146"/>
                    <a:pt x="69" y="0"/>
                  </a:cubicBezTo>
                  <a:cubicBezTo>
                    <a:pt x="1150" y="78"/>
                    <a:pt x="2270" y="117"/>
                    <a:pt x="3420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931;p43">
              <a:extLst>
                <a:ext uri="{FF2B5EF4-FFF2-40B4-BE49-F238E27FC236}">
                  <a16:creationId xmlns:a16="http://schemas.microsoft.com/office/drawing/2014/main" id="{684D4A0A-CD9D-0F1E-D9B8-335CE9EED446}"/>
                </a:ext>
              </a:extLst>
            </p:cNvPr>
            <p:cNvSpPr/>
            <p:nvPr/>
          </p:nvSpPr>
          <p:spPr>
            <a:xfrm>
              <a:off x="3115050" y="4346350"/>
              <a:ext cx="121025" cy="15850"/>
            </a:xfrm>
            <a:custGeom>
              <a:avLst/>
              <a:gdLst/>
              <a:ahLst/>
              <a:cxnLst/>
              <a:rect l="l" t="t" r="r" b="b"/>
              <a:pathLst>
                <a:path w="4841" h="634" extrusionOk="0">
                  <a:moveTo>
                    <a:pt x="137" y="0"/>
                  </a:moveTo>
                  <a:cubicBezTo>
                    <a:pt x="1490" y="253"/>
                    <a:pt x="3341" y="244"/>
                    <a:pt x="4841" y="117"/>
                  </a:cubicBezTo>
                  <a:cubicBezTo>
                    <a:pt x="3507" y="429"/>
                    <a:pt x="1481" y="633"/>
                    <a:pt x="20" y="321"/>
                  </a:cubicBezTo>
                  <a:cubicBezTo>
                    <a:pt x="0" y="195"/>
                    <a:pt x="49" y="78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932;p43">
              <a:extLst>
                <a:ext uri="{FF2B5EF4-FFF2-40B4-BE49-F238E27FC236}">
                  <a16:creationId xmlns:a16="http://schemas.microsoft.com/office/drawing/2014/main" id="{4CA5A727-3E79-6E98-3E84-4CE3C2DE0E22}"/>
                </a:ext>
              </a:extLst>
            </p:cNvPr>
            <p:cNvSpPr/>
            <p:nvPr/>
          </p:nvSpPr>
          <p:spPr>
            <a:xfrm>
              <a:off x="2435200" y="4345125"/>
              <a:ext cx="209175" cy="26075"/>
            </a:xfrm>
            <a:custGeom>
              <a:avLst/>
              <a:gdLst/>
              <a:ahLst/>
              <a:cxnLst/>
              <a:rect l="l" t="t" r="r" b="b"/>
              <a:pathLst>
                <a:path w="8367" h="1043" extrusionOk="0">
                  <a:moveTo>
                    <a:pt x="8367" y="156"/>
                  </a:moveTo>
                  <a:cubicBezTo>
                    <a:pt x="8328" y="857"/>
                    <a:pt x="7393" y="896"/>
                    <a:pt x="6828" y="955"/>
                  </a:cubicBezTo>
                  <a:cubicBezTo>
                    <a:pt x="5825" y="1043"/>
                    <a:pt x="4598" y="867"/>
                    <a:pt x="3390" y="867"/>
                  </a:cubicBezTo>
                  <a:cubicBezTo>
                    <a:pt x="2494" y="867"/>
                    <a:pt x="1656" y="838"/>
                    <a:pt x="750" y="867"/>
                  </a:cubicBezTo>
                  <a:cubicBezTo>
                    <a:pt x="556" y="867"/>
                    <a:pt x="176" y="1023"/>
                    <a:pt x="78" y="750"/>
                  </a:cubicBezTo>
                  <a:cubicBezTo>
                    <a:pt x="1169" y="896"/>
                    <a:pt x="2455" y="750"/>
                    <a:pt x="3789" y="672"/>
                  </a:cubicBezTo>
                  <a:cubicBezTo>
                    <a:pt x="5075" y="585"/>
                    <a:pt x="6370" y="692"/>
                    <a:pt x="7422" y="478"/>
                  </a:cubicBezTo>
                  <a:cubicBezTo>
                    <a:pt x="5075" y="293"/>
                    <a:pt x="2260" y="750"/>
                    <a:pt x="0" y="517"/>
                  </a:cubicBezTo>
                  <a:cubicBezTo>
                    <a:pt x="39" y="0"/>
                    <a:pt x="478" y="185"/>
                    <a:pt x="828" y="195"/>
                  </a:cubicBezTo>
                  <a:cubicBezTo>
                    <a:pt x="3010" y="293"/>
                    <a:pt x="6370" y="468"/>
                    <a:pt x="8328" y="117"/>
                  </a:cubicBezTo>
                  <a:cubicBezTo>
                    <a:pt x="8328" y="156"/>
                    <a:pt x="8347" y="156"/>
                    <a:pt x="8367" y="1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933;p43">
              <a:extLst>
                <a:ext uri="{FF2B5EF4-FFF2-40B4-BE49-F238E27FC236}">
                  <a16:creationId xmlns:a16="http://schemas.microsoft.com/office/drawing/2014/main" id="{6905A33F-2E84-780F-A9B9-8C34DAF7E975}"/>
                </a:ext>
              </a:extLst>
            </p:cNvPr>
            <p:cNvSpPr/>
            <p:nvPr/>
          </p:nvSpPr>
          <p:spPr>
            <a:xfrm>
              <a:off x="2936800" y="4351950"/>
              <a:ext cx="155125" cy="14875"/>
            </a:xfrm>
            <a:custGeom>
              <a:avLst/>
              <a:gdLst/>
              <a:ahLst/>
              <a:cxnLst/>
              <a:rect l="l" t="t" r="r" b="b"/>
              <a:pathLst>
                <a:path w="6205" h="595" extrusionOk="0">
                  <a:moveTo>
                    <a:pt x="6205" y="49"/>
                  </a:moveTo>
                  <a:cubicBezTo>
                    <a:pt x="5747" y="516"/>
                    <a:pt x="4773" y="468"/>
                    <a:pt x="3984" y="594"/>
                  </a:cubicBezTo>
                  <a:cubicBezTo>
                    <a:pt x="3741" y="575"/>
                    <a:pt x="4062" y="555"/>
                    <a:pt x="4072" y="555"/>
                  </a:cubicBezTo>
                  <a:cubicBezTo>
                    <a:pt x="4267" y="516"/>
                    <a:pt x="4598" y="399"/>
                    <a:pt x="4783" y="399"/>
                  </a:cubicBezTo>
                  <a:cubicBezTo>
                    <a:pt x="3166" y="321"/>
                    <a:pt x="1491" y="312"/>
                    <a:pt x="1" y="127"/>
                  </a:cubicBezTo>
                  <a:cubicBezTo>
                    <a:pt x="10" y="68"/>
                    <a:pt x="69" y="59"/>
                    <a:pt x="79" y="0"/>
                  </a:cubicBezTo>
                  <a:cubicBezTo>
                    <a:pt x="1890" y="127"/>
                    <a:pt x="4286" y="341"/>
                    <a:pt x="6205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934;p43">
              <a:extLst>
                <a:ext uri="{FF2B5EF4-FFF2-40B4-BE49-F238E27FC236}">
                  <a16:creationId xmlns:a16="http://schemas.microsoft.com/office/drawing/2014/main" id="{2430E862-CBEE-89CE-09A1-2426E83DB7BE}"/>
                </a:ext>
              </a:extLst>
            </p:cNvPr>
            <p:cNvSpPr/>
            <p:nvPr/>
          </p:nvSpPr>
          <p:spPr>
            <a:xfrm>
              <a:off x="2660425" y="4355100"/>
              <a:ext cx="184600" cy="24125"/>
            </a:xfrm>
            <a:custGeom>
              <a:avLst/>
              <a:gdLst/>
              <a:ahLst/>
              <a:cxnLst/>
              <a:rect l="l" t="t" r="r" b="b"/>
              <a:pathLst>
                <a:path w="7384" h="965" extrusionOk="0">
                  <a:moveTo>
                    <a:pt x="7267" y="1"/>
                  </a:moveTo>
                  <a:lnTo>
                    <a:pt x="7384" y="1"/>
                  </a:lnTo>
                  <a:cubicBezTo>
                    <a:pt x="7315" y="312"/>
                    <a:pt x="6858" y="303"/>
                    <a:pt x="6595" y="351"/>
                  </a:cubicBezTo>
                  <a:cubicBezTo>
                    <a:pt x="4842" y="673"/>
                    <a:pt x="2290" y="965"/>
                    <a:pt x="274" y="595"/>
                  </a:cubicBezTo>
                  <a:cubicBezTo>
                    <a:pt x="98" y="546"/>
                    <a:pt x="127" y="293"/>
                    <a:pt x="1" y="195"/>
                  </a:cubicBezTo>
                  <a:cubicBezTo>
                    <a:pt x="2241" y="361"/>
                    <a:pt x="5085" y="371"/>
                    <a:pt x="7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935;p43">
              <a:extLst>
                <a:ext uri="{FF2B5EF4-FFF2-40B4-BE49-F238E27FC236}">
                  <a16:creationId xmlns:a16="http://schemas.microsoft.com/office/drawing/2014/main" id="{FF313970-FE14-1635-7996-062543CE67CF}"/>
                </a:ext>
              </a:extLst>
            </p:cNvPr>
            <p:cNvSpPr/>
            <p:nvPr/>
          </p:nvSpPr>
          <p:spPr>
            <a:xfrm>
              <a:off x="2910250" y="4355350"/>
              <a:ext cx="15875" cy="6600"/>
            </a:xfrm>
            <a:custGeom>
              <a:avLst/>
              <a:gdLst/>
              <a:ahLst/>
              <a:cxnLst/>
              <a:rect l="l" t="t" r="r" b="b"/>
              <a:pathLst>
                <a:path w="635" h="264" extrusionOk="0">
                  <a:moveTo>
                    <a:pt x="634" y="30"/>
                  </a:moveTo>
                  <a:cubicBezTo>
                    <a:pt x="449" y="166"/>
                    <a:pt x="225" y="244"/>
                    <a:pt x="1" y="263"/>
                  </a:cubicBezTo>
                  <a:cubicBezTo>
                    <a:pt x="20" y="0"/>
                    <a:pt x="391" y="78"/>
                    <a:pt x="63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936;p43">
              <a:extLst>
                <a:ext uri="{FF2B5EF4-FFF2-40B4-BE49-F238E27FC236}">
                  <a16:creationId xmlns:a16="http://schemas.microsoft.com/office/drawing/2014/main" id="{F7BA724B-6885-04B7-0542-9DD7AE30C8C7}"/>
                </a:ext>
              </a:extLst>
            </p:cNvPr>
            <p:cNvSpPr/>
            <p:nvPr/>
          </p:nvSpPr>
          <p:spPr>
            <a:xfrm>
              <a:off x="2266950" y="4357050"/>
              <a:ext cx="152700" cy="22675"/>
            </a:xfrm>
            <a:custGeom>
              <a:avLst/>
              <a:gdLst/>
              <a:ahLst/>
              <a:cxnLst/>
              <a:rect l="l" t="t" r="r" b="b"/>
              <a:pathLst>
                <a:path w="6108" h="907" extrusionOk="0">
                  <a:moveTo>
                    <a:pt x="5932" y="1"/>
                  </a:moveTo>
                  <a:cubicBezTo>
                    <a:pt x="6107" y="79"/>
                    <a:pt x="5825" y="351"/>
                    <a:pt x="5776" y="478"/>
                  </a:cubicBezTo>
                  <a:cubicBezTo>
                    <a:pt x="4422" y="468"/>
                    <a:pt x="2766" y="906"/>
                    <a:pt x="1354" y="828"/>
                  </a:cubicBezTo>
                  <a:cubicBezTo>
                    <a:pt x="886" y="799"/>
                    <a:pt x="0" y="760"/>
                    <a:pt x="10" y="234"/>
                  </a:cubicBezTo>
                  <a:cubicBezTo>
                    <a:pt x="1821" y="380"/>
                    <a:pt x="4130" y="225"/>
                    <a:pt x="5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937;p43">
              <a:extLst>
                <a:ext uri="{FF2B5EF4-FFF2-40B4-BE49-F238E27FC236}">
                  <a16:creationId xmlns:a16="http://schemas.microsoft.com/office/drawing/2014/main" id="{B767D5A8-2E82-2BBA-74F3-A1BABAB991EA}"/>
                </a:ext>
              </a:extLst>
            </p:cNvPr>
            <p:cNvSpPr/>
            <p:nvPr/>
          </p:nvSpPr>
          <p:spPr>
            <a:xfrm>
              <a:off x="2874225" y="4355350"/>
              <a:ext cx="8300" cy="6600"/>
            </a:xfrm>
            <a:custGeom>
              <a:avLst/>
              <a:gdLst/>
              <a:ahLst/>
              <a:cxnLst/>
              <a:rect l="l" t="t" r="r" b="b"/>
              <a:pathLst>
                <a:path w="332" h="264" extrusionOk="0">
                  <a:moveTo>
                    <a:pt x="332" y="108"/>
                  </a:moveTo>
                  <a:cubicBezTo>
                    <a:pt x="293" y="156"/>
                    <a:pt x="283" y="205"/>
                    <a:pt x="293" y="263"/>
                  </a:cubicBezTo>
                  <a:lnTo>
                    <a:pt x="10" y="263"/>
                  </a:lnTo>
                  <a:cubicBezTo>
                    <a:pt x="0" y="98"/>
                    <a:pt x="205" y="0"/>
                    <a:pt x="332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938;p43">
              <a:extLst>
                <a:ext uri="{FF2B5EF4-FFF2-40B4-BE49-F238E27FC236}">
                  <a16:creationId xmlns:a16="http://schemas.microsoft.com/office/drawing/2014/main" id="{2E13B12C-EDA1-34A9-31D0-83DF1B995152}"/>
                </a:ext>
              </a:extLst>
            </p:cNvPr>
            <p:cNvSpPr/>
            <p:nvPr/>
          </p:nvSpPr>
          <p:spPr>
            <a:xfrm>
              <a:off x="2886400" y="4357300"/>
              <a:ext cx="6850" cy="6600"/>
            </a:xfrm>
            <a:custGeom>
              <a:avLst/>
              <a:gdLst/>
              <a:ahLst/>
              <a:cxnLst/>
              <a:rect l="l" t="t" r="r" b="b"/>
              <a:pathLst>
                <a:path w="274" h="264" extrusionOk="0">
                  <a:moveTo>
                    <a:pt x="273" y="30"/>
                  </a:moveTo>
                  <a:cubicBezTo>
                    <a:pt x="263" y="176"/>
                    <a:pt x="195" y="263"/>
                    <a:pt x="0" y="224"/>
                  </a:cubicBezTo>
                  <a:cubicBezTo>
                    <a:pt x="10" y="78"/>
                    <a:pt x="88" y="0"/>
                    <a:pt x="27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939;p43">
              <a:extLst>
                <a:ext uri="{FF2B5EF4-FFF2-40B4-BE49-F238E27FC236}">
                  <a16:creationId xmlns:a16="http://schemas.microsoft.com/office/drawing/2014/main" id="{5487CB93-E1BF-1550-73CC-5D9E9720DF96}"/>
                </a:ext>
              </a:extLst>
            </p:cNvPr>
            <p:cNvSpPr/>
            <p:nvPr/>
          </p:nvSpPr>
          <p:spPr>
            <a:xfrm>
              <a:off x="2897350" y="4357050"/>
              <a:ext cx="8800" cy="5875"/>
            </a:xfrm>
            <a:custGeom>
              <a:avLst/>
              <a:gdLst/>
              <a:ahLst/>
              <a:cxnLst/>
              <a:rect l="l" t="t" r="r" b="b"/>
              <a:pathLst>
                <a:path w="352" h="235" extrusionOk="0">
                  <a:moveTo>
                    <a:pt x="351" y="40"/>
                  </a:moveTo>
                  <a:cubicBezTo>
                    <a:pt x="312" y="88"/>
                    <a:pt x="312" y="186"/>
                    <a:pt x="273" y="234"/>
                  </a:cubicBezTo>
                  <a:lnTo>
                    <a:pt x="1" y="234"/>
                  </a:lnTo>
                  <a:cubicBezTo>
                    <a:pt x="40" y="98"/>
                    <a:pt x="127" y="1"/>
                    <a:pt x="35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940;p43">
              <a:extLst>
                <a:ext uri="{FF2B5EF4-FFF2-40B4-BE49-F238E27FC236}">
                  <a16:creationId xmlns:a16="http://schemas.microsoft.com/office/drawing/2014/main" id="{C0D852F8-E4AA-F936-6CBE-CC857A73FA3B}"/>
                </a:ext>
              </a:extLst>
            </p:cNvPr>
            <p:cNvSpPr/>
            <p:nvPr/>
          </p:nvSpPr>
          <p:spPr>
            <a:xfrm>
              <a:off x="2938500" y="4359975"/>
              <a:ext cx="89150" cy="10000"/>
            </a:xfrm>
            <a:custGeom>
              <a:avLst/>
              <a:gdLst/>
              <a:ahLst/>
              <a:cxnLst/>
              <a:rect l="l" t="t" r="r" b="b"/>
              <a:pathLst>
                <a:path w="3566" h="400" extrusionOk="0">
                  <a:moveTo>
                    <a:pt x="11" y="39"/>
                  </a:moveTo>
                  <a:cubicBezTo>
                    <a:pt x="1" y="10"/>
                    <a:pt x="30" y="0"/>
                    <a:pt x="50" y="0"/>
                  </a:cubicBezTo>
                  <a:cubicBezTo>
                    <a:pt x="1189" y="166"/>
                    <a:pt x="2338" y="254"/>
                    <a:pt x="3488" y="273"/>
                  </a:cubicBezTo>
                  <a:cubicBezTo>
                    <a:pt x="3556" y="263"/>
                    <a:pt x="3566" y="312"/>
                    <a:pt x="3527" y="322"/>
                  </a:cubicBezTo>
                  <a:cubicBezTo>
                    <a:pt x="2280" y="302"/>
                    <a:pt x="916" y="400"/>
                    <a:pt x="11" y="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941;p43">
              <a:extLst>
                <a:ext uri="{FF2B5EF4-FFF2-40B4-BE49-F238E27FC236}">
                  <a16:creationId xmlns:a16="http://schemas.microsoft.com/office/drawing/2014/main" id="{274C39DF-3DA1-DE03-5373-918AF81EA04C}"/>
                </a:ext>
              </a:extLst>
            </p:cNvPr>
            <p:cNvSpPr/>
            <p:nvPr/>
          </p:nvSpPr>
          <p:spPr>
            <a:xfrm>
              <a:off x="2408900" y="3458300"/>
              <a:ext cx="55775" cy="50425"/>
            </a:xfrm>
            <a:custGeom>
              <a:avLst/>
              <a:gdLst/>
              <a:ahLst/>
              <a:cxnLst/>
              <a:rect l="l" t="t" r="r" b="b"/>
              <a:pathLst>
                <a:path w="2231" h="2017" extrusionOk="0">
                  <a:moveTo>
                    <a:pt x="2231" y="1"/>
                  </a:moveTo>
                  <a:cubicBezTo>
                    <a:pt x="1968" y="955"/>
                    <a:pt x="867" y="1432"/>
                    <a:pt x="98" y="2017"/>
                  </a:cubicBezTo>
                  <a:cubicBezTo>
                    <a:pt x="0" y="1442"/>
                    <a:pt x="682" y="1189"/>
                    <a:pt x="1052" y="916"/>
                  </a:cubicBezTo>
                  <a:cubicBezTo>
                    <a:pt x="1461" y="605"/>
                    <a:pt x="1880" y="312"/>
                    <a:pt x="2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942;p43">
              <a:extLst>
                <a:ext uri="{FF2B5EF4-FFF2-40B4-BE49-F238E27FC236}">
                  <a16:creationId xmlns:a16="http://schemas.microsoft.com/office/drawing/2014/main" id="{37537210-BAA3-365D-3AB5-E5282F74BA9E}"/>
                </a:ext>
              </a:extLst>
            </p:cNvPr>
            <p:cNvSpPr/>
            <p:nvPr/>
          </p:nvSpPr>
          <p:spPr>
            <a:xfrm>
              <a:off x="3030550" y="3465375"/>
              <a:ext cx="39475" cy="76950"/>
            </a:xfrm>
            <a:custGeom>
              <a:avLst/>
              <a:gdLst/>
              <a:ahLst/>
              <a:cxnLst/>
              <a:rect l="l" t="t" r="r" b="b"/>
              <a:pathLst>
                <a:path w="1579" h="3078" extrusionOk="0">
                  <a:moveTo>
                    <a:pt x="78" y="0"/>
                  </a:moveTo>
                  <a:cubicBezTo>
                    <a:pt x="614" y="935"/>
                    <a:pt x="1267" y="2192"/>
                    <a:pt x="1578" y="3078"/>
                  </a:cubicBezTo>
                  <a:cubicBezTo>
                    <a:pt x="974" y="2240"/>
                    <a:pt x="604" y="1159"/>
                    <a:pt x="0" y="312"/>
                  </a:cubicBezTo>
                  <a:cubicBezTo>
                    <a:pt x="39" y="214"/>
                    <a:pt x="69" y="107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943;p43">
              <a:extLst>
                <a:ext uri="{FF2B5EF4-FFF2-40B4-BE49-F238E27FC236}">
                  <a16:creationId xmlns:a16="http://schemas.microsoft.com/office/drawing/2014/main" id="{A40A0DE9-469D-7D70-E8AD-4C31870A21B7}"/>
                </a:ext>
              </a:extLst>
            </p:cNvPr>
            <p:cNvSpPr/>
            <p:nvPr/>
          </p:nvSpPr>
          <p:spPr>
            <a:xfrm>
              <a:off x="3075100" y="3470475"/>
              <a:ext cx="40450" cy="68950"/>
            </a:xfrm>
            <a:custGeom>
              <a:avLst/>
              <a:gdLst/>
              <a:ahLst/>
              <a:cxnLst/>
              <a:rect l="l" t="t" r="r" b="b"/>
              <a:pathLst>
                <a:path w="1618" h="2758" extrusionOk="0">
                  <a:moveTo>
                    <a:pt x="1" y="147"/>
                  </a:moveTo>
                  <a:cubicBezTo>
                    <a:pt x="322" y="1"/>
                    <a:pt x="439" y="458"/>
                    <a:pt x="556" y="663"/>
                  </a:cubicBezTo>
                  <a:cubicBezTo>
                    <a:pt x="907" y="1296"/>
                    <a:pt x="1403" y="2231"/>
                    <a:pt x="1618" y="2757"/>
                  </a:cubicBezTo>
                  <a:cubicBezTo>
                    <a:pt x="1072" y="1890"/>
                    <a:pt x="507" y="1053"/>
                    <a:pt x="1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944;p43">
              <a:extLst>
                <a:ext uri="{FF2B5EF4-FFF2-40B4-BE49-F238E27FC236}">
                  <a16:creationId xmlns:a16="http://schemas.microsoft.com/office/drawing/2014/main" id="{4A674F36-F1BB-567F-B8E3-64E38AD89BD8}"/>
                </a:ext>
              </a:extLst>
            </p:cNvPr>
            <p:cNvSpPr/>
            <p:nvPr/>
          </p:nvSpPr>
          <p:spPr>
            <a:xfrm>
              <a:off x="3085825" y="3473150"/>
              <a:ext cx="20725" cy="36550"/>
            </a:xfrm>
            <a:custGeom>
              <a:avLst/>
              <a:gdLst/>
              <a:ahLst/>
              <a:cxnLst/>
              <a:rect l="l" t="t" r="r" b="b"/>
              <a:pathLst>
                <a:path w="829" h="1462" extrusionOk="0">
                  <a:moveTo>
                    <a:pt x="0" y="1"/>
                  </a:moveTo>
                  <a:cubicBezTo>
                    <a:pt x="429" y="342"/>
                    <a:pt x="595" y="946"/>
                    <a:pt x="828" y="1462"/>
                  </a:cubicBezTo>
                  <a:cubicBezTo>
                    <a:pt x="682" y="1170"/>
                    <a:pt x="195" y="51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945;p43">
              <a:extLst>
                <a:ext uri="{FF2B5EF4-FFF2-40B4-BE49-F238E27FC236}">
                  <a16:creationId xmlns:a16="http://schemas.microsoft.com/office/drawing/2014/main" id="{B07361C2-6DFA-6738-D394-936666426336}"/>
                </a:ext>
              </a:extLst>
            </p:cNvPr>
            <p:cNvSpPr/>
            <p:nvPr/>
          </p:nvSpPr>
          <p:spPr>
            <a:xfrm>
              <a:off x="2441050" y="3475100"/>
              <a:ext cx="114450" cy="124450"/>
            </a:xfrm>
            <a:custGeom>
              <a:avLst/>
              <a:gdLst/>
              <a:ahLst/>
              <a:cxnLst/>
              <a:rect l="l" t="t" r="r" b="b"/>
              <a:pathLst>
                <a:path w="4578" h="4978" extrusionOk="0">
                  <a:moveTo>
                    <a:pt x="4578" y="1"/>
                  </a:moveTo>
                  <a:cubicBezTo>
                    <a:pt x="3380" y="1832"/>
                    <a:pt x="1490" y="3303"/>
                    <a:pt x="0" y="4978"/>
                  </a:cubicBezTo>
                  <a:cubicBezTo>
                    <a:pt x="877" y="3936"/>
                    <a:pt x="1899" y="2874"/>
                    <a:pt x="2883" y="1783"/>
                  </a:cubicBezTo>
                  <a:cubicBezTo>
                    <a:pt x="3438" y="1160"/>
                    <a:pt x="3916" y="527"/>
                    <a:pt x="4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946;p43">
              <a:extLst>
                <a:ext uri="{FF2B5EF4-FFF2-40B4-BE49-F238E27FC236}">
                  <a16:creationId xmlns:a16="http://schemas.microsoft.com/office/drawing/2014/main" id="{BFF96E87-0F69-A3A8-B5AD-2C6C84583ABE}"/>
                </a:ext>
              </a:extLst>
            </p:cNvPr>
            <p:cNvSpPr/>
            <p:nvPr/>
          </p:nvSpPr>
          <p:spPr>
            <a:xfrm>
              <a:off x="2344125" y="3479975"/>
              <a:ext cx="166100" cy="124950"/>
            </a:xfrm>
            <a:custGeom>
              <a:avLst/>
              <a:gdLst/>
              <a:ahLst/>
              <a:cxnLst/>
              <a:rect l="l" t="t" r="r" b="b"/>
              <a:pathLst>
                <a:path w="6644" h="4998" extrusionOk="0">
                  <a:moveTo>
                    <a:pt x="6127" y="49"/>
                  </a:moveTo>
                  <a:cubicBezTo>
                    <a:pt x="5387" y="848"/>
                    <a:pt x="4393" y="1393"/>
                    <a:pt x="3721" y="2260"/>
                  </a:cubicBezTo>
                  <a:cubicBezTo>
                    <a:pt x="4725" y="1695"/>
                    <a:pt x="5591" y="653"/>
                    <a:pt x="6643" y="1"/>
                  </a:cubicBezTo>
                  <a:cubicBezTo>
                    <a:pt x="4968" y="1783"/>
                    <a:pt x="2962" y="3224"/>
                    <a:pt x="1267" y="4978"/>
                  </a:cubicBezTo>
                  <a:lnTo>
                    <a:pt x="712" y="4978"/>
                  </a:lnTo>
                  <a:cubicBezTo>
                    <a:pt x="955" y="4617"/>
                    <a:pt x="1423" y="4481"/>
                    <a:pt x="1588" y="4033"/>
                  </a:cubicBezTo>
                  <a:cubicBezTo>
                    <a:pt x="916" y="4052"/>
                    <a:pt x="838" y="4997"/>
                    <a:pt x="1" y="4978"/>
                  </a:cubicBezTo>
                  <a:cubicBezTo>
                    <a:pt x="1520" y="3721"/>
                    <a:pt x="3244" y="2669"/>
                    <a:pt x="4462" y="1111"/>
                  </a:cubicBezTo>
                  <a:cubicBezTo>
                    <a:pt x="3809" y="1442"/>
                    <a:pt x="3293" y="2114"/>
                    <a:pt x="2728" y="2416"/>
                  </a:cubicBezTo>
                  <a:cubicBezTo>
                    <a:pt x="2796" y="2095"/>
                    <a:pt x="3137" y="1949"/>
                    <a:pt x="3361" y="1783"/>
                  </a:cubicBezTo>
                  <a:cubicBezTo>
                    <a:pt x="4052" y="1267"/>
                    <a:pt x="4763" y="712"/>
                    <a:pt x="5416" y="127"/>
                  </a:cubicBezTo>
                  <a:cubicBezTo>
                    <a:pt x="5397" y="410"/>
                    <a:pt x="4939" y="595"/>
                    <a:pt x="4822" y="916"/>
                  </a:cubicBezTo>
                  <a:cubicBezTo>
                    <a:pt x="5299" y="819"/>
                    <a:pt x="5689" y="302"/>
                    <a:pt x="6127" y="49"/>
                  </a:cubicBezTo>
                  <a:close/>
                  <a:moveTo>
                    <a:pt x="2017" y="3760"/>
                  </a:moveTo>
                  <a:cubicBezTo>
                    <a:pt x="2572" y="3439"/>
                    <a:pt x="2981" y="2981"/>
                    <a:pt x="3439" y="2572"/>
                  </a:cubicBezTo>
                  <a:cubicBezTo>
                    <a:pt x="3449" y="2523"/>
                    <a:pt x="3419" y="2465"/>
                    <a:pt x="3361" y="2455"/>
                  </a:cubicBezTo>
                  <a:cubicBezTo>
                    <a:pt x="2845" y="2815"/>
                    <a:pt x="2309" y="3166"/>
                    <a:pt x="2017" y="37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947;p43">
              <a:extLst>
                <a:ext uri="{FF2B5EF4-FFF2-40B4-BE49-F238E27FC236}">
                  <a16:creationId xmlns:a16="http://schemas.microsoft.com/office/drawing/2014/main" id="{5CCBE5F2-EA4D-0B26-0CED-DC99E9F5FB5D}"/>
                </a:ext>
              </a:extLst>
            </p:cNvPr>
            <p:cNvSpPr/>
            <p:nvPr/>
          </p:nvSpPr>
          <p:spPr>
            <a:xfrm>
              <a:off x="3082900" y="3494825"/>
              <a:ext cx="45550" cy="69675"/>
            </a:xfrm>
            <a:custGeom>
              <a:avLst/>
              <a:gdLst/>
              <a:ahLst/>
              <a:cxnLst/>
              <a:rect l="l" t="t" r="r" b="b"/>
              <a:pathLst>
                <a:path w="1822" h="2787" extrusionOk="0">
                  <a:moveTo>
                    <a:pt x="1822" y="2689"/>
                  </a:moveTo>
                  <a:cubicBezTo>
                    <a:pt x="1705" y="2786"/>
                    <a:pt x="1510" y="2640"/>
                    <a:pt x="1306" y="2689"/>
                  </a:cubicBezTo>
                  <a:cubicBezTo>
                    <a:pt x="936" y="1734"/>
                    <a:pt x="439" y="926"/>
                    <a:pt x="1" y="40"/>
                  </a:cubicBezTo>
                  <a:cubicBezTo>
                    <a:pt x="127" y="1"/>
                    <a:pt x="137" y="195"/>
                    <a:pt x="195" y="283"/>
                  </a:cubicBezTo>
                  <a:cubicBezTo>
                    <a:pt x="682" y="1023"/>
                    <a:pt x="1238" y="2027"/>
                    <a:pt x="1822" y="2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948;p43">
              <a:extLst>
                <a:ext uri="{FF2B5EF4-FFF2-40B4-BE49-F238E27FC236}">
                  <a16:creationId xmlns:a16="http://schemas.microsoft.com/office/drawing/2014/main" id="{BA91E248-38D9-53C6-F57A-6671DB1BD161}"/>
                </a:ext>
              </a:extLst>
            </p:cNvPr>
            <p:cNvSpPr/>
            <p:nvPr/>
          </p:nvSpPr>
          <p:spPr>
            <a:xfrm>
              <a:off x="3035425" y="3507725"/>
              <a:ext cx="29725" cy="53850"/>
            </a:xfrm>
            <a:custGeom>
              <a:avLst/>
              <a:gdLst/>
              <a:ahLst/>
              <a:cxnLst/>
              <a:rect l="l" t="t" r="r" b="b"/>
              <a:pathLst>
                <a:path w="1189" h="2154" extrusionOk="0">
                  <a:moveTo>
                    <a:pt x="1189" y="2095"/>
                  </a:moveTo>
                  <a:cubicBezTo>
                    <a:pt x="916" y="2153"/>
                    <a:pt x="867" y="1812"/>
                    <a:pt x="789" y="1657"/>
                  </a:cubicBezTo>
                  <a:cubicBezTo>
                    <a:pt x="546" y="1140"/>
                    <a:pt x="215" y="585"/>
                    <a:pt x="0" y="1"/>
                  </a:cubicBezTo>
                  <a:cubicBezTo>
                    <a:pt x="390" y="712"/>
                    <a:pt x="799" y="1394"/>
                    <a:pt x="1189" y="2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949;p43">
              <a:extLst>
                <a:ext uri="{FF2B5EF4-FFF2-40B4-BE49-F238E27FC236}">
                  <a16:creationId xmlns:a16="http://schemas.microsoft.com/office/drawing/2014/main" id="{785EF105-41B0-FFFF-4304-9886FF4A6708}"/>
                </a:ext>
              </a:extLst>
            </p:cNvPr>
            <p:cNvSpPr/>
            <p:nvPr/>
          </p:nvSpPr>
          <p:spPr>
            <a:xfrm>
              <a:off x="3172750" y="3510650"/>
              <a:ext cx="45550" cy="55300"/>
            </a:xfrm>
            <a:custGeom>
              <a:avLst/>
              <a:gdLst/>
              <a:ahLst/>
              <a:cxnLst/>
              <a:rect l="l" t="t" r="r" b="b"/>
              <a:pathLst>
                <a:path w="1822" h="2212" extrusionOk="0">
                  <a:moveTo>
                    <a:pt x="1" y="1"/>
                  </a:moveTo>
                  <a:cubicBezTo>
                    <a:pt x="507" y="653"/>
                    <a:pt x="1121" y="1540"/>
                    <a:pt x="1822" y="2134"/>
                  </a:cubicBezTo>
                  <a:cubicBezTo>
                    <a:pt x="1695" y="2153"/>
                    <a:pt x="1578" y="2182"/>
                    <a:pt x="1462" y="2212"/>
                  </a:cubicBezTo>
                  <a:cubicBezTo>
                    <a:pt x="1053" y="1403"/>
                    <a:pt x="449" y="790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950;p43">
              <a:extLst>
                <a:ext uri="{FF2B5EF4-FFF2-40B4-BE49-F238E27FC236}">
                  <a16:creationId xmlns:a16="http://schemas.microsoft.com/office/drawing/2014/main" id="{8992D692-B73E-E756-928C-C43B30693515}"/>
                </a:ext>
              </a:extLst>
            </p:cNvPr>
            <p:cNvSpPr/>
            <p:nvPr/>
          </p:nvSpPr>
          <p:spPr>
            <a:xfrm>
              <a:off x="3107500" y="3512600"/>
              <a:ext cx="28750" cy="50425"/>
            </a:xfrm>
            <a:custGeom>
              <a:avLst/>
              <a:gdLst/>
              <a:ahLst/>
              <a:cxnLst/>
              <a:rect l="l" t="t" r="r" b="b"/>
              <a:pathLst>
                <a:path w="1150" h="2017" extrusionOk="0">
                  <a:moveTo>
                    <a:pt x="1150" y="2017"/>
                  </a:moveTo>
                  <a:cubicBezTo>
                    <a:pt x="994" y="1968"/>
                    <a:pt x="926" y="1734"/>
                    <a:pt x="838" y="1588"/>
                  </a:cubicBezTo>
                  <a:cubicBezTo>
                    <a:pt x="565" y="1111"/>
                    <a:pt x="273" y="507"/>
                    <a:pt x="0" y="1"/>
                  </a:cubicBezTo>
                  <a:cubicBezTo>
                    <a:pt x="370" y="536"/>
                    <a:pt x="750" y="1384"/>
                    <a:pt x="1150" y="20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951;p43">
              <a:extLst>
                <a:ext uri="{FF2B5EF4-FFF2-40B4-BE49-F238E27FC236}">
                  <a16:creationId xmlns:a16="http://schemas.microsoft.com/office/drawing/2014/main" id="{9F5A9913-7FC2-CA91-0700-B8798CCFFECB}"/>
                </a:ext>
              </a:extLst>
            </p:cNvPr>
            <p:cNvSpPr/>
            <p:nvPr/>
          </p:nvSpPr>
          <p:spPr>
            <a:xfrm>
              <a:off x="2709125" y="3627775"/>
              <a:ext cx="38250" cy="102775"/>
            </a:xfrm>
            <a:custGeom>
              <a:avLst/>
              <a:gdLst/>
              <a:ahLst/>
              <a:cxnLst/>
              <a:rect l="l" t="t" r="r" b="b"/>
              <a:pathLst>
                <a:path w="1530" h="4111" extrusionOk="0">
                  <a:moveTo>
                    <a:pt x="98" y="4004"/>
                  </a:moveTo>
                  <a:cubicBezTo>
                    <a:pt x="1" y="3682"/>
                    <a:pt x="244" y="3361"/>
                    <a:pt x="381" y="3059"/>
                  </a:cubicBezTo>
                  <a:cubicBezTo>
                    <a:pt x="770" y="2124"/>
                    <a:pt x="1033" y="994"/>
                    <a:pt x="1481" y="98"/>
                  </a:cubicBezTo>
                  <a:cubicBezTo>
                    <a:pt x="1481" y="1"/>
                    <a:pt x="1530" y="30"/>
                    <a:pt x="1520" y="98"/>
                  </a:cubicBezTo>
                  <a:cubicBezTo>
                    <a:pt x="1053" y="1160"/>
                    <a:pt x="799" y="2445"/>
                    <a:pt x="371" y="3692"/>
                  </a:cubicBezTo>
                  <a:cubicBezTo>
                    <a:pt x="342" y="3799"/>
                    <a:pt x="342" y="4111"/>
                    <a:pt x="98" y="40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952;p43">
              <a:extLst>
                <a:ext uri="{FF2B5EF4-FFF2-40B4-BE49-F238E27FC236}">
                  <a16:creationId xmlns:a16="http://schemas.microsoft.com/office/drawing/2014/main" id="{5F62DDF9-8322-7485-A6FC-4EA24E3E929B}"/>
                </a:ext>
              </a:extLst>
            </p:cNvPr>
            <p:cNvSpPr/>
            <p:nvPr/>
          </p:nvSpPr>
          <p:spPr>
            <a:xfrm>
              <a:off x="2547700" y="3659925"/>
              <a:ext cx="63575" cy="94500"/>
            </a:xfrm>
            <a:custGeom>
              <a:avLst/>
              <a:gdLst/>
              <a:ahLst/>
              <a:cxnLst/>
              <a:rect l="l" t="t" r="r" b="b"/>
              <a:pathLst>
                <a:path w="2543" h="3780" extrusionOk="0">
                  <a:moveTo>
                    <a:pt x="2484" y="0"/>
                  </a:moveTo>
                  <a:cubicBezTo>
                    <a:pt x="2542" y="137"/>
                    <a:pt x="2406" y="312"/>
                    <a:pt x="2328" y="429"/>
                  </a:cubicBezTo>
                  <a:cubicBezTo>
                    <a:pt x="1695" y="1452"/>
                    <a:pt x="974" y="2640"/>
                    <a:pt x="351" y="3711"/>
                  </a:cubicBezTo>
                  <a:cubicBezTo>
                    <a:pt x="292" y="3779"/>
                    <a:pt x="127" y="3740"/>
                    <a:pt x="0" y="3750"/>
                  </a:cubicBezTo>
                  <a:cubicBezTo>
                    <a:pt x="770" y="2435"/>
                    <a:pt x="1753" y="1335"/>
                    <a:pt x="2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953;p43">
              <a:extLst>
                <a:ext uri="{FF2B5EF4-FFF2-40B4-BE49-F238E27FC236}">
                  <a16:creationId xmlns:a16="http://schemas.microsoft.com/office/drawing/2014/main" id="{29F496C5-4E14-A17A-5A69-6563B97BED43}"/>
                </a:ext>
              </a:extLst>
            </p:cNvPr>
            <p:cNvSpPr/>
            <p:nvPr/>
          </p:nvSpPr>
          <p:spPr>
            <a:xfrm>
              <a:off x="2530900" y="3675750"/>
              <a:ext cx="63325" cy="78925"/>
            </a:xfrm>
            <a:custGeom>
              <a:avLst/>
              <a:gdLst/>
              <a:ahLst/>
              <a:cxnLst/>
              <a:rect l="l" t="t" r="r" b="b"/>
              <a:pathLst>
                <a:path w="2533" h="3157" extrusionOk="0">
                  <a:moveTo>
                    <a:pt x="2533" y="0"/>
                  </a:moveTo>
                  <a:cubicBezTo>
                    <a:pt x="1987" y="877"/>
                    <a:pt x="1023" y="2017"/>
                    <a:pt x="438" y="3117"/>
                  </a:cubicBezTo>
                  <a:cubicBezTo>
                    <a:pt x="292" y="3098"/>
                    <a:pt x="137" y="3117"/>
                    <a:pt x="0" y="3156"/>
                  </a:cubicBezTo>
                  <a:cubicBezTo>
                    <a:pt x="838" y="2094"/>
                    <a:pt x="1666" y="1033"/>
                    <a:pt x="2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954;p43">
              <a:extLst>
                <a:ext uri="{FF2B5EF4-FFF2-40B4-BE49-F238E27FC236}">
                  <a16:creationId xmlns:a16="http://schemas.microsoft.com/office/drawing/2014/main" id="{70411336-A1DD-2B6A-DB3A-510862BC45C5}"/>
                </a:ext>
              </a:extLst>
            </p:cNvPr>
            <p:cNvSpPr/>
            <p:nvPr/>
          </p:nvSpPr>
          <p:spPr>
            <a:xfrm>
              <a:off x="2524075" y="3746600"/>
              <a:ext cx="110575" cy="17800"/>
            </a:xfrm>
            <a:custGeom>
              <a:avLst/>
              <a:gdLst/>
              <a:ahLst/>
              <a:cxnLst/>
              <a:rect l="l" t="t" r="r" b="b"/>
              <a:pathLst>
                <a:path w="4423" h="712" extrusionOk="0">
                  <a:moveTo>
                    <a:pt x="4422" y="1"/>
                  </a:moveTo>
                  <a:cubicBezTo>
                    <a:pt x="4257" y="342"/>
                    <a:pt x="3799" y="312"/>
                    <a:pt x="3429" y="400"/>
                  </a:cubicBezTo>
                  <a:cubicBezTo>
                    <a:pt x="2523" y="624"/>
                    <a:pt x="1218" y="692"/>
                    <a:pt x="0" y="712"/>
                  </a:cubicBezTo>
                  <a:cubicBezTo>
                    <a:pt x="1491" y="595"/>
                    <a:pt x="2961" y="351"/>
                    <a:pt x="4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955;p43">
              <a:extLst>
                <a:ext uri="{FF2B5EF4-FFF2-40B4-BE49-F238E27FC236}">
                  <a16:creationId xmlns:a16="http://schemas.microsoft.com/office/drawing/2014/main" id="{8E53A2AF-97C2-CA7F-041B-4179762E5E77}"/>
                </a:ext>
              </a:extLst>
            </p:cNvPr>
            <p:cNvSpPr/>
            <p:nvPr/>
          </p:nvSpPr>
          <p:spPr>
            <a:xfrm>
              <a:off x="2938750" y="3881025"/>
              <a:ext cx="134200" cy="13650"/>
            </a:xfrm>
            <a:custGeom>
              <a:avLst/>
              <a:gdLst/>
              <a:ahLst/>
              <a:cxnLst/>
              <a:rect l="l" t="t" r="r" b="b"/>
              <a:pathLst>
                <a:path w="5368" h="546" extrusionOk="0">
                  <a:moveTo>
                    <a:pt x="1" y="0"/>
                  </a:moveTo>
                  <a:cubicBezTo>
                    <a:pt x="1374" y="458"/>
                    <a:pt x="3682" y="322"/>
                    <a:pt x="5367" y="127"/>
                  </a:cubicBezTo>
                  <a:cubicBezTo>
                    <a:pt x="4218" y="409"/>
                    <a:pt x="3039" y="546"/>
                    <a:pt x="1851" y="516"/>
                  </a:cubicBezTo>
                  <a:cubicBezTo>
                    <a:pt x="1218" y="487"/>
                    <a:pt x="225" y="39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956;p43">
              <a:extLst>
                <a:ext uri="{FF2B5EF4-FFF2-40B4-BE49-F238E27FC236}">
                  <a16:creationId xmlns:a16="http://schemas.microsoft.com/office/drawing/2014/main" id="{44206A5E-FD7B-B8AB-BB0A-D231D92F7305}"/>
                </a:ext>
              </a:extLst>
            </p:cNvPr>
            <p:cNvSpPr/>
            <p:nvPr/>
          </p:nvSpPr>
          <p:spPr>
            <a:xfrm>
              <a:off x="2660200" y="4344400"/>
              <a:ext cx="176300" cy="14150"/>
            </a:xfrm>
            <a:custGeom>
              <a:avLst/>
              <a:gdLst/>
              <a:ahLst/>
              <a:cxnLst/>
              <a:rect l="l" t="t" r="r" b="b"/>
              <a:pathLst>
                <a:path w="7052" h="566" extrusionOk="0">
                  <a:moveTo>
                    <a:pt x="6876" y="29"/>
                  </a:moveTo>
                  <a:lnTo>
                    <a:pt x="6954" y="29"/>
                  </a:lnTo>
                  <a:cubicBezTo>
                    <a:pt x="7052" y="29"/>
                    <a:pt x="7023" y="78"/>
                    <a:pt x="6954" y="68"/>
                  </a:cubicBezTo>
                  <a:cubicBezTo>
                    <a:pt x="4831" y="448"/>
                    <a:pt x="2669" y="565"/>
                    <a:pt x="516" y="429"/>
                  </a:cubicBezTo>
                  <a:cubicBezTo>
                    <a:pt x="351" y="419"/>
                    <a:pt x="29" y="448"/>
                    <a:pt x="0" y="234"/>
                  </a:cubicBezTo>
                  <a:cubicBezTo>
                    <a:pt x="39" y="0"/>
                    <a:pt x="312" y="107"/>
                    <a:pt x="438" y="107"/>
                  </a:cubicBezTo>
                  <a:cubicBezTo>
                    <a:pt x="935" y="117"/>
                    <a:pt x="1529" y="234"/>
                    <a:pt x="2143" y="263"/>
                  </a:cubicBezTo>
                  <a:cubicBezTo>
                    <a:pt x="3691" y="341"/>
                    <a:pt x="5513" y="166"/>
                    <a:pt x="6876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957;p43">
              <a:extLst>
                <a:ext uri="{FF2B5EF4-FFF2-40B4-BE49-F238E27FC236}">
                  <a16:creationId xmlns:a16="http://schemas.microsoft.com/office/drawing/2014/main" id="{DBCC8DA7-2B3E-9B04-CCB9-D2142B5BF805}"/>
                </a:ext>
              </a:extLst>
            </p:cNvPr>
            <p:cNvSpPr/>
            <p:nvPr/>
          </p:nvSpPr>
          <p:spPr>
            <a:xfrm>
              <a:off x="2772925" y="3620225"/>
              <a:ext cx="18525" cy="113500"/>
            </a:xfrm>
            <a:custGeom>
              <a:avLst/>
              <a:gdLst/>
              <a:ahLst/>
              <a:cxnLst/>
              <a:rect l="l" t="t" r="r" b="b"/>
              <a:pathLst>
                <a:path w="741" h="4540" extrusionOk="0">
                  <a:moveTo>
                    <a:pt x="468" y="1"/>
                  </a:moveTo>
                  <a:lnTo>
                    <a:pt x="595" y="1"/>
                  </a:lnTo>
                  <a:cubicBezTo>
                    <a:pt x="741" y="1355"/>
                    <a:pt x="468" y="2903"/>
                    <a:pt x="517" y="4471"/>
                  </a:cubicBezTo>
                  <a:cubicBezTo>
                    <a:pt x="322" y="4462"/>
                    <a:pt x="215" y="4539"/>
                    <a:pt x="1" y="4510"/>
                  </a:cubicBezTo>
                  <a:cubicBezTo>
                    <a:pt x="127" y="2971"/>
                    <a:pt x="283" y="1481"/>
                    <a:pt x="468" y="1"/>
                  </a:cubicBezTo>
                  <a:close/>
                  <a:moveTo>
                    <a:pt x="273" y="3517"/>
                  </a:moveTo>
                  <a:cubicBezTo>
                    <a:pt x="381" y="3536"/>
                    <a:pt x="400" y="3468"/>
                    <a:pt x="400" y="3361"/>
                  </a:cubicBezTo>
                  <a:cubicBezTo>
                    <a:pt x="225" y="3351"/>
                    <a:pt x="234" y="3410"/>
                    <a:pt x="273" y="3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958;p43">
              <a:extLst>
                <a:ext uri="{FF2B5EF4-FFF2-40B4-BE49-F238E27FC236}">
                  <a16:creationId xmlns:a16="http://schemas.microsoft.com/office/drawing/2014/main" id="{24FDE43B-D488-FA6D-5825-992FE4AE3B62}"/>
                </a:ext>
              </a:extLst>
            </p:cNvPr>
            <p:cNvSpPr/>
            <p:nvPr/>
          </p:nvSpPr>
          <p:spPr>
            <a:xfrm>
              <a:off x="2425950" y="3815275"/>
              <a:ext cx="221125" cy="217700"/>
            </a:xfrm>
            <a:custGeom>
              <a:avLst/>
              <a:gdLst/>
              <a:ahLst/>
              <a:cxnLst/>
              <a:rect l="l" t="t" r="r" b="b"/>
              <a:pathLst>
                <a:path w="8845" h="8708" extrusionOk="0">
                  <a:moveTo>
                    <a:pt x="8347" y="380"/>
                  </a:moveTo>
                  <a:cubicBezTo>
                    <a:pt x="8357" y="1111"/>
                    <a:pt x="8318" y="1812"/>
                    <a:pt x="8386" y="2474"/>
                  </a:cubicBezTo>
                  <a:cubicBezTo>
                    <a:pt x="8406" y="2718"/>
                    <a:pt x="8532" y="2981"/>
                    <a:pt x="8542" y="3224"/>
                  </a:cubicBezTo>
                  <a:cubicBezTo>
                    <a:pt x="8552" y="3439"/>
                    <a:pt x="8464" y="3633"/>
                    <a:pt x="8503" y="3818"/>
                  </a:cubicBezTo>
                  <a:cubicBezTo>
                    <a:pt x="8542" y="4003"/>
                    <a:pt x="8708" y="4130"/>
                    <a:pt x="8737" y="4286"/>
                  </a:cubicBezTo>
                  <a:cubicBezTo>
                    <a:pt x="8844" y="4909"/>
                    <a:pt x="8601" y="5922"/>
                    <a:pt x="8659" y="6701"/>
                  </a:cubicBezTo>
                  <a:cubicBezTo>
                    <a:pt x="8679" y="6994"/>
                    <a:pt x="8805" y="7227"/>
                    <a:pt x="8698" y="7529"/>
                  </a:cubicBezTo>
                  <a:cubicBezTo>
                    <a:pt x="8503" y="7695"/>
                    <a:pt x="8367" y="7890"/>
                    <a:pt x="8143" y="7919"/>
                  </a:cubicBezTo>
                  <a:cubicBezTo>
                    <a:pt x="7734" y="7987"/>
                    <a:pt x="7169" y="7393"/>
                    <a:pt x="6643" y="7490"/>
                  </a:cubicBezTo>
                  <a:cubicBezTo>
                    <a:pt x="6429" y="7520"/>
                    <a:pt x="6136" y="7851"/>
                    <a:pt x="5893" y="7880"/>
                  </a:cubicBezTo>
                  <a:cubicBezTo>
                    <a:pt x="5484" y="7938"/>
                    <a:pt x="5026" y="7471"/>
                    <a:pt x="4559" y="7529"/>
                  </a:cubicBezTo>
                  <a:cubicBezTo>
                    <a:pt x="4237" y="7568"/>
                    <a:pt x="3955" y="7880"/>
                    <a:pt x="3770" y="7880"/>
                  </a:cubicBezTo>
                  <a:cubicBezTo>
                    <a:pt x="3448" y="7880"/>
                    <a:pt x="3234" y="7500"/>
                    <a:pt x="2893" y="7490"/>
                  </a:cubicBezTo>
                  <a:cubicBezTo>
                    <a:pt x="2659" y="7481"/>
                    <a:pt x="2474" y="7705"/>
                    <a:pt x="2260" y="7724"/>
                  </a:cubicBezTo>
                  <a:cubicBezTo>
                    <a:pt x="1763" y="7773"/>
                    <a:pt x="1344" y="7169"/>
                    <a:pt x="838" y="7529"/>
                  </a:cubicBezTo>
                  <a:cubicBezTo>
                    <a:pt x="740" y="5367"/>
                    <a:pt x="682" y="3166"/>
                    <a:pt x="526" y="1052"/>
                  </a:cubicBezTo>
                  <a:cubicBezTo>
                    <a:pt x="351" y="2104"/>
                    <a:pt x="429" y="3351"/>
                    <a:pt x="487" y="4646"/>
                  </a:cubicBezTo>
                  <a:cubicBezTo>
                    <a:pt x="536" y="5698"/>
                    <a:pt x="653" y="7033"/>
                    <a:pt x="526" y="7646"/>
                  </a:cubicBezTo>
                  <a:cubicBezTo>
                    <a:pt x="478" y="7860"/>
                    <a:pt x="302" y="7938"/>
                    <a:pt x="253" y="8162"/>
                  </a:cubicBezTo>
                  <a:cubicBezTo>
                    <a:pt x="409" y="8299"/>
                    <a:pt x="439" y="8055"/>
                    <a:pt x="565" y="8036"/>
                  </a:cubicBezTo>
                  <a:lnTo>
                    <a:pt x="565" y="8552"/>
                  </a:lnTo>
                  <a:cubicBezTo>
                    <a:pt x="400" y="8552"/>
                    <a:pt x="253" y="8552"/>
                    <a:pt x="253" y="8708"/>
                  </a:cubicBezTo>
                  <a:cubicBezTo>
                    <a:pt x="224" y="8192"/>
                    <a:pt x="78" y="7627"/>
                    <a:pt x="166" y="7052"/>
                  </a:cubicBezTo>
                  <a:cubicBezTo>
                    <a:pt x="224" y="6692"/>
                    <a:pt x="380" y="6468"/>
                    <a:pt x="331" y="6107"/>
                  </a:cubicBezTo>
                  <a:cubicBezTo>
                    <a:pt x="292" y="5854"/>
                    <a:pt x="98" y="5669"/>
                    <a:pt x="49" y="5435"/>
                  </a:cubicBezTo>
                  <a:cubicBezTo>
                    <a:pt x="0" y="5153"/>
                    <a:pt x="68" y="4841"/>
                    <a:pt x="49" y="4568"/>
                  </a:cubicBezTo>
                  <a:cubicBezTo>
                    <a:pt x="0" y="3302"/>
                    <a:pt x="10" y="1968"/>
                    <a:pt x="10" y="575"/>
                  </a:cubicBezTo>
                  <a:cubicBezTo>
                    <a:pt x="312" y="351"/>
                    <a:pt x="497" y="234"/>
                    <a:pt x="838" y="302"/>
                  </a:cubicBezTo>
                  <a:cubicBezTo>
                    <a:pt x="1130" y="351"/>
                    <a:pt x="1247" y="643"/>
                    <a:pt x="1510" y="653"/>
                  </a:cubicBezTo>
                  <a:cubicBezTo>
                    <a:pt x="1851" y="672"/>
                    <a:pt x="2036" y="283"/>
                    <a:pt x="2348" y="263"/>
                  </a:cubicBezTo>
                  <a:cubicBezTo>
                    <a:pt x="2650" y="244"/>
                    <a:pt x="2961" y="556"/>
                    <a:pt x="3214" y="536"/>
                  </a:cubicBezTo>
                  <a:cubicBezTo>
                    <a:pt x="3458" y="517"/>
                    <a:pt x="3633" y="215"/>
                    <a:pt x="3848" y="185"/>
                  </a:cubicBezTo>
                  <a:cubicBezTo>
                    <a:pt x="4276" y="107"/>
                    <a:pt x="4851" y="624"/>
                    <a:pt x="5347" y="536"/>
                  </a:cubicBezTo>
                  <a:cubicBezTo>
                    <a:pt x="5669" y="478"/>
                    <a:pt x="5893" y="107"/>
                    <a:pt x="6136" y="98"/>
                  </a:cubicBezTo>
                  <a:cubicBezTo>
                    <a:pt x="6380" y="98"/>
                    <a:pt x="6614" y="351"/>
                    <a:pt x="6847" y="341"/>
                  </a:cubicBezTo>
                  <a:cubicBezTo>
                    <a:pt x="7081" y="332"/>
                    <a:pt x="7198" y="98"/>
                    <a:pt x="7442" y="59"/>
                  </a:cubicBezTo>
                  <a:cubicBezTo>
                    <a:pt x="7841" y="0"/>
                    <a:pt x="8006" y="273"/>
                    <a:pt x="8347" y="380"/>
                  </a:cubicBezTo>
                  <a:close/>
                  <a:moveTo>
                    <a:pt x="4120" y="1091"/>
                  </a:moveTo>
                  <a:cubicBezTo>
                    <a:pt x="3906" y="1130"/>
                    <a:pt x="3721" y="1218"/>
                    <a:pt x="3565" y="1364"/>
                  </a:cubicBezTo>
                  <a:cubicBezTo>
                    <a:pt x="2922" y="2055"/>
                    <a:pt x="2552" y="3487"/>
                    <a:pt x="2425" y="4607"/>
                  </a:cubicBezTo>
                  <a:cubicBezTo>
                    <a:pt x="3263" y="5124"/>
                    <a:pt x="3614" y="6127"/>
                    <a:pt x="4598" y="6507"/>
                  </a:cubicBezTo>
                  <a:cubicBezTo>
                    <a:pt x="5104" y="6117"/>
                    <a:pt x="5601" y="5425"/>
                    <a:pt x="6058" y="4997"/>
                  </a:cubicBezTo>
                  <a:cubicBezTo>
                    <a:pt x="6292" y="4783"/>
                    <a:pt x="6633" y="4617"/>
                    <a:pt x="6653" y="4286"/>
                  </a:cubicBezTo>
                  <a:cubicBezTo>
                    <a:pt x="6662" y="4042"/>
                    <a:pt x="6360" y="3653"/>
                    <a:pt x="6214" y="3419"/>
                  </a:cubicBezTo>
                  <a:cubicBezTo>
                    <a:pt x="5834" y="2825"/>
                    <a:pt x="5552" y="2348"/>
                    <a:pt x="5182" y="1841"/>
                  </a:cubicBezTo>
                  <a:cubicBezTo>
                    <a:pt x="5026" y="1607"/>
                    <a:pt x="4841" y="1208"/>
                    <a:pt x="4432" y="1286"/>
                  </a:cubicBezTo>
                  <a:cubicBezTo>
                    <a:pt x="4510" y="1754"/>
                    <a:pt x="4870" y="2133"/>
                    <a:pt x="5143" y="2552"/>
                  </a:cubicBezTo>
                  <a:cubicBezTo>
                    <a:pt x="5562" y="3156"/>
                    <a:pt x="5844" y="3877"/>
                    <a:pt x="6292" y="4364"/>
                  </a:cubicBezTo>
                  <a:cubicBezTo>
                    <a:pt x="5942" y="4559"/>
                    <a:pt x="5610" y="4783"/>
                    <a:pt x="5309" y="5036"/>
                  </a:cubicBezTo>
                  <a:cubicBezTo>
                    <a:pt x="5182" y="5143"/>
                    <a:pt x="4578" y="5874"/>
                    <a:pt x="4442" y="5864"/>
                  </a:cubicBezTo>
                  <a:cubicBezTo>
                    <a:pt x="4383" y="5864"/>
                    <a:pt x="4130" y="5523"/>
                    <a:pt x="4042" y="5435"/>
                  </a:cubicBezTo>
                  <a:cubicBezTo>
                    <a:pt x="3594" y="4997"/>
                    <a:pt x="3107" y="4598"/>
                    <a:pt x="2815" y="4130"/>
                  </a:cubicBezTo>
                  <a:cubicBezTo>
                    <a:pt x="3205" y="3244"/>
                    <a:pt x="3429" y="2202"/>
                    <a:pt x="3925" y="1442"/>
                  </a:cubicBezTo>
                  <a:cubicBezTo>
                    <a:pt x="3984" y="1276"/>
                    <a:pt x="4266" y="1530"/>
                    <a:pt x="4276" y="1286"/>
                  </a:cubicBezTo>
                  <a:cubicBezTo>
                    <a:pt x="4305" y="1140"/>
                    <a:pt x="4188" y="1130"/>
                    <a:pt x="4120" y="1091"/>
                  </a:cubicBezTo>
                  <a:close/>
                  <a:moveTo>
                    <a:pt x="3886" y="1880"/>
                  </a:moveTo>
                  <a:cubicBezTo>
                    <a:pt x="4042" y="2036"/>
                    <a:pt x="4276" y="1792"/>
                    <a:pt x="4120" y="1637"/>
                  </a:cubicBezTo>
                  <a:cubicBezTo>
                    <a:pt x="3935" y="1617"/>
                    <a:pt x="3857" y="1705"/>
                    <a:pt x="3886" y="1880"/>
                  </a:cubicBezTo>
                  <a:close/>
                  <a:moveTo>
                    <a:pt x="3692" y="2435"/>
                  </a:moveTo>
                  <a:cubicBezTo>
                    <a:pt x="3886" y="2465"/>
                    <a:pt x="3945" y="2348"/>
                    <a:pt x="3925" y="2153"/>
                  </a:cubicBezTo>
                  <a:cubicBezTo>
                    <a:pt x="3731" y="1948"/>
                    <a:pt x="3507" y="2270"/>
                    <a:pt x="3692" y="2435"/>
                  </a:cubicBezTo>
                  <a:close/>
                  <a:moveTo>
                    <a:pt x="3731" y="4763"/>
                  </a:moveTo>
                  <a:cubicBezTo>
                    <a:pt x="4169" y="4705"/>
                    <a:pt x="4247" y="5172"/>
                    <a:pt x="4598" y="5114"/>
                  </a:cubicBezTo>
                  <a:cubicBezTo>
                    <a:pt x="4938" y="5065"/>
                    <a:pt x="5347" y="4257"/>
                    <a:pt x="5464" y="3974"/>
                  </a:cubicBezTo>
                  <a:cubicBezTo>
                    <a:pt x="4909" y="3487"/>
                    <a:pt x="4734" y="2630"/>
                    <a:pt x="4198" y="2114"/>
                  </a:cubicBezTo>
                  <a:cubicBezTo>
                    <a:pt x="3935" y="2893"/>
                    <a:pt x="3185" y="3916"/>
                    <a:pt x="3721" y="4763"/>
                  </a:cubicBezTo>
                  <a:close/>
                  <a:moveTo>
                    <a:pt x="3604" y="2825"/>
                  </a:moveTo>
                  <a:cubicBezTo>
                    <a:pt x="3731" y="2844"/>
                    <a:pt x="3779" y="2796"/>
                    <a:pt x="3760" y="2669"/>
                  </a:cubicBezTo>
                  <a:cubicBezTo>
                    <a:pt x="3662" y="2552"/>
                    <a:pt x="3487" y="2718"/>
                    <a:pt x="3604" y="2825"/>
                  </a:cubicBezTo>
                  <a:close/>
                  <a:moveTo>
                    <a:pt x="5026" y="2952"/>
                  </a:moveTo>
                  <a:cubicBezTo>
                    <a:pt x="5065" y="2874"/>
                    <a:pt x="5201" y="2883"/>
                    <a:pt x="5182" y="2757"/>
                  </a:cubicBezTo>
                  <a:cubicBezTo>
                    <a:pt x="5153" y="2650"/>
                    <a:pt x="5046" y="2601"/>
                    <a:pt x="4948" y="2630"/>
                  </a:cubicBezTo>
                  <a:cubicBezTo>
                    <a:pt x="4870" y="2728"/>
                    <a:pt x="4909" y="2932"/>
                    <a:pt x="5026" y="29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959;p43">
              <a:extLst>
                <a:ext uri="{FF2B5EF4-FFF2-40B4-BE49-F238E27FC236}">
                  <a16:creationId xmlns:a16="http://schemas.microsoft.com/office/drawing/2014/main" id="{E7823AA2-37D6-F755-6014-E058D710FE23}"/>
                </a:ext>
              </a:extLst>
            </p:cNvPr>
            <p:cNvSpPr/>
            <p:nvPr/>
          </p:nvSpPr>
          <p:spPr>
            <a:xfrm>
              <a:off x="2655325" y="4159575"/>
              <a:ext cx="186775" cy="35825"/>
            </a:xfrm>
            <a:custGeom>
              <a:avLst/>
              <a:gdLst/>
              <a:ahLst/>
              <a:cxnLst/>
              <a:rect l="l" t="t" r="r" b="b"/>
              <a:pathLst>
                <a:path w="7471" h="1433" extrusionOk="0">
                  <a:moveTo>
                    <a:pt x="7471" y="351"/>
                  </a:moveTo>
                  <a:cubicBezTo>
                    <a:pt x="7383" y="1286"/>
                    <a:pt x="6166" y="1208"/>
                    <a:pt x="5055" y="1306"/>
                  </a:cubicBezTo>
                  <a:cubicBezTo>
                    <a:pt x="4373" y="1354"/>
                    <a:pt x="3692" y="1364"/>
                    <a:pt x="3000" y="1345"/>
                  </a:cubicBezTo>
                  <a:cubicBezTo>
                    <a:pt x="1822" y="1296"/>
                    <a:pt x="409" y="1432"/>
                    <a:pt x="39" y="712"/>
                  </a:cubicBezTo>
                  <a:cubicBezTo>
                    <a:pt x="176" y="673"/>
                    <a:pt x="263" y="799"/>
                    <a:pt x="400" y="828"/>
                  </a:cubicBezTo>
                  <a:cubicBezTo>
                    <a:pt x="1539" y="1130"/>
                    <a:pt x="3107" y="955"/>
                    <a:pt x="4422" y="955"/>
                  </a:cubicBezTo>
                  <a:cubicBezTo>
                    <a:pt x="5386" y="955"/>
                    <a:pt x="6468" y="984"/>
                    <a:pt x="7188" y="595"/>
                  </a:cubicBezTo>
                  <a:cubicBezTo>
                    <a:pt x="6692" y="478"/>
                    <a:pt x="6214" y="673"/>
                    <a:pt x="5688" y="721"/>
                  </a:cubicBezTo>
                  <a:cubicBezTo>
                    <a:pt x="4763" y="789"/>
                    <a:pt x="3740" y="653"/>
                    <a:pt x="2766" y="595"/>
                  </a:cubicBezTo>
                  <a:cubicBezTo>
                    <a:pt x="1792" y="536"/>
                    <a:pt x="818" y="556"/>
                    <a:pt x="0" y="322"/>
                  </a:cubicBezTo>
                  <a:cubicBezTo>
                    <a:pt x="0" y="166"/>
                    <a:pt x="117" y="30"/>
                    <a:pt x="273" y="1"/>
                  </a:cubicBezTo>
                  <a:cubicBezTo>
                    <a:pt x="1237" y="49"/>
                    <a:pt x="2572" y="264"/>
                    <a:pt x="3916" y="322"/>
                  </a:cubicBezTo>
                  <a:cubicBezTo>
                    <a:pt x="4666" y="351"/>
                    <a:pt x="5435" y="351"/>
                    <a:pt x="6127" y="322"/>
                  </a:cubicBezTo>
                  <a:cubicBezTo>
                    <a:pt x="6614" y="283"/>
                    <a:pt x="7062" y="49"/>
                    <a:pt x="7471" y="3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7648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47B3E-A374-BC04-8230-FE02697FB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918034" y="3441613"/>
            <a:ext cx="3225966" cy="1701887"/>
          </a:xfrm>
          <a:prstGeom prst="rect">
            <a:avLst/>
          </a:prstGeom>
        </p:spPr>
      </p:pic>
      <p:sp>
        <p:nvSpPr>
          <p:cNvPr id="3" name="Google Shape;6199;p39">
            <a:extLst>
              <a:ext uri="{FF2B5EF4-FFF2-40B4-BE49-F238E27FC236}">
                <a16:creationId xmlns:a16="http://schemas.microsoft.com/office/drawing/2014/main" id="{3824C7F2-F635-3886-71D4-C16A13932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6346" y="461287"/>
            <a:ext cx="7603948" cy="647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challenges related to credit reporting agencies mostly in </a:t>
            </a:r>
            <a:br>
              <a:rPr lang="en-US" sz="1800" dirty="0"/>
            </a:br>
            <a:r>
              <a:rPr lang="en-US" sz="1800" dirty="0"/>
              <a:t>California, Texas, Florida, and Maryland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C1C75D-42C9-AA5B-8C89-5D8637D10376}"/>
              </a:ext>
            </a:extLst>
          </p:cNvPr>
          <p:cNvGrpSpPr/>
          <p:nvPr/>
        </p:nvGrpSpPr>
        <p:grpSpPr>
          <a:xfrm>
            <a:off x="749623" y="1178180"/>
            <a:ext cx="8016238" cy="3965320"/>
            <a:chOff x="757787" y="1025210"/>
            <a:chExt cx="8016238" cy="396532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C1690E0-8D7B-3622-D421-2ED5DA3B22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3" r="9832"/>
            <a:stretch/>
          </p:blipFill>
          <p:spPr bwMode="auto">
            <a:xfrm>
              <a:off x="757787" y="1096166"/>
              <a:ext cx="7477395" cy="3894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66DE2D7-153E-D3C5-DD1C-574B47D17A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47" t="3793" r="-145" b="58450"/>
            <a:stretch/>
          </p:blipFill>
          <p:spPr bwMode="auto">
            <a:xfrm>
              <a:off x="8235182" y="1025210"/>
              <a:ext cx="538843" cy="1546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F0C213-738B-AFBC-8728-7BFAE8CDE099}"/>
              </a:ext>
            </a:extLst>
          </p:cNvPr>
          <p:cNvSpPr/>
          <p:nvPr/>
        </p:nvSpPr>
        <p:spPr>
          <a:xfrm>
            <a:off x="808264" y="1249135"/>
            <a:ext cx="1975757" cy="1036865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4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99;p39">
            <a:extLst>
              <a:ext uri="{FF2B5EF4-FFF2-40B4-BE49-F238E27FC236}">
                <a16:creationId xmlns:a16="http://schemas.microsoft.com/office/drawing/2014/main" id="{4FE65579-79C0-80AD-801E-074EFB754D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6473" y="477187"/>
            <a:ext cx="7603948" cy="576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Most common issues reported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BD12D3-6964-4E32-9954-30023933C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321835"/>
              </p:ext>
            </p:extLst>
          </p:nvPr>
        </p:nvGraphicFramePr>
        <p:xfrm>
          <a:off x="895074" y="1169036"/>
          <a:ext cx="7146746" cy="35664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33676">
                  <a:extLst>
                    <a:ext uri="{9D8B030D-6E8A-4147-A177-3AD203B41FA5}">
                      <a16:colId xmlns:a16="http://schemas.microsoft.com/office/drawing/2014/main" val="4102875922"/>
                    </a:ext>
                  </a:extLst>
                </a:gridCol>
                <a:gridCol w="5617213">
                  <a:extLst>
                    <a:ext uri="{9D8B030D-6E8A-4147-A177-3AD203B41FA5}">
                      <a16:colId xmlns:a16="http://schemas.microsoft.com/office/drawing/2014/main" val="2463797039"/>
                    </a:ext>
                  </a:extLst>
                </a:gridCol>
                <a:gridCol w="995857">
                  <a:extLst>
                    <a:ext uri="{9D8B030D-6E8A-4147-A177-3AD203B41FA5}">
                      <a16:colId xmlns:a16="http://schemas.microsoft.com/office/drawing/2014/main" val="264455967"/>
                    </a:ext>
                  </a:extLst>
                </a:gridCol>
              </a:tblGrid>
              <a:tr h="239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Fira Sans Condensed" panose="020B0503050000020004" pitchFamily="34" charset="0"/>
                        </a:rPr>
                        <a:t> </a:t>
                      </a:r>
                    </a:p>
                  </a:txBody>
                  <a:tcPr marL="47743" marR="47743" marT="23872" marB="23872" anchor="ctr">
                    <a:solidFill>
                      <a:srgbClr val="A68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M Fell English SC" panose="020B0604020202020204" charset="0"/>
                        </a:rPr>
                        <a:t>Issue</a:t>
                      </a:r>
                    </a:p>
                  </a:txBody>
                  <a:tcPr marL="47743" marR="47743" marT="23872" marB="23872" anchor="ctr">
                    <a:solidFill>
                      <a:srgbClr val="A68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M Fell English SC" panose="020B0604020202020204" charset="0"/>
                        </a:rPr>
                        <a:t>Count</a:t>
                      </a:r>
                    </a:p>
                  </a:txBody>
                  <a:tcPr marL="47743" marR="47743" marT="23872" marB="23872" anchor="ctr">
                    <a:solidFill>
                      <a:srgbClr val="A68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87007"/>
                  </a:ext>
                </a:extLst>
              </a:tr>
              <a:tr h="336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Fira Sans Condensed" panose="020B0503050000020004" pitchFamily="34" charset="0"/>
                        </a:rPr>
                        <a:t>1</a:t>
                      </a:r>
                    </a:p>
                  </a:txBody>
                  <a:tcPr marL="47743" marR="47743" marT="23872" marB="2387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Incorrect information on your report</a:t>
                      </a:r>
                    </a:p>
                  </a:txBody>
                  <a:tcPr marL="26524" marR="26524" marT="26524" marB="2652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1,232,421</a:t>
                      </a:r>
                    </a:p>
                  </a:txBody>
                  <a:tcPr marL="26524" marR="26524" marT="26524" marB="2652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38540"/>
                  </a:ext>
                </a:extLst>
              </a:tr>
              <a:tr h="197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Fira Sans Condensed" panose="020B0503050000020004" pitchFamily="34" charset="0"/>
                        </a:rPr>
                        <a:t>2</a:t>
                      </a:r>
                    </a:p>
                  </a:txBody>
                  <a:tcPr marL="47743" marR="47743" marT="23872" marB="2387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Improper use of your report</a:t>
                      </a:r>
                    </a:p>
                  </a:txBody>
                  <a:tcPr marL="26524" marR="26524" marT="26524" marB="2652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629,976</a:t>
                      </a:r>
                    </a:p>
                  </a:txBody>
                  <a:tcPr marL="26524" marR="26524" marT="26524" marB="2652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745937"/>
                  </a:ext>
                </a:extLst>
              </a:tr>
              <a:tr h="5132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Fira Sans Condensed" panose="020B0503050000020004" pitchFamily="34" charset="0"/>
                        </a:rPr>
                        <a:t>3</a:t>
                      </a:r>
                    </a:p>
                  </a:txBody>
                  <a:tcPr marL="47743" marR="47743" marT="23872" marB="2387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Problem with a credit reporting company's investigation into an existing problem</a:t>
                      </a:r>
                    </a:p>
                  </a:txBody>
                  <a:tcPr marL="26524" marR="26524" marT="26524" marB="2652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589,336</a:t>
                      </a:r>
                    </a:p>
                  </a:txBody>
                  <a:tcPr marL="26524" marR="26524" marT="26524" marB="26524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53986"/>
                  </a:ext>
                </a:extLst>
              </a:tr>
              <a:tr h="2839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Fira Sans Condensed" panose="020B0503050000020004" pitchFamily="34" charset="0"/>
                        </a:rPr>
                        <a:t>4</a:t>
                      </a:r>
                    </a:p>
                  </a:txBody>
                  <a:tcPr marL="47743" marR="47743" marT="23872" marB="23872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Attempts to collect debt not owed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192,756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35559"/>
                  </a:ext>
                </a:extLst>
              </a:tr>
              <a:tr h="1977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Fira Sans Condensed" panose="020B0503050000020004" pitchFamily="34" charset="0"/>
                        </a:rPr>
                        <a:t>5</a:t>
                      </a:r>
                    </a:p>
                  </a:txBody>
                  <a:tcPr marL="47743" marR="47743" marT="23872" marB="23872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Managing an account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>
                          <a:effectLst/>
                          <a:latin typeface="Fira Sans Condensed" panose="020B0503050000020004" pitchFamily="34" charset="0"/>
                        </a:rPr>
                        <a:t>120,192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293681"/>
                  </a:ext>
                </a:extLst>
              </a:tr>
              <a:tr h="3986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Fira Sans Condensed" panose="020B0503050000020004" pitchFamily="34" charset="0"/>
                        </a:rPr>
                        <a:t>6</a:t>
                      </a:r>
                    </a:p>
                  </a:txBody>
                  <a:tcPr marL="47743" marR="47743" marT="23872" marB="23872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Loan modification, collection, foreclosure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111,662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519570"/>
                  </a:ext>
                </a:extLst>
              </a:tr>
              <a:tr h="336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Fira Sans Condensed" panose="020B0503050000020004" pitchFamily="34" charset="0"/>
                        </a:rPr>
                        <a:t>7</a:t>
                      </a:r>
                    </a:p>
                  </a:txBody>
                  <a:tcPr marL="47743" marR="47743" marT="23872" marB="23872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Incorrect information on credit report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102,684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011228"/>
                  </a:ext>
                </a:extLst>
              </a:tr>
              <a:tr h="4781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Fira Sans Condensed" panose="020B0503050000020004" pitchFamily="34" charset="0"/>
                        </a:rPr>
                        <a:t>8</a:t>
                      </a:r>
                    </a:p>
                  </a:txBody>
                  <a:tcPr marL="47743" marR="47743" marT="23872" marB="23872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Problem with a company's investigation into an existing problem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89,633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321385"/>
                  </a:ext>
                </a:extLst>
              </a:tr>
              <a:tr h="2839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Fira Sans Condensed" panose="020B0503050000020004" pitchFamily="34" charset="0"/>
                        </a:rPr>
                        <a:t>9</a:t>
                      </a:r>
                    </a:p>
                  </a:txBody>
                  <a:tcPr marL="47743" marR="47743" marT="23872" marB="23872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Written notification about debt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83,564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762008"/>
                  </a:ext>
                </a:extLst>
              </a:tr>
              <a:tr h="2839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Fira Sans Condensed" panose="020B0503050000020004" pitchFamily="34" charset="0"/>
                        </a:rPr>
                        <a:t>10</a:t>
                      </a:r>
                    </a:p>
                  </a:txBody>
                  <a:tcPr marL="47743" marR="47743" marT="23872" marB="23872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Trouble during payment process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Fira Sans Condensed" panose="020B0503050000020004" pitchFamily="34" charset="0"/>
                        </a:rPr>
                        <a:t>77,161</a:t>
                      </a:r>
                    </a:p>
                  </a:txBody>
                  <a:tcPr marL="26524" marR="26524" marT="26524" marB="26524" anchor="ctr">
                    <a:solidFill>
                      <a:srgbClr val="FBF3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496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45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99;p39">
            <a:extLst>
              <a:ext uri="{FF2B5EF4-FFF2-40B4-BE49-F238E27FC236}">
                <a16:creationId xmlns:a16="http://schemas.microsoft.com/office/drawing/2014/main" id="{E595F95A-3FE5-8E66-94B0-E01A72F45F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0026" y="511084"/>
            <a:ext cx="7603948" cy="576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The type of complaints for top 10 companies with most complaints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EC5359-2403-626E-83E3-BF310D588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994160"/>
              </p:ext>
            </p:extLst>
          </p:nvPr>
        </p:nvGraphicFramePr>
        <p:xfrm>
          <a:off x="669471" y="1152525"/>
          <a:ext cx="7805057" cy="340763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08365">
                  <a:extLst>
                    <a:ext uri="{9D8B030D-6E8A-4147-A177-3AD203B41FA5}">
                      <a16:colId xmlns:a16="http://schemas.microsoft.com/office/drawing/2014/main" val="2498167712"/>
                    </a:ext>
                  </a:extLst>
                </a:gridCol>
                <a:gridCol w="693965">
                  <a:extLst>
                    <a:ext uri="{9D8B030D-6E8A-4147-A177-3AD203B41FA5}">
                      <a16:colId xmlns:a16="http://schemas.microsoft.com/office/drawing/2014/main" val="870374336"/>
                    </a:ext>
                  </a:extLst>
                </a:gridCol>
                <a:gridCol w="759278">
                  <a:extLst>
                    <a:ext uri="{9D8B030D-6E8A-4147-A177-3AD203B41FA5}">
                      <a16:colId xmlns:a16="http://schemas.microsoft.com/office/drawing/2014/main" val="2169839957"/>
                    </a:ext>
                  </a:extLst>
                </a:gridCol>
                <a:gridCol w="831402">
                  <a:extLst>
                    <a:ext uri="{9D8B030D-6E8A-4147-A177-3AD203B41FA5}">
                      <a16:colId xmlns:a16="http://schemas.microsoft.com/office/drawing/2014/main" val="3027509984"/>
                    </a:ext>
                  </a:extLst>
                </a:gridCol>
                <a:gridCol w="847942">
                  <a:extLst>
                    <a:ext uri="{9D8B030D-6E8A-4147-A177-3AD203B41FA5}">
                      <a16:colId xmlns:a16="http://schemas.microsoft.com/office/drawing/2014/main" val="1420941337"/>
                    </a:ext>
                  </a:extLst>
                </a:gridCol>
                <a:gridCol w="647478">
                  <a:extLst>
                    <a:ext uri="{9D8B030D-6E8A-4147-A177-3AD203B41FA5}">
                      <a16:colId xmlns:a16="http://schemas.microsoft.com/office/drawing/2014/main" val="3227662676"/>
                    </a:ext>
                  </a:extLst>
                </a:gridCol>
                <a:gridCol w="1048406">
                  <a:extLst>
                    <a:ext uri="{9D8B030D-6E8A-4147-A177-3AD203B41FA5}">
                      <a16:colId xmlns:a16="http://schemas.microsoft.com/office/drawing/2014/main" val="476510124"/>
                    </a:ext>
                  </a:extLst>
                </a:gridCol>
                <a:gridCol w="1368221">
                  <a:extLst>
                    <a:ext uri="{9D8B030D-6E8A-4147-A177-3AD203B41FA5}">
                      <a16:colId xmlns:a16="http://schemas.microsoft.com/office/drawing/2014/main" val="2386447100"/>
                    </a:ext>
                  </a:extLst>
                </a:gridCol>
              </a:tblGrid>
              <a:tr h="590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Product Category/ Company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Banking Services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Credit Reporting and Repair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Credit and Prepaid Cards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Debt Services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Loans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Money Transfers and Virtual Currency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Other Financial Services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75030"/>
                  </a:ext>
                </a:extLst>
              </a:tr>
              <a:tr h="3471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EQUIFAX, INC.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62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871951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3631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9523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601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34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3</a:t>
                      </a:r>
                    </a:p>
                  </a:txBody>
                  <a:tcPr marL="45754" marR="45754" marT="22877" marB="22877" anchor="ctr"/>
                </a:tc>
                <a:extLst>
                  <a:ext uri="{0D108BD9-81ED-4DB2-BD59-A6C34878D82A}">
                    <a16:rowId xmlns:a16="http://schemas.microsoft.com/office/drawing/2014/main" val="3915162555"/>
                  </a:ext>
                </a:extLst>
              </a:tr>
              <a:tr h="699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TRANSUNION INTERMEDIATE HOLDINGS, INC.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67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790824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3920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9622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588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40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1</a:t>
                      </a:r>
                    </a:p>
                  </a:txBody>
                  <a:tcPr marL="45754" marR="45754" marT="22877" marB="22877" anchor="ctr"/>
                </a:tc>
                <a:extLst>
                  <a:ext uri="{0D108BD9-81ED-4DB2-BD59-A6C34878D82A}">
                    <a16:rowId xmlns:a16="http://schemas.microsoft.com/office/drawing/2014/main" val="3920443279"/>
                  </a:ext>
                </a:extLst>
              </a:tr>
              <a:tr h="590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Experian Information Solutions Inc.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98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730451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3613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9624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651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59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7</a:t>
                      </a:r>
                    </a:p>
                  </a:txBody>
                  <a:tcPr marL="45754" marR="45754" marT="22877" marB="22877" anchor="ctr"/>
                </a:tc>
                <a:extLst>
                  <a:ext uri="{0D108BD9-81ED-4DB2-BD59-A6C34878D82A}">
                    <a16:rowId xmlns:a16="http://schemas.microsoft.com/office/drawing/2014/main" val="390337579"/>
                  </a:ext>
                </a:extLst>
              </a:tr>
              <a:tr h="699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BANK OF AMERICA, NATIONAL ASSOCIATION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41858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8845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27161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4584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48527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4235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73</a:t>
                      </a:r>
                    </a:p>
                  </a:txBody>
                  <a:tcPr marL="45754" marR="45754" marT="22877" marB="22877" anchor="ctr"/>
                </a:tc>
                <a:extLst>
                  <a:ext uri="{0D108BD9-81ED-4DB2-BD59-A6C34878D82A}">
                    <a16:rowId xmlns:a16="http://schemas.microsoft.com/office/drawing/2014/main" val="3867122837"/>
                  </a:ext>
                </a:extLst>
              </a:tr>
              <a:tr h="4815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dirty="0">
                          <a:effectLst/>
                          <a:latin typeface="IM Fell English SC" panose="020B0604020202020204" charset="0"/>
                        </a:rPr>
                        <a:t>WELLS FARGO &amp; COMPANY</a:t>
                      </a:r>
                    </a:p>
                  </a:txBody>
                  <a:tcPr marL="45754" marR="45754" marT="22877" marB="2287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39674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8780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11611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4506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54878</a:t>
                      </a:r>
                    </a:p>
                  </a:txBody>
                  <a:tcPr marL="45754" marR="45754" marT="22877" marB="22877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4144</a:t>
                      </a:r>
                    </a:p>
                  </a:txBody>
                  <a:tcPr marL="45754" marR="45754" marT="22877" marB="2287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effectLst/>
                          <a:latin typeface="Fira Sans Condensed" panose="020B0503050000020004" pitchFamily="34" charset="0"/>
                        </a:rPr>
                        <a:t>57</a:t>
                      </a:r>
                    </a:p>
                  </a:txBody>
                  <a:tcPr marL="45754" marR="45754" marT="22877" marB="22877" anchor="ctr"/>
                </a:tc>
                <a:extLst>
                  <a:ext uri="{0D108BD9-81ED-4DB2-BD59-A6C34878D82A}">
                    <a16:rowId xmlns:a16="http://schemas.microsoft.com/office/drawing/2014/main" val="3306576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004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5BB3AE-B761-EB14-F870-E34DB0929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A9E99-F70E-5284-335F-689114D6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8588828" y="70193"/>
            <a:ext cx="498022" cy="5003113"/>
          </a:xfrm>
          <a:prstGeom prst="rect">
            <a:avLst/>
          </a:prstGeom>
        </p:spPr>
      </p:pic>
      <p:sp>
        <p:nvSpPr>
          <p:cNvPr id="5" name="Google Shape;6199;p39">
            <a:extLst>
              <a:ext uri="{FF2B5EF4-FFF2-40B4-BE49-F238E27FC236}">
                <a16:creationId xmlns:a16="http://schemas.microsoft.com/office/drawing/2014/main" id="{F2E67290-812B-1A4B-53EC-D6BD936137A2}"/>
              </a:ext>
            </a:extLst>
          </p:cNvPr>
          <p:cNvSpPr txBox="1">
            <a:spLocks/>
          </p:cNvSpPr>
          <p:nvPr/>
        </p:nvSpPr>
        <p:spPr>
          <a:xfrm>
            <a:off x="688850" y="150048"/>
            <a:ext cx="7603948" cy="57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M Fell English SC"/>
              <a:buNone/>
              <a:defRPr sz="58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Common company response to consumer and public response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D56D85A-9635-DF46-2A25-CD8E9685E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87500" l="16807" r="69188">
                        <a14:foregroundMark x1="64986" y1="51389" x2="51120" y2="78770"/>
                        <a14:foregroundMark x1="51120" y1="78770" x2="42997" y2="83333"/>
                        <a14:foregroundMark x1="46218" y1="61706" x2="49300" y2="79762"/>
                        <a14:foregroundMark x1="40896" y1="87698" x2="48880" y2="86905"/>
                        <a14:foregroundMark x1="39636" y1="19444" x2="45098" y2="19444"/>
                        <a14:foregroundMark x1="45798" y1="19444" x2="44258" y2="16865"/>
                        <a14:foregroundMark x1="68207" y1="46627" x2="69188" y2="55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69" t="10809" r="24765" b="6572"/>
          <a:stretch/>
        </p:blipFill>
        <p:spPr bwMode="auto">
          <a:xfrm>
            <a:off x="759838" y="590312"/>
            <a:ext cx="2846210" cy="255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55A2B11-0F97-55D5-AC2F-EA9056D2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51" t="9151" r="29788" b="7330"/>
          <a:stretch/>
        </p:blipFill>
        <p:spPr bwMode="auto">
          <a:xfrm>
            <a:off x="4906736" y="428286"/>
            <a:ext cx="2533548" cy="260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198;p39">
            <a:extLst>
              <a:ext uri="{FF2B5EF4-FFF2-40B4-BE49-F238E27FC236}">
                <a16:creationId xmlns:a16="http://schemas.microsoft.com/office/drawing/2014/main" id="{83B521DD-BF7B-97C2-29B4-BA26BABCA454}"/>
              </a:ext>
            </a:extLst>
          </p:cNvPr>
          <p:cNvSpPr txBox="1">
            <a:spLocks/>
          </p:cNvSpPr>
          <p:nvPr/>
        </p:nvSpPr>
        <p:spPr>
          <a:xfrm>
            <a:off x="528672" y="3149249"/>
            <a:ext cx="3308542" cy="111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dirty="0"/>
              <a:t>Company response to consumers: </a:t>
            </a:r>
          </a:p>
          <a:p>
            <a:pPr marL="139700" indent="0" algn="l">
              <a:spcBef>
                <a:spcPts val="1600"/>
              </a:spcBef>
            </a:pPr>
            <a:r>
              <a:rPr lang="en-US" dirty="0"/>
              <a:t>around </a:t>
            </a:r>
            <a:r>
              <a:rPr lang="en-US" b="1" dirty="0"/>
              <a:t>73%</a:t>
            </a:r>
            <a:r>
              <a:rPr lang="en-US" dirty="0"/>
              <a:t> of complaints are closed with an explanation, </a:t>
            </a:r>
            <a:r>
              <a:rPr lang="en-US" b="1" dirty="0"/>
              <a:t>24%</a:t>
            </a:r>
            <a:r>
              <a:rPr lang="en-US" dirty="0"/>
              <a:t> closed with a nonmonetary relief, and </a:t>
            </a:r>
            <a:r>
              <a:rPr lang="en-US" b="1" dirty="0"/>
              <a:t>3%</a:t>
            </a:r>
            <a:r>
              <a:rPr lang="en-US" dirty="0"/>
              <a:t> closed with a monetary relief. </a:t>
            </a:r>
          </a:p>
        </p:txBody>
      </p:sp>
      <p:sp>
        <p:nvSpPr>
          <p:cNvPr id="11" name="Google Shape;6198;p39">
            <a:extLst>
              <a:ext uri="{FF2B5EF4-FFF2-40B4-BE49-F238E27FC236}">
                <a16:creationId xmlns:a16="http://schemas.microsoft.com/office/drawing/2014/main" id="{2E15829E-4DCA-F207-B4EE-B9A33F47174B}"/>
              </a:ext>
            </a:extLst>
          </p:cNvPr>
          <p:cNvSpPr txBox="1">
            <a:spLocks/>
          </p:cNvSpPr>
          <p:nvPr/>
        </p:nvSpPr>
        <p:spPr>
          <a:xfrm>
            <a:off x="4252811" y="3061402"/>
            <a:ext cx="4362517" cy="166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dirty="0"/>
              <a:t>Company public response: </a:t>
            </a:r>
          </a:p>
          <a:p>
            <a:pPr marL="139700" indent="0" algn="l">
              <a:spcBef>
                <a:spcPts val="1600"/>
              </a:spcBef>
            </a:pPr>
            <a:r>
              <a:rPr lang="en-US" dirty="0"/>
              <a:t>almost </a:t>
            </a:r>
            <a:r>
              <a:rPr lang="en-US" b="1" dirty="0"/>
              <a:t>91% </a:t>
            </a:r>
            <a:r>
              <a:rPr lang="en-US" dirty="0"/>
              <a:t>of companies publicly responded to the consumer and the CFPB and chooses not to provide a public response, </a:t>
            </a:r>
            <a:r>
              <a:rPr lang="en-US" b="1" dirty="0"/>
              <a:t>6% </a:t>
            </a:r>
            <a:r>
              <a:rPr lang="en-US" dirty="0"/>
              <a:t>of companies believes that they acted appropriately as authorized by contract or law. However, </a:t>
            </a:r>
            <a:r>
              <a:rPr lang="en-US" b="1" dirty="0"/>
              <a:t>some</a:t>
            </a:r>
            <a:r>
              <a:rPr lang="en-US" dirty="0"/>
              <a:t> companies choose not to provide a public response.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62B28-B2AF-5960-EF06-A7DA5B21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-105202" y="70193"/>
            <a:ext cx="498022" cy="50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3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6F1D2-84BC-284E-5791-073466B3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8588828" y="70193"/>
            <a:ext cx="498022" cy="5003113"/>
          </a:xfrm>
          <a:prstGeom prst="rect">
            <a:avLst/>
          </a:prstGeom>
        </p:spPr>
      </p:pic>
      <p:sp>
        <p:nvSpPr>
          <p:cNvPr id="5" name="Google Shape;6199;p39">
            <a:extLst>
              <a:ext uri="{FF2B5EF4-FFF2-40B4-BE49-F238E27FC236}">
                <a16:creationId xmlns:a16="http://schemas.microsoft.com/office/drawing/2014/main" id="{FF63E949-EC41-C34F-1A0A-73C53BBD3243}"/>
              </a:ext>
            </a:extLst>
          </p:cNvPr>
          <p:cNvSpPr txBox="1">
            <a:spLocks/>
          </p:cNvSpPr>
          <p:nvPr/>
        </p:nvSpPr>
        <p:spPr>
          <a:xfrm>
            <a:off x="688850" y="150048"/>
            <a:ext cx="7603948" cy="57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M Fell English SC"/>
              <a:buNone/>
              <a:defRPr sz="58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Most companies prefer to close complaints with an explanation and do not prefer public responses </a:t>
            </a:r>
          </a:p>
        </p:txBody>
      </p:sp>
      <p:sp>
        <p:nvSpPr>
          <p:cNvPr id="10" name="Google Shape;6198;p39">
            <a:extLst>
              <a:ext uri="{FF2B5EF4-FFF2-40B4-BE49-F238E27FC236}">
                <a16:creationId xmlns:a16="http://schemas.microsoft.com/office/drawing/2014/main" id="{7C91D379-BF9B-890A-E6A0-6BE0414B9509}"/>
              </a:ext>
            </a:extLst>
          </p:cNvPr>
          <p:cNvSpPr txBox="1">
            <a:spLocks/>
          </p:cNvSpPr>
          <p:nvPr/>
        </p:nvSpPr>
        <p:spPr>
          <a:xfrm>
            <a:off x="555171" y="806532"/>
            <a:ext cx="7663214" cy="111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Company response to consumers: </a:t>
            </a:r>
          </a:p>
          <a:p>
            <a:pPr marL="139700" indent="0" algn="l">
              <a:spcBef>
                <a:spcPts val="1600"/>
              </a:spcBef>
            </a:pPr>
            <a:r>
              <a:rPr lang="en-US" dirty="0"/>
              <a:t>Around </a:t>
            </a:r>
            <a:r>
              <a:rPr lang="en-US" b="1" dirty="0"/>
              <a:t>73%</a:t>
            </a:r>
            <a:r>
              <a:rPr lang="en-US" dirty="0"/>
              <a:t> of complaints are closed with an explanation, </a:t>
            </a:r>
            <a:r>
              <a:rPr lang="en-US" b="1" dirty="0"/>
              <a:t>24%</a:t>
            </a:r>
            <a:r>
              <a:rPr lang="en-US" dirty="0"/>
              <a:t> closed with a nonmonetary relief, and </a:t>
            </a:r>
            <a:r>
              <a:rPr lang="en-US" b="1" dirty="0"/>
              <a:t>3%</a:t>
            </a:r>
            <a:r>
              <a:rPr lang="en-US" dirty="0"/>
              <a:t> closed with a monetary relief. </a:t>
            </a:r>
          </a:p>
        </p:txBody>
      </p:sp>
      <p:sp>
        <p:nvSpPr>
          <p:cNvPr id="11" name="Google Shape;6198;p39">
            <a:extLst>
              <a:ext uri="{FF2B5EF4-FFF2-40B4-BE49-F238E27FC236}">
                <a16:creationId xmlns:a16="http://schemas.microsoft.com/office/drawing/2014/main" id="{AF7E9FDF-F3BB-671E-957A-8CC53837C6D6}"/>
              </a:ext>
            </a:extLst>
          </p:cNvPr>
          <p:cNvSpPr txBox="1">
            <a:spLocks/>
          </p:cNvSpPr>
          <p:nvPr/>
        </p:nvSpPr>
        <p:spPr>
          <a:xfrm>
            <a:off x="587828" y="1818905"/>
            <a:ext cx="7663214" cy="166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Company public response: </a:t>
            </a:r>
          </a:p>
          <a:p>
            <a:pPr marL="139700" indent="0" algn="l">
              <a:spcBef>
                <a:spcPts val="1600"/>
              </a:spcBef>
            </a:pPr>
            <a:r>
              <a:rPr lang="en-US" dirty="0"/>
              <a:t>Almost </a:t>
            </a:r>
            <a:r>
              <a:rPr lang="en-US" b="1" dirty="0"/>
              <a:t>91% </a:t>
            </a:r>
            <a:r>
              <a:rPr lang="en-US" dirty="0"/>
              <a:t>of companies publicly responded to the consumer and the CFPB and chooses not to provide a public response, </a:t>
            </a:r>
            <a:r>
              <a:rPr lang="en-US" b="1" dirty="0"/>
              <a:t>6% </a:t>
            </a:r>
            <a:r>
              <a:rPr lang="en-US" dirty="0"/>
              <a:t>of companies believes that they acted appropriately as authorized by contract or law. However, </a:t>
            </a:r>
            <a:r>
              <a:rPr lang="en-US" b="1" dirty="0"/>
              <a:t>some</a:t>
            </a:r>
            <a:r>
              <a:rPr lang="en-US" dirty="0"/>
              <a:t> companies choose not to provide a public response.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C693D5-6D6E-4827-232A-E0155C7C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-105202" y="70193"/>
            <a:ext cx="498022" cy="500311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E84F48-0AC0-B8F5-71BD-B145F2AE4318}"/>
              </a:ext>
            </a:extLst>
          </p:cNvPr>
          <p:cNvCxnSpPr/>
          <p:nvPr/>
        </p:nvCxnSpPr>
        <p:spPr>
          <a:xfrm>
            <a:off x="587828" y="3458605"/>
            <a:ext cx="7968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98;p39">
            <a:extLst>
              <a:ext uri="{FF2B5EF4-FFF2-40B4-BE49-F238E27FC236}">
                <a16:creationId xmlns:a16="http://schemas.microsoft.com/office/drawing/2014/main" id="{FBD70078-74EB-43F1-2B9D-1EA02FF8CB07}"/>
              </a:ext>
            </a:extLst>
          </p:cNvPr>
          <p:cNvSpPr txBox="1">
            <a:spLocks/>
          </p:cNvSpPr>
          <p:nvPr/>
        </p:nvSpPr>
        <p:spPr>
          <a:xfrm>
            <a:off x="688850" y="3304973"/>
            <a:ext cx="7663214" cy="166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39700" indent="0">
              <a:spcBef>
                <a:spcPts val="1600"/>
              </a:spcBef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DID YOU KNOW THAT:</a:t>
            </a:r>
          </a:p>
          <a:p>
            <a:pPr marL="139700" indent="0">
              <a:spcBef>
                <a:spcPts val="1600"/>
              </a:spcBef>
            </a:pPr>
            <a:r>
              <a:rPr lang="en-US" dirty="0"/>
              <a:t>Most companies that are providing credit reporting services are having scandals, and one of the reasons why the volume of complaints increased after </a:t>
            </a:r>
            <a:r>
              <a:rPr lang="en-US" b="1" dirty="0"/>
              <a:t>2019</a:t>
            </a:r>
            <a:r>
              <a:rPr lang="en-US" dirty="0"/>
              <a:t> is due to some of those companies failing to respond to consumer complaints during the pandemic.</a:t>
            </a:r>
          </a:p>
        </p:txBody>
      </p:sp>
      <p:pic>
        <p:nvPicPr>
          <p:cNvPr id="4100" name="Picture 4" descr="Top-Quality Attention Clipart: Minimalist Art Style, Vector, 4K">
            <a:extLst>
              <a:ext uri="{FF2B5EF4-FFF2-40B4-BE49-F238E27FC236}">
                <a16:creationId xmlns:a16="http://schemas.microsoft.com/office/drawing/2014/main" id="{9CF69973-CE51-55CD-3FCC-5B370BDC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333" y1="30000" x2="66667" y2="41667"/>
                        <a14:foregroundMark x1="66667" y1="41667" x2="71667" y2="40000"/>
                        <a14:foregroundMark x1="32000" y1="19000" x2="34333" y2="1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288" y="3539173"/>
            <a:ext cx="963019" cy="96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30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5C2555-6D64-7558-0ECE-FCE4A6167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D01A9B-61AE-BB3B-E898-C30206D2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6620919" y="611705"/>
            <a:ext cx="229493" cy="422488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1DBBD71-389A-036D-FD9B-EA62D1873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6" r="4229"/>
          <a:stretch/>
        </p:blipFill>
        <p:spPr bwMode="auto">
          <a:xfrm>
            <a:off x="326576" y="487353"/>
            <a:ext cx="6165395" cy="447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199;p39">
            <a:extLst>
              <a:ext uri="{FF2B5EF4-FFF2-40B4-BE49-F238E27FC236}">
                <a16:creationId xmlns:a16="http://schemas.microsoft.com/office/drawing/2014/main" id="{5BE8AF7F-10F0-6DB7-A75A-32670CF24042}"/>
              </a:ext>
            </a:extLst>
          </p:cNvPr>
          <p:cNvSpPr txBox="1">
            <a:spLocks/>
          </p:cNvSpPr>
          <p:nvPr/>
        </p:nvSpPr>
        <p:spPr>
          <a:xfrm>
            <a:off x="585072" y="176556"/>
            <a:ext cx="8041821" cy="57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M Fell English SC"/>
              <a:buNone/>
              <a:defRPr sz="58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Florida, California, and Texas hold most of the complaints </a:t>
            </a:r>
          </a:p>
        </p:txBody>
      </p:sp>
      <p:sp>
        <p:nvSpPr>
          <p:cNvPr id="6" name="AutoShape 8" descr="Florida map shape, united states of america. Flat concept icon symbol  vector: Royalty Free #274347074">
            <a:extLst>
              <a:ext uri="{FF2B5EF4-FFF2-40B4-BE49-F238E27FC236}">
                <a16:creationId xmlns:a16="http://schemas.microsoft.com/office/drawing/2014/main" id="{1B9115AB-AB57-D921-0702-B70E0BF64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0" descr="Set of 3 American States Icons. California, Texas, Florida, USA. Vector  Illustration Stock Vector - Illustration of galaxy, black: 128641449">
            <a:extLst>
              <a:ext uri="{FF2B5EF4-FFF2-40B4-BE49-F238E27FC236}">
                <a16:creationId xmlns:a16="http://schemas.microsoft.com/office/drawing/2014/main" id="{159235F4-4114-639F-EF7B-E9A27AC39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125" r="90000">
                        <a14:foregroundMark x1="20000" y1="53958" x2="15750" y2="39583"/>
                        <a14:foregroundMark x1="84250" y1="45000" x2="84000" y2="34792"/>
                        <a14:foregroundMark x1="69375" y1="78333" x2="84875" y2="78750"/>
                        <a14:foregroundMark x1="43625" y1="79167" x2="56375" y2="77708"/>
                        <a14:foregroundMark x1="6125" y1="78750" x2="27875" y2="75625"/>
                        <a14:foregroundMark x1="27875" y1="75625" x2="31125" y2="75625"/>
                        <a14:foregroundMark x1="28250" y1="82292" x2="8000" y2="77708"/>
                        <a14:foregroundMark x1="42000" y1="76875" x2="50000" y2="76458"/>
                        <a14:foregroundMark x1="72875" y1="82708" x2="70250" y2="7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425"/>
          <a:stretch/>
        </p:blipFill>
        <p:spPr bwMode="auto">
          <a:xfrm>
            <a:off x="7676975" y="478944"/>
            <a:ext cx="881953" cy="144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Set of 3 American States Icons. California, Texas, Florida, USA. Vector  Illustration Stock Vector - Illustration of galaxy, black: 128641449">
            <a:extLst>
              <a:ext uri="{FF2B5EF4-FFF2-40B4-BE49-F238E27FC236}">
                <a16:creationId xmlns:a16="http://schemas.microsoft.com/office/drawing/2014/main" id="{937D22F0-A261-2AB5-6B97-81C33FEB5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125" r="90000">
                        <a14:foregroundMark x1="20000" y1="53958" x2="15750" y2="39583"/>
                        <a14:foregroundMark x1="84250" y1="45000" x2="84000" y2="34792"/>
                        <a14:foregroundMark x1="69375" y1="78333" x2="84875" y2="78750"/>
                        <a14:foregroundMark x1="43625" y1="79167" x2="56375" y2="77708"/>
                        <a14:foregroundMark x1="6125" y1="78750" x2="27875" y2="75625"/>
                        <a14:foregroundMark x1="27875" y1="75625" x2="31125" y2="75625"/>
                        <a14:foregroundMark x1="28250" y1="82292" x2="8000" y2="77708"/>
                        <a14:foregroundMark x1="42000" y1="76875" x2="50000" y2="76458"/>
                        <a14:foregroundMark x1="72875" y1="82708" x2="70250" y2="7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17"/>
          <a:stretch/>
        </p:blipFill>
        <p:spPr bwMode="auto">
          <a:xfrm>
            <a:off x="7732875" y="1920238"/>
            <a:ext cx="740182" cy="130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Set of 3 American States Icons. California, Texas, Florida, USA. Vector  Illustration Stock Vector - Illustration of galaxy, black: 128641449">
            <a:extLst>
              <a:ext uri="{FF2B5EF4-FFF2-40B4-BE49-F238E27FC236}">
                <a16:creationId xmlns:a16="http://schemas.microsoft.com/office/drawing/2014/main" id="{8535D782-8940-C48A-0CFE-60854782F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125" r="90000">
                        <a14:foregroundMark x1="20000" y1="53958" x2="15750" y2="39583"/>
                        <a14:foregroundMark x1="84250" y1="45000" x2="84000" y2="34792"/>
                        <a14:foregroundMark x1="69375" y1="78333" x2="84875" y2="78750"/>
                        <a14:foregroundMark x1="43625" y1="79167" x2="56375" y2="77708"/>
                        <a14:foregroundMark x1="6125" y1="78750" x2="27875" y2="75625"/>
                        <a14:foregroundMark x1="27875" y1="75625" x2="31125" y2="75625"/>
                        <a14:foregroundMark x1="28250" y1="82292" x2="8000" y2="77708"/>
                        <a14:foregroundMark x1="42000" y1="76875" x2="50000" y2="76458"/>
                        <a14:foregroundMark x1="72875" y1="82708" x2="70250" y2="7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92" r="36745"/>
          <a:stretch/>
        </p:blipFill>
        <p:spPr bwMode="auto">
          <a:xfrm>
            <a:off x="7688962" y="3354064"/>
            <a:ext cx="687617" cy="130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0A8A46-D49B-54A9-0C18-39DD06D23F90}"/>
              </a:ext>
            </a:extLst>
          </p:cNvPr>
          <p:cNvSpPr txBox="1"/>
          <p:nvPr/>
        </p:nvSpPr>
        <p:spPr>
          <a:xfrm>
            <a:off x="6884152" y="1705319"/>
            <a:ext cx="2329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100" b="1" dirty="0">
                <a:solidFill>
                  <a:schemeClr val="accent3"/>
                </a:solidFill>
                <a:effectLst/>
                <a:latin typeface="Fira Sans Condensed" panose="020B0503050000020004" pitchFamily="34" charset="0"/>
              </a:rPr>
              <a:t>More than 530,000 complaints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DC561F-1EC1-DA72-3091-ED382913ACCE}"/>
              </a:ext>
            </a:extLst>
          </p:cNvPr>
          <p:cNvSpPr txBox="1"/>
          <p:nvPr/>
        </p:nvSpPr>
        <p:spPr>
          <a:xfrm>
            <a:off x="6850413" y="3092454"/>
            <a:ext cx="2664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100" b="1" dirty="0">
                <a:solidFill>
                  <a:schemeClr val="accent3"/>
                </a:solidFill>
                <a:effectLst/>
                <a:latin typeface="Fira Sans Condensed" panose="020B0503050000020004" pitchFamily="34" charset="0"/>
              </a:rPr>
              <a:t>Around than 520,000 complaints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CF45B-E91C-FF3B-E677-E6025F0E052C}"/>
              </a:ext>
            </a:extLst>
          </p:cNvPr>
          <p:cNvSpPr txBox="1"/>
          <p:nvPr/>
        </p:nvSpPr>
        <p:spPr>
          <a:xfrm>
            <a:off x="6850412" y="4566625"/>
            <a:ext cx="2664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indent="0" algn="l">
              <a:spcBef>
                <a:spcPts val="1600"/>
              </a:spcBef>
            </a:pPr>
            <a:r>
              <a:rPr lang="en-US" sz="1100" b="1" dirty="0">
                <a:solidFill>
                  <a:schemeClr val="accent3"/>
                </a:solidFill>
                <a:effectLst/>
                <a:latin typeface="Fira Sans Condensed" panose="020B0503050000020004" pitchFamily="34" charset="0"/>
              </a:rPr>
              <a:t>Around than 470,000 complaints </a:t>
            </a:r>
          </a:p>
        </p:txBody>
      </p:sp>
    </p:spTree>
    <p:extLst>
      <p:ext uri="{BB962C8B-B14F-4D97-AF65-F5344CB8AC3E}">
        <p14:creationId xmlns:p14="http://schemas.microsoft.com/office/powerpoint/2010/main" val="591155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6AC7-E227-5AF7-992B-5D4175A5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14" y="1379055"/>
            <a:ext cx="8247171" cy="500743"/>
          </a:xfrm>
        </p:spPr>
        <p:txBody>
          <a:bodyPr/>
          <a:lstStyle/>
          <a:p>
            <a:r>
              <a:rPr lang="en-US" sz="4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DID YOU KNOW THAT🤨:</a:t>
            </a:r>
            <a:br>
              <a:rPr lang="en-US" sz="4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sz="4600" dirty="0"/>
          </a:p>
        </p:txBody>
      </p:sp>
      <p:sp>
        <p:nvSpPr>
          <p:cNvPr id="3" name="Google Shape;6198;p39">
            <a:extLst>
              <a:ext uri="{FF2B5EF4-FFF2-40B4-BE49-F238E27FC236}">
                <a16:creationId xmlns:a16="http://schemas.microsoft.com/office/drawing/2014/main" id="{2364319D-C5FB-8162-7458-EFC7D5F27D75}"/>
              </a:ext>
            </a:extLst>
          </p:cNvPr>
          <p:cNvSpPr txBox="1">
            <a:spLocks/>
          </p:cNvSpPr>
          <p:nvPr/>
        </p:nvSpPr>
        <p:spPr>
          <a:xfrm>
            <a:off x="740392" y="2088537"/>
            <a:ext cx="7663214" cy="166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39700" indent="0">
              <a:spcBef>
                <a:spcPts val="1600"/>
              </a:spcBef>
            </a:pPr>
            <a:r>
              <a:rPr lang="en-US" sz="2400" dirty="0"/>
              <a:t>Most companies that are providing </a:t>
            </a:r>
            <a:r>
              <a:rPr lang="en-US" sz="2400" b="1" dirty="0"/>
              <a:t>credit reporting services</a:t>
            </a:r>
            <a:r>
              <a:rPr lang="en-US" sz="2400" dirty="0"/>
              <a:t> are having scandals, and one of the reasons why the volume of complaints increased after </a:t>
            </a:r>
            <a:r>
              <a:rPr lang="en-US" sz="2400" b="1" dirty="0"/>
              <a:t>2019</a:t>
            </a:r>
            <a:r>
              <a:rPr lang="en-US" sz="2400" dirty="0"/>
              <a:t> is due to some of those companies failing to respond to consumer complaints during the pandemic.</a:t>
            </a:r>
          </a:p>
        </p:txBody>
      </p:sp>
      <p:pic>
        <p:nvPicPr>
          <p:cNvPr id="5126" name="Picture 6" descr="Did You Know Icon PNG Images, Vectors Free Download - Pngtree">
            <a:extLst>
              <a:ext uri="{FF2B5EF4-FFF2-40B4-BE49-F238E27FC236}">
                <a16:creationId xmlns:a16="http://schemas.microsoft.com/office/drawing/2014/main" id="{0322096E-3497-F26A-4235-C9CBA52C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96928">
            <a:off x="7366711" y="3301266"/>
            <a:ext cx="2073791" cy="207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87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The DEA Investigation Process - The Criminal Defense Firm">
            <a:extLst>
              <a:ext uri="{FF2B5EF4-FFF2-40B4-BE49-F238E27FC236}">
                <a16:creationId xmlns:a16="http://schemas.microsoft.com/office/drawing/2014/main" id="{F5E98A87-069C-D54B-2E1C-94EAEA9A1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50" b="99500" l="10000" r="90000">
                        <a14:foregroundMark x1="38333" y1="9500" x2="47833" y2="5250"/>
                        <a14:foregroundMark x1="47833" y1="5250" x2="48167" y2="5250"/>
                        <a14:foregroundMark x1="65500" y1="81500" x2="77833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7324">
            <a:off x="7556237" y="482151"/>
            <a:ext cx="1999431" cy="133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6199;p39">
            <a:extLst>
              <a:ext uri="{FF2B5EF4-FFF2-40B4-BE49-F238E27FC236}">
                <a16:creationId xmlns:a16="http://schemas.microsoft.com/office/drawing/2014/main" id="{B212D05B-3907-9B6C-1AE7-101D9ED2B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9702" y="633140"/>
            <a:ext cx="6030475" cy="743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Purpose and Problem Statement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081489-DCB7-BD43-007E-FCF2D62EF0DC}"/>
              </a:ext>
            </a:extLst>
          </p:cNvPr>
          <p:cNvGrpSpPr/>
          <p:nvPr/>
        </p:nvGrpSpPr>
        <p:grpSpPr>
          <a:xfrm>
            <a:off x="453022" y="633140"/>
            <a:ext cx="615600" cy="615593"/>
            <a:chOff x="412237" y="157424"/>
            <a:chExt cx="615600" cy="615593"/>
          </a:xfrm>
        </p:grpSpPr>
        <p:grpSp>
          <p:nvGrpSpPr>
            <p:cNvPr id="14" name="Google Shape;5496;p36">
              <a:extLst>
                <a:ext uri="{FF2B5EF4-FFF2-40B4-BE49-F238E27FC236}">
                  <a16:creationId xmlns:a16="http://schemas.microsoft.com/office/drawing/2014/main" id="{9371BCFC-980B-CFAA-E1CA-5BB2BA1E72BE}"/>
                </a:ext>
              </a:extLst>
            </p:cNvPr>
            <p:cNvGrpSpPr/>
            <p:nvPr/>
          </p:nvGrpSpPr>
          <p:grpSpPr>
            <a:xfrm>
              <a:off x="412237" y="157424"/>
              <a:ext cx="615525" cy="615593"/>
              <a:chOff x="4273756" y="1374896"/>
              <a:chExt cx="615525" cy="615593"/>
            </a:xfrm>
          </p:grpSpPr>
          <p:sp>
            <p:nvSpPr>
              <p:cNvPr id="16" name="Google Shape;5497;p36">
                <a:extLst>
                  <a:ext uri="{FF2B5EF4-FFF2-40B4-BE49-F238E27FC236}">
                    <a16:creationId xmlns:a16="http://schemas.microsoft.com/office/drawing/2014/main" id="{B2997197-7C19-B4A8-D243-15B5D65754A5}"/>
                  </a:ext>
                </a:extLst>
              </p:cNvPr>
              <p:cNvSpPr/>
              <p:nvPr/>
            </p:nvSpPr>
            <p:spPr>
              <a:xfrm>
                <a:off x="4273756" y="1374896"/>
                <a:ext cx="615525" cy="615593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9525" dir="5400000" algn="bl" rotWithShape="0">
                  <a:schemeClr val="dk2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498;p36">
                <a:extLst>
                  <a:ext uri="{FF2B5EF4-FFF2-40B4-BE49-F238E27FC236}">
                    <a16:creationId xmlns:a16="http://schemas.microsoft.com/office/drawing/2014/main" id="{2BBE0E91-A982-C259-A97F-852A90943C3B}"/>
                  </a:ext>
                </a:extLst>
              </p:cNvPr>
              <p:cNvSpPr/>
              <p:nvPr/>
            </p:nvSpPr>
            <p:spPr>
              <a:xfrm>
                <a:off x="4342601" y="1443741"/>
                <a:ext cx="477835" cy="477903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5510;p36">
              <a:extLst>
                <a:ext uri="{FF2B5EF4-FFF2-40B4-BE49-F238E27FC236}">
                  <a16:creationId xmlns:a16="http://schemas.microsoft.com/office/drawing/2014/main" id="{EAEDF0C1-822C-4937-7661-0E20B48E38C2}"/>
                </a:ext>
              </a:extLst>
            </p:cNvPr>
            <p:cNvSpPr txBox="1">
              <a:spLocks/>
            </p:cNvSpPr>
            <p:nvPr/>
          </p:nvSpPr>
          <p:spPr>
            <a:xfrm>
              <a:off x="412237" y="310870"/>
              <a:ext cx="615600" cy="308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lt1"/>
                  </a:solidFill>
                  <a:latin typeface="IM Fell English SC" panose="020B0604020202020204" charset="0"/>
                </a:rPr>
                <a:t>02</a:t>
              </a:r>
            </a:p>
          </p:txBody>
        </p:sp>
      </p:grpSp>
      <p:sp>
        <p:nvSpPr>
          <p:cNvPr id="18" name="Google Shape;6198;p39">
            <a:extLst>
              <a:ext uri="{FF2B5EF4-FFF2-40B4-BE49-F238E27FC236}">
                <a16:creationId xmlns:a16="http://schemas.microsoft.com/office/drawing/2014/main" id="{7C6CF638-7F12-2F7D-5E8F-BB0FC6647A2A}"/>
              </a:ext>
            </a:extLst>
          </p:cNvPr>
          <p:cNvSpPr txBox="1">
            <a:spLocks/>
          </p:cNvSpPr>
          <p:nvPr/>
        </p:nvSpPr>
        <p:spPr>
          <a:xfrm>
            <a:off x="521867" y="1402179"/>
            <a:ext cx="7593433" cy="1289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sz="1600" dirty="0"/>
              <a:t>In recent years, there has been a noticeable increase in the quarterly volume of complaints received by the Consumer Financial Protection Bureau (CFPB). </a:t>
            </a:r>
          </a:p>
        </p:txBody>
      </p:sp>
      <p:sp>
        <p:nvSpPr>
          <p:cNvPr id="2" name="Google Shape;6198;p39">
            <a:extLst>
              <a:ext uri="{FF2B5EF4-FFF2-40B4-BE49-F238E27FC236}">
                <a16:creationId xmlns:a16="http://schemas.microsoft.com/office/drawing/2014/main" id="{E7FB2AFB-3276-EA0C-D8B4-D06A01547C5E}"/>
              </a:ext>
            </a:extLst>
          </p:cNvPr>
          <p:cNvSpPr txBox="1">
            <a:spLocks/>
          </p:cNvSpPr>
          <p:nvPr/>
        </p:nvSpPr>
        <p:spPr>
          <a:xfrm>
            <a:off x="453022" y="2852819"/>
            <a:ext cx="7960825" cy="78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139700" indent="0">
              <a:spcBef>
                <a:spcPts val="1600"/>
              </a:spcBef>
            </a:pPr>
            <a:r>
              <a:rPr lang="en-US" sz="3200" b="1" dirty="0"/>
              <a:t>What is the reason behind those complaints being increased🤔?</a:t>
            </a:r>
          </a:p>
        </p:txBody>
      </p:sp>
    </p:spTree>
    <p:extLst>
      <p:ext uri="{BB962C8B-B14F-4D97-AF65-F5344CB8AC3E}">
        <p14:creationId xmlns:p14="http://schemas.microsoft.com/office/powerpoint/2010/main" val="110043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E85D03-E202-18A1-DCD1-014884784060}"/>
              </a:ext>
            </a:extLst>
          </p:cNvPr>
          <p:cNvGrpSpPr/>
          <p:nvPr/>
        </p:nvGrpSpPr>
        <p:grpSpPr>
          <a:xfrm>
            <a:off x="3997655" y="2262658"/>
            <a:ext cx="1331740" cy="1281209"/>
            <a:chOff x="4114848" y="1527368"/>
            <a:chExt cx="674772" cy="6748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3CD42D-6C84-0405-8D2F-1F9C0845AD9E}"/>
                </a:ext>
              </a:extLst>
            </p:cNvPr>
            <p:cNvGrpSpPr/>
            <p:nvPr/>
          </p:nvGrpSpPr>
          <p:grpSpPr>
            <a:xfrm>
              <a:off x="4114848" y="1527368"/>
              <a:ext cx="674772" cy="674854"/>
              <a:chOff x="4234565" y="1346683"/>
              <a:chExt cx="674772" cy="674854"/>
            </a:xfrm>
          </p:grpSpPr>
          <p:grpSp>
            <p:nvGrpSpPr>
              <p:cNvPr id="10" name="Google Shape;7353;p47">
                <a:extLst>
                  <a:ext uri="{FF2B5EF4-FFF2-40B4-BE49-F238E27FC236}">
                    <a16:creationId xmlns:a16="http://schemas.microsoft.com/office/drawing/2014/main" id="{8B20FFAA-9366-E7A0-59E2-57699E555E8C}"/>
                  </a:ext>
                </a:extLst>
              </p:cNvPr>
              <p:cNvGrpSpPr/>
              <p:nvPr/>
            </p:nvGrpSpPr>
            <p:grpSpPr>
              <a:xfrm>
                <a:off x="4234565" y="1346683"/>
                <a:ext cx="674772" cy="674854"/>
                <a:chOff x="60038" y="494995"/>
                <a:chExt cx="840418" cy="840520"/>
              </a:xfrm>
            </p:grpSpPr>
            <p:sp>
              <p:nvSpPr>
                <p:cNvPr id="14" name="Google Shape;7354;p47">
                  <a:extLst>
                    <a:ext uri="{FF2B5EF4-FFF2-40B4-BE49-F238E27FC236}">
                      <a16:creationId xmlns:a16="http://schemas.microsoft.com/office/drawing/2014/main" id="{841A053E-919C-AECD-C336-CE5CA27DF43A}"/>
                    </a:ext>
                  </a:extLst>
                </p:cNvPr>
                <p:cNvSpPr/>
                <p:nvPr/>
              </p:nvSpPr>
              <p:spPr>
                <a:xfrm>
                  <a:off x="60038" y="494995"/>
                  <a:ext cx="840418" cy="840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9" h="13599" extrusionOk="0">
                      <a:moveTo>
                        <a:pt x="6800" y="0"/>
                      </a:moveTo>
                      <a:cubicBezTo>
                        <a:pt x="3047" y="0"/>
                        <a:pt x="1" y="3046"/>
                        <a:pt x="1" y="6799"/>
                      </a:cubicBezTo>
                      <a:cubicBezTo>
                        <a:pt x="1" y="10552"/>
                        <a:pt x="3047" y="13598"/>
                        <a:pt x="6800" y="13598"/>
                      </a:cubicBezTo>
                      <a:cubicBezTo>
                        <a:pt x="10553" y="13598"/>
                        <a:pt x="13599" y="10552"/>
                        <a:pt x="13599" y="6799"/>
                      </a:cubicBezTo>
                      <a:cubicBezTo>
                        <a:pt x="13599" y="3046"/>
                        <a:pt x="10553" y="0"/>
                        <a:pt x="68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28575" dist="9525" dir="5400000" algn="bl" rotWithShape="0">
                    <a:schemeClr val="dk2">
                      <a:alpha val="4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7355;p47">
                  <a:extLst>
                    <a:ext uri="{FF2B5EF4-FFF2-40B4-BE49-F238E27FC236}">
                      <a16:creationId xmlns:a16="http://schemas.microsoft.com/office/drawing/2014/main" id="{381DC0B3-4CA1-09A2-8A30-8C23002946C7}"/>
                    </a:ext>
                  </a:extLst>
                </p:cNvPr>
                <p:cNvSpPr/>
                <p:nvPr/>
              </p:nvSpPr>
              <p:spPr>
                <a:xfrm>
                  <a:off x="154381" y="589372"/>
                  <a:ext cx="651732" cy="65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9" h="13599" extrusionOk="0">
                      <a:moveTo>
                        <a:pt x="6800" y="0"/>
                      </a:moveTo>
                      <a:cubicBezTo>
                        <a:pt x="3047" y="0"/>
                        <a:pt x="1" y="3046"/>
                        <a:pt x="1" y="6799"/>
                      </a:cubicBezTo>
                      <a:cubicBezTo>
                        <a:pt x="1" y="10552"/>
                        <a:pt x="3047" y="13598"/>
                        <a:pt x="6800" y="13598"/>
                      </a:cubicBezTo>
                      <a:cubicBezTo>
                        <a:pt x="10553" y="13598"/>
                        <a:pt x="13599" y="10552"/>
                        <a:pt x="13599" y="6799"/>
                      </a:cubicBezTo>
                      <a:cubicBezTo>
                        <a:pt x="13599" y="3046"/>
                        <a:pt x="10553" y="0"/>
                        <a:pt x="68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7386;p47">
                <a:extLst>
                  <a:ext uri="{FF2B5EF4-FFF2-40B4-BE49-F238E27FC236}">
                    <a16:creationId xmlns:a16="http://schemas.microsoft.com/office/drawing/2014/main" id="{119F9768-025A-9A0B-2142-496216D80A22}"/>
                  </a:ext>
                </a:extLst>
              </p:cNvPr>
              <p:cNvGrpSpPr/>
              <p:nvPr/>
            </p:nvGrpSpPr>
            <p:grpSpPr>
              <a:xfrm>
                <a:off x="4434595" y="1548442"/>
                <a:ext cx="274711" cy="271335"/>
                <a:chOff x="-37808850" y="3221575"/>
                <a:chExt cx="321375" cy="317425"/>
              </a:xfrm>
            </p:grpSpPr>
            <p:sp>
              <p:nvSpPr>
                <p:cNvPr id="12" name="Google Shape;7387;p47">
                  <a:extLst>
                    <a:ext uri="{FF2B5EF4-FFF2-40B4-BE49-F238E27FC236}">
                      <a16:creationId xmlns:a16="http://schemas.microsoft.com/office/drawing/2014/main" id="{2FACCA90-6FBC-6301-33B6-24784E180239}"/>
                    </a:ext>
                  </a:extLst>
                </p:cNvPr>
                <p:cNvSpPr/>
                <p:nvPr/>
              </p:nvSpPr>
              <p:spPr>
                <a:xfrm>
                  <a:off x="-37808850" y="3294050"/>
                  <a:ext cx="261500" cy="2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0" h="9798" extrusionOk="0">
                      <a:moveTo>
                        <a:pt x="6091" y="980"/>
                      </a:moveTo>
                      <a:cubicBezTo>
                        <a:pt x="6596" y="980"/>
                        <a:pt x="7119" y="1154"/>
                        <a:pt x="7562" y="1520"/>
                      </a:cubicBezTo>
                      <a:cubicBezTo>
                        <a:pt x="7719" y="1677"/>
                        <a:pt x="7751" y="1898"/>
                        <a:pt x="7593" y="2087"/>
                      </a:cubicBezTo>
                      <a:cubicBezTo>
                        <a:pt x="7518" y="2181"/>
                        <a:pt x="7387" y="2241"/>
                        <a:pt x="7260" y="2241"/>
                      </a:cubicBezTo>
                      <a:cubicBezTo>
                        <a:pt x="7174" y="2241"/>
                        <a:pt x="7090" y="2213"/>
                        <a:pt x="7026" y="2150"/>
                      </a:cubicBezTo>
                      <a:cubicBezTo>
                        <a:pt x="6747" y="1918"/>
                        <a:pt x="6415" y="1807"/>
                        <a:pt x="6101" y="1807"/>
                      </a:cubicBezTo>
                      <a:cubicBezTo>
                        <a:pt x="5776" y="1807"/>
                        <a:pt x="5470" y="1925"/>
                        <a:pt x="5262" y="2150"/>
                      </a:cubicBezTo>
                      <a:cubicBezTo>
                        <a:pt x="5183" y="2229"/>
                        <a:pt x="5073" y="2268"/>
                        <a:pt x="4962" y="2268"/>
                      </a:cubicBezTo>
                      <a:cubicBezTo>
                        <a:pt x="4852" y="2268"/>
                        <a:pt x="4742" y="2229"/>
                        <a:pt x="4663" y="2150"/>
                      </a:cubicBezTo>
                      <a:cubicBezTo>
                        <a:pt x="4506" y="1992"/>
                        <a:pt x="4506" y="1709"/>
                        <a:pt x="4663" y="1551"/>
                      </a:cubicBezTo>
                      <a:cubicBezTo>
                        <a:pt x="5037" y="1177"/>
                        <a:pt x="5553" y="980"/>
                        <a:pt x="6091" y="980"/>
                      </a:cubicBezTo>
                      <a:close/>
                      <a:moveTo>
                        <a:pt x="3781" y="7852"/>
                      </a:moveTo>
                      <a:lnTo>
                        <a:pt x="4348" y="8451"/>
                      </a:lnTo>
                      <a:lnTo>
                        <a:pt x="4002" y="8797"/>
                      </a:lnTo>
                      <a:cubicBezTo>
                        <a:pt x="3923" y="8876"/>
                        <a:pt x="3812" y="8915"/>
                        <a:pt x="3702" y="8915"/>
                      </a:cubicBezTo>
                      <a:cubicBezTo>
                        <a:pt x="3592" y="8915"/>
                        <a:pt x="3482" y="8876"/>
                        <a:pt x="3403" y="8797"/>
                      </a:cubicBezTo>
                      <a:cubicBezTo>
                        <a:pt x="3214" y="8640"/>
                        <a:pt x="3214" y="8356"/>
                        <a:pt x="3403" y="8199"/>
                      </a:cubicBezTo>
                      <a:lnTo>
                        <a:pt x="3781" y="7852"/>
                      </a:lnTo>
                      <a:close/>
                      <a:moveTo>
                        <a:pt x="6201" y="1"/>
                      </a:moveTo>
                      <a:cubicBezTo>
                        <a:pt x="5236" y="1"/>
                        <a:pt x="4264" y="375"/>
                        <a:pt x="3529" y="1110"/>
                      </a:cubicBezTo>
                      <a:lnTo>
                        <a:pt x="2363" y="2307"/>
                      </a:lnTo>
                      <a:cubicBezTo>
                        <a:pt x="2269" y="2370"/>
                        <a:pt x="2206" y="2402"/>
                        <a:pt x="2048" y="2402"/>
                      </a:cubicBezTo>
                      <a:cubicBezTo>
                        <a:pt x="1450" y="2465"/>
                        <a:pt x="851" y="2622"/>
                        <a:pt x="378" y="3095"/>
                      </a:cubicBezTo>
                      <a:cubicBezTo>
                        <a:pt x="0" y="3441"/>
                        <a:pt x="0" y="4040"/>
                        <a:pt x="347" y="4418"/>
                      </a:cubicBezTo>
                      <a:lnTo>
                        <a:pt x="3182" y="7254"/>
                      </a:lnTo>
                      <a:lnTo>
                        <a:pt x="2773" y="7663"/>
                      </a:lnTo>
                      <a:cubicBezTo>
                        <a:pt x="2300" y="8136"/>
                        <a:pt x="2300" y="8923"/>
                        <a:pt x="2773" y="9427"/>
                      </a:cubicBezTo>
                      <a:cubicBezTo>
                        <a:pt x="3009" y="9664"/>
                        <a:pt x="3324" y="9782"/>
                        <a:pt x="3647" y="9782"/>
                      </a:cubicBezTo>
                      <a:cubicBezTo>
                        <a:pt x="3970" y="9782"/>
                        <a:pt x="4301" y="9664"/>
                        <a:pt x="4569" y="9427"/>
                      </a:cubicBezTo>
                      <a:lnTo>
                        <a:pt x="4947" y="9018"/>
                      </a:lnTo>
                      <a:lnTo>
                        <a:pt x="5419" y="9490"/>
                      </a:lnTo>
                      <a:cubicBezTo>
                        <a:pt x="5624" y="9695"/>
                        <a:pt x="5868" y="9798"/>
                        <a:pt x="6112" y="9798"/>
                      </a:cubicBezTo>
                      <a:cubicBezTo>
                        <a:pt x="6357" y="9798"/>
                        <a:pt x="6601" y="9695"/>
                        <a:pt x="6805" y="9490"/>
                      </a:cubicBezTo>
                      <a:cubicBezTo>
                        <a:pt x="7278" y="9018"/>
                        <a:pt x="7436" y="8388"/>
                        <a:pt x="7467" y="7852"/>
                      </a:cubicBezTo>
                      <a:cubicBezTo>
                        <a:pt x="7467" y="7726"/>
                        <a:pt x="7499" y="7663"/>
                        <a:pt x="7593" y="7569"/>
                      </a:cubicBezTo>
                      <a:lnTo>
                        <a:pt x="8696" y="6466"/>
                      </a:lnTo>
                      <a:cubicBezTo>
                        <a:pt x="10460" y="4702"/>
                        <a:pt x="10145" y="1740"/>
                        <a:pt x="8066" y="511"/>
                      </a:cubicBezTo>
                      <a:cubicBezTo>
                        <a:pt x="7496" y="170"/>
                        <a:pt x="6850" y="1"/>
                        <a:pt x="62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7388;p47">
                  <a:extLst>
                    <a:ext uri="{FF2B5EF4-FFF2-40B4-BE49-F238E27FC236}">
                      <a16:creationId xmlns:a16="http://schemas.microsoft.com/office/drawing/2014/main" id="{78AADAC7-5610-C439-8BCB-D95FC24EE256}"/>
                    </a:ext>
                  </a:extLst>
                </p:cNvPr>
                <p:cNvSpPr/>
                <p:nvPr/>
              </p:nvSpPr>
              <p:spPr>
                <a:xfrm>
                  <a:off x="-37601700" y="3221575"/>
                  <a:ext cx="114225" cy="11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4451" extrusionOk="0">
                      <a:moveTo>
                        <a:pt x="3226" y="0"/>
                      </a:moveTo>
                      <a:cubicBezTo>
                        <a:pt x="2907" y="0"/>
                        <a:pt x="2584" y="118"/>
                        <a:pt x="2332" y="355"/>
                      </a:cubicBezTo>
                      <a:lnTo>
                        <a:pt x="0" y="2686"/>
                      </a:lnTo>
                      <a:cubicBezTo>
                        <a:pt x="788" y="3095"/>
                        <a:pt x="1355" y="3631"/>
                        <a:pt x="1796" y="4450"/>
                      </a:cubicBezTo>
                      <a:lnTo>
                        <a:pt x="4096" y="2119"/>
                      </a:lnTo>
                      <a:cubicBezTo>
                        <a:pt x="4568" y="1646"/>
                        <a:pt x="4568" y="859"/>
                        <a:pt x="4096" y="355"/>
                      </a:cubicBezTo>
                      <a:cubicBezTo>
                        <a:pt x="3860" y="118"/>
                        <a:pt x="3545" y="0"/>
                        <a:pt x="32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9" name="Picture 8" descr="Consumer Financial Protection Bureau - Wikipedia">
              <a:extLst>
                <a:ext uri="{FF2B5EF4-FFF2-40B4-BE49-F238E27FC236}">
                  <a16:creationId xmlns:a16="http://schemas.microsoft.com/office/drawing/2014/main" id="{256EEC65-46BC-6F54-6618-A91F1B19DF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170" y="1617159"/>
              <a:ext cx="497935" cy="497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A62959-F547-308A-1517-81A25BD8C423}"/>
              </a:ext>
            </a:extLst>
          </p:cNvPr>
          <p:cNvGrpSpPr/>
          <p:nvPr/>
        </p:nvGrpSpPr>
        <p:grpSpPr>
          <a:xfrm>
            <a:off x="1199722" y="1317168"/>
            <a:ext cx="1331740" cy="1281209"/>
            <a:chOff x="1497759" y="1254259"/>
            <a:chExt cx="674772" cy="674854"/>
          </a:xfrm>
        </p:grpSpPr>
        <p:grpSp>
          <p:nvGrpSpPr>
            <p:cNvPr id="17" name="Google Shape;7350;p47">
              <a:extLst>
                <a:ext uri="{FF2B5EF4-FFF2-40B4-BE49-F238E27FC236}">
                  <a16:creationId xmlns:a16="http://schemas.microsoft.com/office/drawing/2014/main" id="{CEE6ADBF-C2C6-3A18-6BB5-68B63E34AEE4}"/>
                </a:ext>
              </a:extLst>
            </p:cNvPr>
            <p:cNvGrpSpPr/>
            <p:nvPr/>
          </p:nvGrpSpPr>
          <p:grpSpPr>
            <a:xfrm>
              <a:off x="1497759" y="1254259"/>
              <a:ext cx="674772" cy="674854"/>
              <a:chOff x="60038" y="494995"/>
              <a:chExt cx="840418" cy="840520"/>
            </a:xfrm>
          </p:grpSpPr>
          <p:sp>
            <p:nvSpPr>
              <p:cNvPr id="19" name="Google Shape;7351;p47">
                <a:extLst>
                  <a:ext uri="{FF2B5EF4-FFF2-40B4-BE49-F238E27FC236}">
                    <a16:creationId xmlns:a16="http://schemas.microsoft.com/office/drawing/2014/main" id="{8859B98E-8C36-E1BB-655E-5B9B6AFE13DA}"/>
                  </a:ext>
                </a:extLst>
              </p:cNvPr>
              <p:cNvSpPr/>
              <p:nvPr/>
            </p:nvSpPr>
            <p:spPr>
              <a:xfrm>
                <a:off x="60038" y="494995"/>
                <a:ext cx="840418" cy="840520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9525" dir="5400000" algn="bl" rotWithShape="0">
                  <a:schemeClr val="dk2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352;p47">
                <a:extLst>
                  <a:ext uri="{FF2B5EF4-FFF2-40B4-BE49-F238E27FC236}">
                    <a16:creationId xmlns:a16="http://schemas.microsoft.com/office/drawing/2014/main" id="{1DBE918E-FD4F-5E24-0A60-1B086706ED76}"/>
                  </a:ext>
                </a:extLst>
              </p:cNvPr>
              <p:cNvSpPr/>
              <p:nvPr/>
            </p:nvSpPr>
            <p:spPr>
              <a:xfrm>
                <a:off x="154381" y="589372"/>
                <a:ext cx="651732" cy="651766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8" name="Picture 4" descr="81,359 Consumer Logo Royalty-Free Photos and Stock Images | Shutterstock">
              <a:extLst>
                <a:ext uri="{FF2B5EF4-FFF2-40B4-BE49-F238E27FC236}">
                  <a16:creationId xmlns:a16="http://schemas.microsoft.com/office/drawing/2014/main" id="{5B98ADA8-4FB9-A6A9-9A09-04066908DC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333" y1="41500" x2="52667" y2="44167"/>
                          <a14:foregroundMark x1="63500" y1="40000" x2="65333" y2="42667"/>
                          <a14:foregroundMark x1="65000" y1="54333" x2="66667" y2="56667"/>
                          <a14:foregroundMark x1="31333" y1="57833" x2="35167" y2="52000"/>
                          <a14:foregroundMark x1="35000" y1="42000" x2="40199" y2="36801"/>
                          <a14:backgroundMark x1="42000" y1="35667" x2="39833" y2="33500"/>
                          <a14:backgroundMark x1="42667" y1="34500" x2="42000" y2="32833"/>
                          <a14:backgroundMark x1="42000" y1="33667" x2="42833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71" t="29915" r="21689" b="29682"/>
            <a:stretch/>
          </p:blipFill>
          <p:spPr bwMode="auto">
            <a:xfrm>
              <a:off x="1604691" y="1440797"/>
              <a:ext cx="460908" cy="33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6199;p39">
            <a:extLst>
              <a:ext uri="{FF2B5EF4-FFF2-40B4-BE49-F238E27FC236}">
                <a16:creationId xmlns:a16="http://schemas.microsoft.com/office/drawing/2014/main" id="{D4F0A600-DF47-92AD-205E-6D2EB3B5C979}"/>
              </a:ext>
            </a:extLst>
          </p:cNvPr>
          <p:cNvSpPr txBox="1">
            <a:spLocks/>
          </p:cNvSpPr>
          <p:nvPr/>
        </p:nvSpPr>
        <p:spPr>
          <a:xfrm>
            <a:off x="2092106" y="1332258"/>
            <a:ext cx="1996384" cy="74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M Fell English SC"/>
              <a:buNone/>
              <a:defRPr sz="40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1. Complaint Submission</a:t>
            </a:r>
          </a:p>
        </p:txBody>
      </p:sp>
      <p:sp>
        <p:nvSpPr>
          <p:cNvPr id="22" name="Google Shape;6199;p39">
            <a:extLst>
              <a:ext uri="{FF2B5EF4-FFF2-40B4-BE49-F238E27FC236}">
                <a16:creationId xmlns:a16="http://schemas.microsoft.com/office/drawing/2014/main" id="{1E4C7A2E-DAA8-AA50-5776-E2E81BBA4512}"/>
              </a:ext>
            </a:extLst>
          </p:cNvPr>
          <p:cNvSpPr txBox="1">
            <a:spLocks/>
          </p:cNvSpPr>
          <p:nvPr/>
        </p:nvSpPr>
        <p:spPr>
          <a:xfrm>
            <a:off x="3753794" y="3591026"/>
            <a:ext cx="1819460" cy="74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M Fell English SC"/>
              <a:buNone/>
              <a:defRPr sz="40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2. CFPB will send the complaint to the company</a:t>
            </a:r>
          </a:p>
        </p:txBody>
      </p:sp>
      <p:sp>
        <p:nvSpPr>
          <p:cNvPr id="23" name="Google Shape;6199;p39">
            <a:extLst>
              <a:ext uri="{FF2B5EF4-FFF2-40B4-BE49-F238E27FC236}">
                <a16:creationId xmlns:a16="http://schemas.microsoft.com/office/drawing/2014/main" id="{5E7F3DB0-DC5B-D8C2-0952-AAE65922DDCB}"/>
              </a:ext>
            </a:extLst>
          </p:cNvPr>
          <p:cNvSpPr txBox="1">
            <a:spLocks/>
          </p:cNvSpPr>
          <p:nvPr/>
        </p:nvSpPr>
        <p:spPr>
          <a:xfrm>
            <a:off x="6912176" y="2103739"/>
            <a:ext cx="1765210" cy="410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M Fell English SC"/>
              <a:buNone/>
              <a:defRPr sz="40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3. Companies typically respond within 15 days</a:t>
            </a:r>
          </a:p>
        </p:txBody>
      </p:sp>
      <p:sp>
        <p:nvSpPr>
          <p:cNvPr id="24" name="Google Shape;6199;p39">
            <a:extLst>
              <a:ext uri="{FF2B5EF4-FFF2-40B4-BE49-F238E27FC236}">
                <a16:creationId xmlns:a16="http://schemas.microsoft.com/office/drawing/2014/main" id="{064DD3FF-6CA3-FB19-1BB7-968F2D709D0A}"/>
              </a:ext>
            </a:extLst>
          </p:cNvPr>
          <p:cNvSpPr txBox="1">
            <a:spLocks/>
          </p:cNvSpPr>
          <p:nvPr/>
        </p:nvSpPr>
        <p:spPr>
          <a:xfrm>
            <a:off x="1156636" y="130012"/>
            <a:ext cx="6912764" cy="74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M Fell English SC"/>
              <a:buNone/>
              <a:defRPr sz="40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 the process of complaints submission </a:t>
            </a:r>
            <a:br>
              <a:rPr lang="en-US" sz="3200" dirty="0"/>
            </a:br>
            <a:endParaRPr lang="en-US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C0C068-F6B1-8BA2-D85E-C8FF35BD9EA9}"/>
              </a:ext>
            </a:extLst>
          </p:cNvPr>
          <p:cNvGrpSpPr/>
          <p:nvPr/>
        </p:nvGrpSpPr>
        <p:grpSpPr>
          <a:xfrm>
            <a:off x="653042" y="196677"/>
            <a:ext cx="615600" cy="615593"/>
            <a:chOff x="412237" y="157424"/>
            <a:chExt cx="615600" cy="615593"/>
          </a:xfrm>
        </p:grpSpPr>
        <p:grpSp>
          <p:nvGrpSpPr>
            <p:cNvPr id="26" name="Google Shape;5496;p36">
              <a:extLst>
                <a:ext uri="{FF2B5EF4-FFF2-40B4-BE49-F238E27FC236}">
                  <a16:creationId xmlns:a16="http://schemas.microsoft.com/office/drawing/2014/main" id="{BED3A03C-E53D-7D4E-CE5C-637153D2E6C2}"/>
                </a:ext>
              </a:extLst>
            </p:cNvPr>
            <p:cNvGrpSpPr/>
            <p:nvPr/>
          </p:nvGrpSpPr>
          <p:grpSpPr>
            <a:xfrm>
              <a:off x="412237" y="157424"/>
              <a:ext cx="615525" cy="615593"/>
              <a:chOff x="4273756" y="1374896"/>
              <a:chExt cx="615525" cy="615593"/>
            </a:xfrm>
          </p:grpSpPr>
          <p:sp>
            <p:nvSpPr>
              <p:cNvPr id="28" name="Google Shape;5497;p36">
                <a:extLst>
                  <a:ext uri="{FF2B5EF4-FFF2-40B4-BE49-F238E27FC236}">
                    <a16:creationId xmlns:a16="http://schemas.microsoft.com/office/drawing/2014/main" id="{851AAE73-F37A-16CE-1077-310765F0264C}"/>
                  </a:ext>
                </a:extLst>
              </p:cNvPr>
              <p:cNvSpPr/>
              <p:nvPr/>
            </p:nvSpPr>
            <p:spPr>
              <a:xfrm>
                <a:off x="4273756" y="1374896"/>
                <a:ext cx="615525" cy="615593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9525" dir="5400000" algn="bl" rotWithShape="0">
                  <a:schemeClr val="dk2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498;p36">
                <a:extLst>
                  <a:ext uri="{FF2B5EF4-FFF2-40B4-BE49-F238E27FC236}">
                    <a16:creationId xmlns:a16="http://schemas.microsoft.com/office/drawing/2014/main" id="{3078DF90-B58C-F9E2-4BDD-AD1B58C25F77}"/>
                  </a:ext>
                </a:extLst>
              </p:cNvPr>
              <p:cNvSpPr/>
              <p:nvPr/>
            </p:nvSpPr>
            <p:spPr>
              <a:xfrm>
                <a:off x="4342601" y="1443741"/>
                <a:ext cx="477835" cy="477903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5510;p36">
              <a:extLst>
                <a:ext uri="{FF2B5EF4-FFF2-40B4-BE49-F238E27FC236}">
                  <a16:creationId xmlns:a16="http://schemas.microsoft.com/office/drawing/2014/main" id="{EC2D9A8A-8BA2-5453-B4DE-33D2B87B9E81}"/>
                </a:ext>
              </a:extLst>
            </p:cNvPr>
            <p:cNvSpPr txBox="1">
              <a:spLocks/>
            </p:cNvSpPr>
            <p:nvPr/>
          </p:nvSpPr>
          <p:spPr>
            <a:xfrm>
              <a:off x="412237" y="310870"/>
              <a:ext cx="615600" cy="308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3000" dirty="0">
                  <a:solidFill>
                    <a:schemeClr val="lt1"/>
                  </a:solidFill>
                  <a:latin typeface="IM Fell English SC" panose="020B0604020202020204" charset="0"/>
                </a:rPr>
                <a:t>03</a:t>
              </a:r>
            </a:p>
          </p:txBody>
        </p:sp>
      </p:grpSp>
      <p:sp>
        <p:nvSpPr>
          <p:cNvPr id="30" name="Google Shape;6199;p39">
            <a:extLst>
              <a:ext uri="{FF2B5EF4-FFF2-40B4-BE49-F238E27FC236}">
                <a16:creationId xmlns:a16="http://schemas.microsoft.com/office/drawing/2014/main" id="{F99AF31B-62CB-556D-E674-C0D5B0068CE0}"/>
              </a:ext>
            </a:extLst>
          </p:cNvPr>
          <p:cNvSpPr txBox="1">
            <a:spLocks/>
          </p:cNvSpPr>
          <p:nvPr/>
        </p:nvSpPr>
        <p:spPr>
          <a:xfrm rot="2002726">
            <a:off x="3468779" y="1508928"/>
            <a:ext cx="2689590" cy="74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M Fell English SC"/>
              <a:buNone/>
              <a:defRPr sz="40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4. Follow-Up and Feedback</a:t>
            </a:r>
          </a:p>
        </p:txBody>
      </p:sp>
      <p:pic>
        <p:nvPicPr>
          <p:cNvPr id="31" name="Picture 14" descr="Dashed Curved Brown Arrow | Citypng">
            <a:extLst>
              <a:ext uri="{FF2B5EF4-FFF2-40B4-BE49-F238E27FC236}">
                <a16:creationId xmlns:a16="http://schemas.microsoft.com/office/drawing/2014/main" id="{351B6E2E-C468-68D4-7827-5A04F41CD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75" r="98375">
                        <a14:foregroundMark x1="14250" y1="74750" x2="14250" y2="74750"/>
                        <a14:foregroundMark x1="9500" y1="73750" x2="9500" y2="73750"/>
                        <a14:foregroundMark x1="5375" y1="72750" x2="5375" y2="72750"/>
                        <a14:foregroundMark x1="3000" y1="69625" x2="3000" y2="69625"/>
                        <a14:foregroundMark x1="18750" y1="74750" x2="18750" y2="74750"/>
                        <a14:foregroundMark x1="750" y1="64875" x2="750" y2="64875"/>
                        <a14:foregroundMark x1="375" y1="61125" x2="375" y2="61125"/>
                        <a14:foregroundMark x1="1375" y1="56375" x2="1375" y2="56375"/>
                        <a14:foregroundMark x1="2875" y1="52500" x2="2875" y2="52500"/>
                        <a14:foregroundMark x1="5750" y1="48125" x2="5750" y2="48125"/>
                        <a14:foregroundMark x1="8250" y1="45125" x2="8250" y2="45125"/>
                        <a14:foregroundMark x1="11000" y1="43375" x2="11000" y2="43375"/>
                        <a14:foregroundMark x1="14875" y1="40500" x2="14875" y2="40500"/>
                        <a14:foregroundMark x1="19375" y1="38250" x2="19375" y2="38250"/>
                        <a14:foregroundMark x1="23125" y1="36375" x2="23125" y2="36375"/>
                        <a14:foregroundMark x1="27500" y1="35750" x2="27500" y2="35750"/>
                        <a14:foregroundMark x1="31250" y1="34750" x2="31250" y2="34750"/>
                        <a14:foregroundMark x1="36375" y1="34000" x2="36375" y2="34000"/>
                        <a14:foregroundMark x1="39375" y1="34000" x2="39375" y2="34000"/>
                        <a14:foregroundMark x1="45250" y1="34000" x2="45250" y2="34000"/>
                        <a14:foregroundMark x1="48125" y1="33625" x2="48125" y2="33625"/>
                        <a14:foregroundMark x1="53375" y1="33125" x2="53375" y2="33125"/>
                        <a14:foregroundMark x1="57500" y1="34250" x2="57500" y2="34250"/>
                        <a14:foregroundMark x1="61375" y1="33750" x2="61375" y2="33750"/>
                        <a14:foregroundMark x1="66875" y1="33750" x2="66875" y2="33750"/>
                        <a14:foregroundMark x1="70375" y1="33750" x2="70375" y2="33750"/>
                        <a14:foregroundMark x1="75125" y1="33375" x2="75125" y2="33375"/>
                        <a14:foregroundMark x1="78750" y1="32875" x2="78750" y2="32875"/>
                        <a14:foregroundMark x1="82500" y1="32375" x2="82500" y2="32375"/>
                        <a14:foregroundMark x1="87250" y1="31000" x2="87250" y2="31000"/>
                        <a14:foregroundMark x1="91000" y1="29625" x2="91000" y2="29625"/>
                        <a14:foregroundMark x1="95250" y1="27500" x2="95250" y2="27500"/>
                        <a14:foregroundMark x1="98375" y1="25250" x2="98375" y2="2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91" b="17816"/>
          <a:stretch/>
        </p:blipFill>
        <p:spPr bwMode="auto">
          <a:xfrm rot="2067747">
            <a:off x="891799" y="930997"/>
            <a:ext cx="6256756" cy="375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0D20B6C-8C4D-100E-6093-2DE1DBF0E2F5}"/>
              </a:ext>
            </a:extLst>
          </p:cNvPr>
          <p:cNvGrpSpPr/>
          <p:nvPr/>
        </p:nvGrpSpPr>
        <p:grpSpPr>
          <a:xfrm>
            <a:off x="7081295" y="2991529"/>
            <a:ext cx="1331740" cy="1281209"/>
            <a:chOff x="6719909" y="1546709"/>
            <a:chExt cx="674772" cy="674854"/>
          </a:xfrm>
        </p:grpSpPr>
        <p:grpSp>
          <p:nvGrpSpPr>
            <p:cNvPr id="3" name="Google Shape;7356;p47">
              <a:extLst>
                <a:ext uri="{FF2B5EF4-FFF2-40B4-BE49-F238E27FC236}">
                  <a16:creationId xmlns:a16="http://schemas.microsoft.com/office/drawing/2014/main" id="{998312D9-8563-F2E1-F493-618B49BAFE39}"/>
                </a:ext>
              </a:extLst>
            </p:cNvPr>
            <p:cNvGrpSpPr/>
            <p:nvPr/>
          </p:nvGrpSpPr>
          <p:grpSpPr>
            <a:xfrm>
              <a:off x="6719909" y="1546709"/>
              <a:ext cx="674772" cy="674854"/>
              <a:chOff x="60038" y="494995"/>
              <a:chExt cx="840418" cy="840520"/>
            </a:xfrm>
          </p:grpSpPr>
          <p:sp>
            <p:nvSpPr>
              <p:cNvPr id="5" name="Google Shape;7357;p47">
                <a:extLst>
                  <a:ext uri="{FF2B5EF4-FFF2-40B4-BE49-F238E27FC236}">
                    <a16:creationId xmlns:a16="http://schemas.microsoft.com/office/drawing/2014/main" id="{860E0833-F7EC-506A-DAF0-BE62DD232FE0}"/>
                  </a:ext>
                </a:extLst>
              </p:cNvPr>
              <p:cNvSpPr/>
              <p:nvPr/>
            </p:nvSpPr>
            <p:spPr>
              <a:xfrm>
                <a:off x="60038" y="494995"/>
                <a:ext cx="840418" cy="840520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9525" dir="5400000" algn="bl" rotWithShape="0">
                  <a:schemeClr val="dk2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7358;p47">
                <a:extLst>
                  <a:ext uri="{FF2B5EF4-FFF2-40B4-BE49-F238E27FC236}">
                    <a16:creationId xmlns:a16="http://schemas.microsoft.com/office/drawing/2014/main" id="{6D4BDF06-D6A4-1756-6E53-FDD8345FBE0D}"/>
                  </a:ext>
                </a:extLst>
              </p:cNvPr>
              <p:cNvSpPr/>
              <p:nvPr/>
            </p:nvSpPr>
            <p:spPr>
              <a:xfrm>
                <a:off x="154381" y="589372"/>
                <a:ext cx="651732" cy="651766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" name="Picture 6" descr="Company Logo Png: Over 5,292 Royalty-Free Licensable Stock Illustrations &amp;  Drawings | Shutterstock">
              <a:extLst>
                <a:ext uri="{FF2B5EF4-FFF2-40B4-BE49-F238E27FC236}">
                  <a16:creationId xmlns:a16="http://schemas.microsoft.com/office/drawing/2014/main" id="{5E5965C4-EC1D-BDF7-ADF9-D696982F93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4" t="16032" r="29509" b="43333"/>
            <a:stretch/>
          </p:blipFill>
          <p:spPr bwMode="auto">
            <a:xfrm>
              <a:off x="6847327" y="1669127"/>
              <a:ext cx="419936" cy="372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Picture 2" descr="Brown Arrow Icon On Transparent Background Png - SimilarPNG">
            <a:extLst>
              <a:ext uri="{FF2B5EF4-FFF2-40B4-BE49-F238E27FC236}">
                <a16:creationId xmlns:a16="http://schemas.microsoft.com/office/drawing/2014/main" id="{81F71988-0880-B9F6-A348-4F4774C0E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097" b="38351"/>
          <a:stretch/>
        </p:blipFill>
        <p:spPr bwMode="auto">
          <a:xfrm rot="919687">
            <a:off x="2338753" y="2259927"/>
            <a:ext cx="1712575" cy="35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Brown Arrow Icon On Transparent Background Png - SimilarPNG">
            <a:extLst>
              <a:ext uri="{FF2B5EF4-FFF2-40B4-BE49-F238E27FC236}">
                <a16:creationId xmlns:a16="http://schemas.microsoft.com/office/drawing/2014/main" id="{0176FC9F-C9F4-E37D-53A9-B9B2BEB17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097" b="38351"/>
          <a:stretch/>
        </p:blipFill>
        <p:spPr bwMode="auto">
          <a:xfrm rot="919687">
            <a:off x="5250683" y="3337986"/>
            <a:ext cx="1712575" cy="35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08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4" name="Google Shape;6504;p41"/>
          <p:cNvGrpSpPr/>
          <p:nvPr/>
        </p:nvGrpSpPr>
        <p:grpSpPr>
          <a:xfrm>
            <a:off x="3969238" y="673533"/>
            <a:ext cx="1428818" cy="1428914"/>
            <a:chOff x="4273756" y="1374896"/>
            <a:chExt cx="615525" cy="615593"/>
          </a:xfrm>
        </p:grpSpPr>
        <p:sp>
          <p:nvSpPr>
            <p:cNvPr id="6505" name="Google Shape;6505;p41"/>
            <p:cNvSpPr/>
            <p:nvPr/>
          </p:nvSpPr>
          <p:spPr>
            <a:xfrm>
              <a:off x="4273756" y="1374896"/>
              <a:ext cx="615525" cy="615593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9525" dir="5400000" algn="bl" rotWithShape="0">
                <a:schemeClr val="dk2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41"/>
            <p:cNvSpPr/>
            <p:nvPr/>
          </p:nvSpPr>
          <p:spPr>
            <a:xfrm>
              <a:off x="4342601" y="1443741"/>
              <a:ext cx="477835" cy="477903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7" name="Google Shape;6507;p41"/>
          <p:cNvSpPr txBox="1">
            <a:spLocks noGrp="1"/>
          </p:cNvSpPr>
          <p:nvPr>
            <p:ph type="title" idx="2"/>
          </p:nvPr>
        </p:nvSpPr>
        <p:spPr>
          <a:xfrm>
            <a:off x="3959529" y="743966"/>
            <a:ext cx="1428900" cy="10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508" name="Google Shape;6508;p41"/>
          <p:cNvSpPr txBox="1">
            <a:spLocks noGrp="1"/>
          </p:cNvSpPr>
          <p:nvPr>
            <p:ph type="subTitle" idx="1"/>
          </p:nvPr>
        </p:nvSpPr>
        <p:spPr>
          <a:xfrm>
            <a:off x="2219642" y="3520954"/>
            <a:ext cx="4254637" cy="478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on complaints for 11 years 2012–2023</a:t>
            </a:r>
          </a:p>
        </p:txBody>
      </p:sp>
      <p:sp>
        <p:nvSpPr>
          <p:cNvPr id="6509" name="Google Shape;6509;p41"/>
          <p:cNvSpPr txBox="1">
            <a:spLocks noGrp="1"/>
          </p:cNvSpPr>
          <p:nvPr>
            <p:ph type="title"/>
          </p:nvPr>
        </p:nvSpPr>
        <p:spPr>
          <a:xfrm>
            <a:off x="771450" y="2267904"/>
            <a:ext cx="860115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 dirty="0"/>
              <a:t>Analysis and Investigation </a:t>
            </a:r>
          </a:p>
        </p:txBody>
      </p:sp>
      <p:grpSp>
        <p:nvGrpSpPr>
          <p:cNvPr id="6582" name="Google Shape;6582;p41"/>
          <p:cNvGrpSpPr/>
          <p:nvPr/>
        </p:nvGrpSpPr>
        <p:grpSpPr>
          <a:xfrm>
            <a:off x="7305330" y="3322379"/>
            <a:ext cx="1723875" cy="1610840"/>
            <a:chOff x="6370008" y="2222114"/>
            <a:chExt cx="2125521" cy="1907655"/>
          </a:xfrm>
        </p:grpSpPr>
        <p:grpSp>
          <p:nvGrpSpPr>
            <p:cNvPr id="6583" name="Google Shape;6583;p41"/>
            <p:cNvGrpSpPr/>
            <p:nvPr/>
          </p:nvGrpSpPr>
          <p:grpSpPr>
            <a:xfrm>
              <a:off x="6370008" y="2222114"/>
              <a:ext cx="2125521" cy="1907655"/>
              <a:chOff x="2716200" y="2575600"/>
              <a:chExt cx="661950" cy="594100"/>
            </a:xfrm>
          </p:grpSpPr>
          <p:sp>
            <p:nvSpPr>
              <p:cNvPr id="6584" name="Google Shape;6584;p41"/>
              <p:cNvSpPr/>
              <p:nvPr/>
            </p:nvSpPr>
            <p:spPr>
              <a:xfrm>
                <a:off x="2716200" y="2575600"/>
                <a:ext cx="661950" cy="594100"/>
              </a:xfrm>
              <a:custGeom>
                <a:avLst/>
                <a:gdLst/>
                <a:ahLst/>
                <a:cxnLst/>
                <a:rect l="l" t="t" r="r" b="b"/>
                <a:pathLst>
                  <a:path w="26478" h="23764" extrusionOk="0">
                    <a:moveTo>
                      <a:pt x="9520" y="6745"/>
                    </a:moveTo>
                    <a:lnTo>
                      <a:pt x="9612" y="6753"/>
                    </a:lnTo>
                    <a:lnTo>
                      <a:pt x="9650" y="6753"/>
                    </a:lnTo>
                    <a:lnTo>
                      <a:pt x="9695" y="6760"/>
                    </a:lnTo>
                    <a:cubicBezTo>
                      <a:pt x="9787" y="6783"/>
                      <a:pt x="9878" y="6806"/>
                      <a:pt x="9962" y="6844"/>
                    </a:cubicBezTo>
                    <a:cubicBezTo>
                      <a:pt x="10054" y="6890"/>
                      <a:pt x="10137" y="6943"/>
                      <a:pt x="10221" y="7004"/>
                    </a:cubicBezTo>
                    <a:cubicBezTo>
                      <a:pt x="10297" y="7073"/>
                      <a:pt x="10366" y="7141"/>
                      <a:pt x="10427" y="7225"/>
                    </a:cubicBezTo>
                    <a:cubicBezTo>
                      <a:pt x="10480" y="7301"/>
                      <a:pt x="10534" y="7385"/>
                      <a:pt x="10572" y="7477"/>
                    </a:cubicBezTo>
                    <a:cubicBezTo>
                      <a:pt x="10579" y="7492"/>
                      <a:pt x="10579" y="7507"/>
                      <a:pt x="10587" y="7522"/>
                    </a:cubicBezTo>
                    <a:lnTo>
                      <a:pt x="10595" y="7538"/>
                    </a:lnTo>
                    <a:cubicBezTo>
                      <a:pt x="10602" y="7568"/>
                      <a:pt x="10618" y="7599"/>
                      <a:pt x="10625" y="7629"/>
                    </a:cubicBezTo>
                    <a:lnTo>
                      <a:pt x="10648" y="7705"/>
                    </a:lnTo>
                    <a:cubicBezTo>
                      <a:pt x="10648" y="7728"/>
                      <a:pt x="10656" y="7743"/>
                      <a:pt x="10656" y="7759"/>
                    </a:cubicBezTo>
                    <a:lnTo>
                      <a:pt x="10663" y="7789"/>
                    </a:lnTo>
                    <a:cubicBezTo>
                      <a:pt x="10679" y="7881"/>
                      <a:pt x="10679" y="7972"/>
                      <a:pt x="10679" y="8064"/>
                    </a:cubicBezTo>
                    <a:cubicBezTo>
                      <a:pt x="10671" y="8216"/>
                      <a:pt x="10640" y="8361"/>
                      <a:pt x="10595" y="8506"/>
                    </a:cubicBezTo>
                    <a:cubicBezTo>
                      <a:pt x="10572" y="8551"/>
                      <a:pt x="10557" y="8597"/>
                      <a:pt x="10549" y="8620"/>
                    </a:cubicBezTo>
                    <a:lnTo>
                      <a:pt x="10503" y="8719"/>
                    </a:lnTo>
                    <a:cubicBezTo>
                      <a:pt x="10480" y="8765"/>
                      <a:pt x="10465" y="8810"/>
                      <a:pt x="10450" y="8864"/>
                    </a:cubicBezTo>
                    <a:cubicBezTo>
                      <a:pt x="10252" y="9009"/>
                      <a:pt x="10023" y="9100"/>
                      <a:pt x="9772" y="9131"/>
                    </a:cubicBezTo>
                    <a:cubicBezTo>
                      <a:pt x="9726" y="9138"/>
                      <a:pt x="9673" y="9138"/>
                      <a:pt x="9619" y="9138"/>
                    </a:cubicBezTo>
                    <a:cubicBezTo>
                      <a:pt x="8606" y="9138"/>
                      <a:pt x="7935" y="8094"/>
                      <a:pt x="8346" y="7172"/>
                    </a:cubicBezTo>
                    <a:cubicBezTo>
                      <a:pt x="8400" y="7149"/>
                      <a:pt x="8445" y="7126"/>
                      <a:pt x="8484" y="7096"/>
                    </a:cubicBezTo>
                    <a:lnTo>
                      <a:pt x="8567" y="7035"/>
                    </a:lnTo>
                    <a:cubicBezTo>
                      <a:pt x="8598" y="7019"/>
                      <a:pt x="8628" y="6997"/>
                      <a:pt x="8667" y="6966"/>
                    </a:cubicBezTo>
                    <a:lnTo>
                      <a:pt x="8682" y="6958"/>
                    </a:lnTo>
                    <a:cubicBezTo>
                      <a:pt x="8811" y="6882"/>
                      <a:pt x="8948" y="6821"/>
                      <a:pt x="9093" y="6783"/>
                    </a:cubicBezTo>
                    <a:cubicBezTo>
                      <a:pt x="9185" y="6760"/>
                      <a:pt x="9276" y="6745"/>
                      <a:pt x="9360" y="6745"/>
                    </a:cubicBezTo>
                    <a:close/>
                    <a:moveTo>
                      <a:pt x="13117" y="10335"/>
                    </a:moveTo>
                    <a:cubicBezTo>
                      <a:pt x="13018" y="10716"/>
                      <a:pt x="12995" y="11120"/>
                      <a:pt x="13041" y="11516"/>
                    </a:cubicBezTo>
                    <a:cubicBezTo>
                      <a:pt x="12995" y="11630"/>
                      <a:pt x="12965" y="11752"/>
                      <a:pt x="12957" y="11882"/>
                    </a:cubicBezTo>
                    <a:cubicBezTo>
                      <a:pt x="12546" y="12126"/>
                      <a:pt x="12294" y="12568"/>
                      <a:pt x="12294" y="13040"/>
                    </a:cubicBezTo>
                    <a:lnTo>
                      <a:pt x="12294" y="13277"/>
                    </a:lnTo>
                    <a:cubicBezTo>
                      <a:pt x="12203" y="13322"/>
                      <a:pt x="12111" y="13368"/>
                      <a:pt x="12028" y="13421"/>
                    </a:cubicBezTo>
                    <a:lnTo>
                      <a:pt x="11814" y="11516"/>
                    </a:lnTo>
                    <a:cubicBezTo>
                      <a:pt x="12325" y="11211"/>
                      <a:pt x="12767" y="10815"/>
                      <a:pt x="13117" y="10335"/>
                    </a:cubicBezTo>
                    <a:close/>
                    <a:moveTo>
                      <a:pt x="16120" y="0"/>
                    </a:moveTo>
                    <a:cubicBezTo>
                      <a:pt x="15373" y="0"/>
                      <a:pt x="14969" y="549"/>
                      <a:pt x="14756" y="846"/>
                    </a:cubicBezTo>
                    <a:cubicBezTo>
                      <a:pt x="14687" y="938"/>
                      <a:pt x="14619" y="1029"/>
                      <a:pt x="14535" y="1113"/>
                    </a:cubicBezTo>
                    <a:cubicBezTo>
                      <a:pt x="14329" y="1303"/>
                      <a:pt x="14177" y="1532"/>
                      <a:pt x="14062" y="1784"/>
                    </a:cubicBezTo>
                    <a:cubicBezTo>
                      <a:pt x="14032" y="1806"/>
                      <a:pt x="14001" y="1837"/>
                      <a:pt x="13971" y="1860"/>
                    </a:cubicBezTo>
                    <a:cubicBezTo>
                      <a:pt x="13857" y="1974"/>
                      <a:pt x="13453" y="2409"/>
                      <a:pt x="13209" y="3224"/>
                    </a:cubicBezTo>
                    <a:cubicBezTo>
                      <a:pt x="13186" y="3285"/>
                      <a:pt x="13171" y="3361"/>
                      <a:pt x="13148" y="3445"/>
                    </a:cubicBezTo>
                    <a:cubicBezTo>
                      <a:pt x="13018" y="3628"/>
                      <a:pt x="12942" y="3834"/>
                      <a:pt x="12927" y="4055"/>
                    </a:cubicBezTo>
                    <a:lnTo>
                      <a:pt x="12927" y="4108"/>
                    </a:lnTo>
                    <a:lnTo>
                      <a:pt x="12927" y="4177"/>
                    </a:lnTo>
                    <a:cubicBezTo>
                      <a:pt x="12927" y="4230"/>
                      <a:pt x="12927" y="4306"/>
                      <a:pt x="12934" y="4405"/>
                    </a:cubicBezTo>
                    <a:cubicBezTo>
                      <a:pt x="12927" y="4436"/>
                      <a:pt x="12919" y="4459"/>
                      <a:pt x="12912" y="4497"/>
                    </a:cubicBezTo>
                    <a:cubicBezTo>
                      <a:pt x="12904" y="4535"/>
                      <a:pt x="12881" y="4649"/>
                      <a:pt x="12858" y="4825"/>
                    </a:cubicBezTo>
                    <a:cubicBezTo>
                      <a:pt x="11985" y="3858"/>
                      <a:pt x="10803" y="3387"/>
                      <a:pt x="9627" y="3387"/>
                    </a:cubicBezTo>
                    <a:cubicBezTo>
                      <a:pt x="8217" y="3387"/>
                      <a:pt x="6816" y="4064"/>
                      <a:pt x="5969" y="5373"/>
                    </a:cubicBezTo>
                    <a:cubicBezTo>
                      <a:pt x="4406" y="7774"/>
                      <a:pt x="5542" y="11005"/>
                      <a:pt x="8263" y="11897"/>
                    </a:cubicBezTo>
                    <a:lnTo>
                      <a:pt x="8651" y="15334"/>
                    </a:lnTo>
                    <a:lnTo>
                      <a:pt x="1975" y="15822"/>
                    </a:lnTo>
                    <a:cubicBezTo>
                      <a:pt x="1762" y="15837"/>
                      <a:pt x="1563" y="15898"/>
                      <a:pt x="1380" y="16005"/>
                    </a:cubicBezTo>
                    <a:cubicBezTo>
                      <a:pt x="527" y="16493"/>
                      <a:pt x="1" y="17613"/>
                      <a:pt x="16" y="18924"/>
                    </a:cubicBezTo>
                    <a:cubicBezTo>
                      <a:pt x="24" y="20662"/>
                      <a:pt x="999" y="21973"/>
                      <a:pt x="2425" y="22171"/>
                    </a:cubicBezTo>
                    <a:cubicBezTo>
                      <a:pt x="4002" y="22399"/>
                      <a:pt x="16189" y="23741"/>
                      <a:pt x="16311" y="23756"/>
                    </a:cubicBezTo>
                    <a:cubicBezTo>
                      <a:pt x="16364" y="23756"/>
                      <a:pt x="16410" y="23764"/>
                      <a:pt x="16463" y="23764"/>
                    </a:cubicBezTo>
                    <a:cubicBezTo>
                      <a:pt x="16532" y="23764"/>
                      <a:pt x="16600" y="23756"/>
                      <a:pt x="16669" y="23748"/>
                    </a:cubicBezTo>
                    <a:cubicBezTo>
                      <a:pt x="20502" y="23146"/>
                      <a:pt x="25350" y="21729"/>
                      <a:pt x="25395" y="21713"/>
                    </a:cubicBezTo>
                    <a:cubicBezTo>
                      <a:pt x="25830" y="21584"/>
                      <a:pt x="26165" y="21256"/>
                      <a:pt x="26310" y="20837"/>
                    </a:cubicBezTo>
                    <a:cubicBezTo>
                      <a:pt x="26478" y="20372"/>
                      <a:pt x="26401" y="19854"/>
                      <a:pt x="26112" y="19450"/>
                    </a:cubicBezTo>
                    <a:cubicBezTo>
                      <a:pt x="25952" y="19221"/>
                      <a:pt x="25723" y="19038"/>
                      <a:pt x="25464" y="18932"/>
                    </a:cubicBezTo>
                    <a:lnTo>
                      <a:pt x="25464" y="18749"/>
                    </a:lnTo>
                    <a:cubicBezTo>
                      <a:pt x="25746" y="18634"/>
                      <a:pt x="25990" y="18429"/>
                      <a:pt x="26150" y="18177"/>
                    </a:cubicBezTo>
                    <a:cubicBezTo>
                      <a:pt x="26432" y="17750"/>
                      <a:pt x="26478" y="17217"/>
                      <a:pt x="26280" y="16744"/>
                    </a:cubicBezTo>
                    <a:cubicBezTo>
                      <a:pt x="26074" y="16257"/>
                      <a:pt x="25601" y="15929"/>
                      <a:pt x="25075" y="15898"/>
                    </a:cubicBezTo>
                    <a:lnTo>
                      <a:pt x="18369" y="15586"/>
                    </a:lnTo>
                    <a:lnTo>
                      <a:pt x="18369" y="15052"/>
                    </a:lnTo>
                    <a:cubicBezTo>
                      <a:pt x="18369" y="14267"/>
                      <a:pt x="17926" y="13620"/>
                      <a:pt x="17202" y="13284"/>
                    </a:cubicBezTo>
                    <a:lnTo>
                      <a:pt x="17202" y="13040"/>
                    </a:lnTo>
                    <a:cubicBezTo>
                      <a:pt x="17202" y="12796"/>
                      <a:pt x="17134" y="12545"/>
                      <a:pt x="17004" y="12332"/>
                    </a:cubicBezTo>
                    <a:lnTo>
                      <a:pt x="17035" y="12301"/>
                    </a:lnTo>
                    <a:cubicBezTo>
                      <a:pt x="17134" y="12172"/>
                      <a:pt x="17202" y="12027"/>
                      <a:pt x="17248" y="11874"/>
                    </a:cubicBezTo>
                    <a:cubicBezTo>
                      <a:pt x="17324" y="11745"/>
                      <a:pt x="17401" y="11630"/>
                      <a:pt x="17462" y="11508"/>
                    </a:cubicBezTo>
                    <a:lnTo>
                      <a:pt x="17477" y="11486"/>
                    </a:lnTo>
                    <a:cubicBezTo>
                      <a:pt x="17545" y="11341"/>
                      <a:pt x="17606" y="11196"/>
                      <a:pt x="17660" y="11044"/>
                    </a:cubicBezTo>
                    <a:cubicBezTo>
                      <a:pt x="17675" y="10990"/>
                      <a:pt x="17690" y="10944"/>
                      <a:pt x="17698" y="10906"/>
                    </a:cubicBezTo>
                    <a:lnTo>
                      <a:pt x="17713" y="10868"/>
                    </a:lnTo>
                    <a:cubicBezTo>
                      <a:pt x="17759" y="10693"/>
                      <a:pt x="17766" y="10518"/>
                      <a:pt x="17736" y="10342"/>
                    </a:cubicBezTo>
                    <a:cubicBezTo>
                      <a:pt x="18186" y="8795"/>
                      <a:pt x="18178" y="7789"/>
                      <a:pt x="18178" y="7675"/>
                    </a:cubicBezTo>
                    <a:cubicBezTo>
                      <a:pt x="18178" y="7591"/>
                      <a:pt x="18170" y="7500"/>
                      <a:pt x="18147" y="7416"/>
                    </a:cubicBezTo>
                    <a:lnTo>
                      <a:pt x="18178" y="7317"/>
                    </a:lnTo>
                    <a:lnTo>
                      <a:pt x="18186" y="7286"/>
                    </a:lnTo>
                    <a:cubicBezTo>
                      <a:pt x="18224" y="7134"/>
                      <a:pt x="18254" y="6997"/>
                      <a:pt x="18285" y="6875"/>
                    </a:cubicBezTo>
                    <a:lnTo>
                      <a:pt x="18285" y="6852"/>
                    </a:lnTo>
                    <a:cubicBezTo>
                      <a:pt x="18308" y="6722"/>
                      <a:pt x="18330" y="6616"/>
                      <a:pt x="18338" y="6547"/>
                    </a:cubicBezTo>
                    <a:cubicBezTo>
                      <a:pt x="18346" y="6539"/>
                      <a:pt x="18346" y="6524"/>
                      <a:pt x="18346" y="6509"/>
                    </a:cubicBezTo>
                    <a:lnTo>
                      <a:pt x="18361" y="6410"/>
                    </a:lnTo>
                    <a:cubicBezTo>
                      <a:pt x="18399" y="6113"/>
                      <a:pt x="18315" y="5808"/>
                      <a:pt x="18132" y="5571"/>
                    </a:cubicBezTo>
                    <a:cubicBezTo>
                      <a:pt x="18109" y="5442"/>
                      <a:pt x="18087" y="5320"/>
                      <a:pt x="18064" y="5206"/>
                    </a:cubicBezTo>
                    <a:cubicBezTo>
                      <a:pt x="18033" y="5061"/>
                      <a:pt x="17987" y="4825"/>
                      <a:pt x="17980" y="4725"/>
                    </a:cubicBezTo>
                    <a:cubicBezTo>
                      <a:pt x="17995" y="4466"/>
                      <a:pt x="18033" y="4100"/>
                      <a:pt x="18056" y="3841"/>
                    </a:cubicBezTo>
                    <a:cubicBezTo>
                      <a:pt x="18079" y="3658"/>
                      <a:pt x="18064" y="3476"/>
                      <a:pt x="18018" y="3293"/>
                    </a:cubicBezTo>
                    <a:cubicBezTo>
                      <a:pt x="18102" y="2927"/>
                      <a:pt x="17995" y="2538"/>
                      <a:pt x="17744" y="2264"/>
                    </a:cubicBezTo>
                    <a:lnTo>
                      <a:pt x="17744" y="2241"/>
                    </a:lnTo>
                    <a:cubicBezTo>
                      <a:pt x="17805" y="717"/>
                      <a:pt x="17088" y="206"/>
                      <a:pt x="16478" y="46"/>
                    </a:cubicBezTo>
                    <a:cubicBezTo>
                      <a:pt x="16425" y="31"/>
                      <a:pt x="16372" y="23"/>
                      <a:pt x="16318" y="15"/>
                    </a:cubicBezTo>
                    <a:cubicBezTo>
                      <a:pt x="16257" y="8"/>
                      <a:pt x="16189" y="0"/>
                      <a:pt x="16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41"/>
              <p:cNvSpPr/>
              <p:nvPr/>
            </p:nvSpPr>
            <p:spPr>
              <a:xfrm>
                <a:off x="2745175" y="2604125"/>
                <a:ext cx="603075" cy="536800"/>
              </a:xfrm>
              <a:custGeom>
                <a:avLst/>
                <a:gdLst/>
                <a:ahLst/>
                <a:cxnLst/>
                <a:rect l="l" t="t" r="r" b="b"/>
                <a:pathLst>
                  <a:path w="24123" h="21472" extrusionOk="0">
                    <a:moveTo>
                      <a:pt x="7553" y="4232"/>
                    </a:moveTo>
                    <a:lnTo>
                      <a:pt x="7523" y="4247"/>
                    </a:lnTo>
                    <a:cubicBezTo>
                      <a:pt x="7378" y="4316"/>
                      <a:pt x="7241" y="4408"/>
                      <a:pt x="7111" y="4507"/>
                    </a:cubicBezTo>
                    <a:cubicBezTo>
                      <a:pt x="7012" y="4590"/>
                      <a:pt x="6921" y="4674"/>
                      <a:pt x="6837" y="4766"/>
                    </a:cubicBezTo>
                    <a:cubicBezTo>
                      <a:pt x="6791" y="4827"/>
                      <a:pt x="6738" y="4888"/>
                      <a:pt x="6692" y="4956"/>
                    </a:cubicBezTo>
                    <a:lnTo>
                      <a:pt x="6654" y="5025"/>
                    </a:lnTo>
                    <a:lnTo>
                      <a:pt x="6715" y="4979"/>
                    </a:lnTo>
                    <a:cubicBezTo>
                      <a:pt x="6761" y="4949"/>
                      <a:pt x="6829" y="4903"/>
                      <a:pt x="6905" y="4850"/>
                    </a:cubicBezTo>
                    <a:cubicBezTo>
                      <a:pt x="7134" y="4712"/>
                      <a:pt x="7378" y="4606"/>
                      <a:pt x="7637" y="4537"/>
                    </a:cubicBezTo>
                    <a:cubicBezTo>
                      <a:pt x="7797" y="4491"/>
                      <a:pt x="7965" y="4469"/>
                      <a:pt x="8140" y="4453"/>
                    </a:cubicBezTo>
                    <a:lnTo>
                      <a:pt x="8422" y="4453"/>
                    </a:lnTo>
                    <a:cubicBezTo>
                      <a:pt x="8468" y="4461"/>
                      <a:pt x="8514" y="4469"/>
                      <a:pt x="8559" y="4469"/>
                    </a:cubicBezTo>
                    <a:lnTo>
                      <a:pt x="8628" y="4476"/>
                    </a:lnTo>
                    <a:lnTo>
                      <a:pt x="8696" y="4491"/>
                    </a:lnTo>
                    <a:cubicBezTo>
                      <a:pt x="8887" y="4522"/>
                      <a:pt x="9078" y="4583"/>
                      <a:pt x="9260" y="4659"/>
                    </a:cubicBezTo>
                    <a:cubicBezTo>
                      <a:pt x="9443" y="4743"/>
                      <a:pt x="9611" y="4850"/>
                      <a:pt x="9771" y="4979"/>
                    </a:cubicBezTo>
                    <a:cubicBezTo>
                      <a:pt x="9931" y="5109"/>
                      <a:pt x="10068" y="5254"/>
                      <a:pt x="10190" y="5414"/>
                    </a:cubicBezTo>
                    <a:cubicBezTo>
                      <a:pt x="10305" y="5574"/>
                      <a:pt x="10404" y="5741"/>
                      <a:pt x="10480" y="5924"/>
                    </a:cubicBezTo>
                    <a:cubicBezTo>
                      <a:pt x="10495" y="5970"/>
                      <a:pt x="10510" y="6016"/>
                      <a:pt x="10526" y="6061"/>
                    </a:cubicBezTo>
                    <a:cubicBezTo>
                      <a:pt x="10541" y="6107"/>
                      <a:pt x="10556" y="6153"/>
                      <a:pt x="10571" y="6191"/>
                    </a:cubicBezTo>
                    <a:cubicBezTo>
                      <a:pt x="10587" y="6290"/>
                      <a:pt x="10617" y="6374"/>
                      <a:pt x="10632" y="6465"/>
                    </a:cubicBezTo>
                    <a:cubicBezTo>
                      <a:pt x="10655" y="6633"/>
                      <a:pt x="10663" y="6801"/>
                      <a:pt x="10655" y="6968"/>
                    </a:cubicBezTo>
                    <a:cubicBezTo>
                      <a:pt x="10648" y="7235"/>
                      <a:pt x="10594" y="7502"/>
                      <a:pt x="10510" y="7746"/>
                    </a:cubicBezTo>
                    <a:cubicBezTo>
                      <a:pt x="10472" y="7845"/>
                      <a:pt x="10449" y="7913"/>
                      <a:pt x="10426" y="7967"/>
                    </a:cubicBezTo>
                    <a:lnTo>
                      <a:pt x="10388" y="8035"/>
                    </a:lnTo>
                    <a:lnTo>
                      <a:pt x="10449" y="7982"/>
                    </a:lnTo>
                    <a:cubicBezTo>
                      <a:pt x="10503" y="7921"/>
                      <a:pt x="10556" y="7860"/>
                      <a:pt x="10602" y="7799"/>
                    </a:cubicBezTo>
                    <a:cubicBezTo>
                      <a:pt x="10670" y="7700"/>
                      <a:pt x="10739" y="7593"/>
                      <a:pt x="10792" y="7479"/>
                    </a:cubicBezTo>
                    <a:cubicBezTo>
                      <a:pt x="10856" y="7345"/>
                      <a:pt x="10913" y="7197"/>
                      <a:pt x="10951" y="7048"/>
                    </a:cubicBezTo>
                    <a:lnTo>
                      <a:pt x="10951" y="7048"/>
                    </a:lnTo>
                    <a:cubicBezTo>
                      <a:pt x="10751" y="8152"/>
                      <a:pt x="9861" y="8998"/>
                      <a:pt x="8742" y="9125"/>
                    </a:cubicBezTo>
                    <a:cubicBezTo>
                      <a:pt x="8650" y="9135"/>
                      <a:pt x="8558" y="9140"/>
                      <a:pt x="8467" y="9140"/>
                    </a:cubicBezTo>
                    <a:cubicBezTo>
                      <a:pt x="7309" y="9140"/>
                      <a:pt x="6274" y="8349"/>
                      <a:pt x="5998" y="7205"/>
                    </a:cubicBezTo>
                    <a:cubicBezTo>
                      <a:pt x="5694" y="5962"/>
                      <a:pt x="6364" y="4690"/>
                      <a:pt x="7553" y="4232"/>
                    </a:cubicBezTo>
                    <a:close/>
                    <a:moveTo>
                      <a:pt x="14975" y="0"/>
                    </a:moveTo>
                    <a:cubicBezTo>
                      <a:pt x="14802" y="0"/>
                      <a:pt x="14678" y="175"/>
                      <a:pt x="14534" y="376"/>
                    </a:cubicBezTo>
                    <a:cubicBezTo>
                      <a:pt x="14420" y="536"/>
                      <a:pt x="14298" y="681"/>
                      <a:pt x="14161" y="810"/>
                    </a:cubicBezTo>
                    <a:cubicBezTo>
                      <a:pt x="13955" y="1001"/>
                      <a:pt x="13841" y="1397"/>
                      <a:pt x="13772" y="1801"/>
                    </a:cubicBezTo>
                    <a:lnTo>
                      <a:pt x="13772" y="1710"/>
                    </a:lnTo>
                    <a:cubicBezTo>
                      <a:pt x="13780" y="1649"/>
                      <a:pt x="13757" y="1595"/>
                      <a:pt x="13727" y="1550"/>
                    </a:cubicBezTo>
                    <a:cubicBezTo>
                      <a:pt x="13711" y="1534"/>
                      <a:pt x="13696" y="1527"/>
                      <a:pt x="13673" y="1519"/>
                    </a:cubicBezTo>
                    <a:cubicBezTo>
                      <a:pt x="13650" y="1519"/>
                      <a:pt x="13627" y="1527"/>
                      <a:pt x="13612" y="1542"/>
                    </a:cubicBezTo>
                    <a:cubicBezTo>
                      <a:pt x="13597" y="1557"/>
                      <a:pt x="13323" y="1824"/>
                      <a:pt x="13147" y="2411"/>
                    </a:cubicBezTo>
                    <a:cubicBezTo>
                      <a:pt x="13056" y="2677"/>
                      <a:pt x="13010" y="2959"/>
                      <a:pt x="13003" y="3241"/>
                    </a:cubicBezTo>
                    <a:cubicBezTo>
                      <a:pt x="12987" y="3219"/>
                      <a:pt x="12980" y="3188"/>
                      <a:pt x="12972" y="3165"/>
                    </a:cubicBezTo>
                    <a:cubicBezTo>
                      <a:pt x="12957" y="3112"/>
                      <a:pt x="12942" y="3059"/>
                      <a:pt x="12934" y="3028"/>
                    </a:cubicBezTo>
                    <a:lnTo>
                      <a:pt x="12911" y="2975"/>
                    </a:lnTo>
                    <a:lnTo>
                      <a:pt x="12911" y="3036"/>
                    </a:lnTo>
                    <a:lnTo>
                      <a:pt x="12911" y="3196"/>
                    </a:lnTo>
                    <a:cubicBezTo>
                      <a:pt x="12911" y="3257"/>
                      <a:pt x="12934" y="3333"/>
                      <a:pt x="12949" y="3409"/>
                    </a:cubicBezTo>
                    <a:cubicBezTo>
                      <a:pt x="12957" y="3432"/>
                      <a:pt x="12957" y="3462"/>
                      <a:pt x="12964" y="3485"/>
                    </a:cubicBezTo>
                    <a:cubicBezTo>
                      <a:pt x="12919" y="3485"/>
                      <a:pt x="12881" y="3531"/>
                      <a:pt x="12873" y="3600"/>
                    </a:cubicBezTo>
                    <a:cubicBezTo>
                      <a:pt x="12804" y="4004"/>
                      <a:pt x="12781" y="4415"/>
                      <a:pt x="12804" y="4819"/>
                    </a:cubicBezTo>
                    <a:lnTo>
                      <a:pt x="12804" y="4842"/>
                    </a:lnTo>
                    <a:lnTo>
                      <a:pt x="12797" y="4819"/>
                    </a:lnTo>
                    <a:cubicBezTo>
                      <a:pt x="12766" y="4758"/>
                      <a:pt x="12743" y="4705"/>
                      <a:pt x="12728" y="4667"/>
                    </a:cubicBezTo>
                    <a:lnTo>
                      <a:pt x="12698" y="4606"/>
                    </a:lnTo>
                    <a:lnTo>
                      <a:pt x="12705" y="4682"/>
                    </a:lnTo>
                    <a:cubicBezTo>
                      <a:pt x="12713" y="4728"/>
                      <a:pt x="12728" y="4789"/>
                      <a:pt x="12743" y="4872"/>
                    </a:cubicBezTo>
                    <a:cubicBezTo>
                      <a:pt x="12759" y="4949"/>
                      <a:pt x="12789" y="5032"/>
                      <a:pt x="12812" y="5124"/>
                    </a:cubicBezTo>
                    <a:cubicBezTo>
                      <a:pt x="12842" y="5215"/>
                      <a:pt x="12888" y="5307"/>
                      <a:pt x="12926" y="5391"/>
                    </a:cubicBezTo>
                    <a:cubicBezTo>
                      <a:pt x="12964" y="5482"/>
                      <a:pt x="13018" y="5551"/>
                      <a:pt x="13063" y="5627"/>
                    </a:cubicBezTo>
                    <a:lnTo>
                      <a:pt x="13079" y="5642"/>
                    </a:lnTo>
                    <a:cubicBezTo>
                      <a:pt x="13056" y="5642"/>
                      <a:pt x="13025" y="5650"/>
                      <a:pt x="13010" y="5665"/>
                    </a:cubicBezTo>
                    <a:cubicBezTo>
                      <a:pt x="12980" y="5703"/>
                      <a:pt x="12957" y="5749"/>
                      <a:pt x="12957" y="5802"/>
                    </a:cubicBezTo>
                    <a:cubicBezTo>
                      <a:pt x="12934" y="6275"/>
                      <a:pt x="12972" y="6755"/>
                      <a:pt x="13071" y="7220"/>
                    </a:cubicBezTo>
                    <a:cubicBezTo>
                      <a:pt x="13094" y="7304"/>
                      <a:pt x="13117" y="7395"/>
                      <a:pt x="13140" y="7494"/>
                    </a:cubicBezTo>
                    <a:lnTo>
                      <a:pt x="13193" y="7692"/>
                    </a:lnTo>
                    <a:cubicBezTo>
                      <a:pt x="13147" y="7593"/>
                      <a:pt x="13109" y="7494"/>
                      <a:pt x="13079" y="7395"/>
                    </a:cubicBezTo>
                    <a:cubicBezTo>
                      <a:pt x="13041" y="7281"/>
                      <a:pt x="13003" y="7166"/>
                      <a:pt x="12980" y="7052"/>
                    </a:cubicBezTo>
                    <a:cubicBezTo>
                      <a:pt x="12957" y="6961"/>
                      <a:pt x="12942" y="6877"/>
                      <a:pt x="12934" y="6785"/>
                    </a:cubicBezTo>
                    <a:cubicBezTo>
                      <a:pt x="12926" y="6755"/>
                      <a:pt x="12926" y="6724"/>
                      <a:pt x="12919" y="6709"/>
                    </a:cubicBezTo>
                    <a:cubicBezTo>
                      <a:pt x="12919" y="6724"/>
                      <a:pt x="12919" y="6755"/>
                      <a:pt x="12919" y="6785"/>
                    </a:cubicBezTo>
                    <a:cubicBezTo>
                      <a:pt x="12911" y="6884"/>
                      <a:pt x="12911" y="6976"/>
                      <a:pt x="12926" y="7075"/>
                    </a:cubicBezTo>
                    <a:cubicBezTo>
                      <a:pt x="12942" y="7205"/>
                      <a:pt x="12964" y="7334"/>
                      <a:pt x="13003" y="7464"/>
                    </a:cubicBezTo>
                    <a:cubicBezTo>
                      <a:pt x="13041" y="7593"/>
                      <a:pt x="13086" y="7730"/>
                      <a:pt x="13132" y="7868"/>
                    </a:cubicBezTo>
                    <a:cubicBezTo>
                      <a:pt x="13185" y="7997"/>
                      <a:pt x="13239" y="8119"/>
                      <a:pt x="13277" y="8241"/>
                    </a:cubicBezTo>
                    <a:cubicBezTo>
                      <a:pt x="13269" y="8233"/>
                      <a:pt x="13262" y="8226"/>
                      <a:pt x="13246" y="8226"/>
                    </a:cubicBezTo>
                    <a:cubicBezTo>
                      <a:pt x="13231" y="8226"/>
                      <a:pt x="13208" y="8233"/>
                      <a:pt x="13193" y="8241"/>
                    </a:cubicBezTo>
                    <a:cubicBezTo>
                      <a:pt x="13140" y="8294"/>
                      <a:pt x="13117" y="8371"/>
                      <a:pt x="13132" y="8447"/>
                    </a:cubicBezTo>
                    <a:cubicBezTo>
                      <a:pt x="13155" y="8599"/>
                      <a:pt x="13193" y="9072"/>
                      <a:pt x="13124" y="9331"/>
                    </a:cubicBezTo>
                    <a:cubicBezTo>
                      <a:pt x="12995" y="9765"/>
                      <a:pt x="12972" y="10017"/>
                      <a:pt x="13094" y="10688"/>
                    </a:cubicBezTo>
                    <a:cubicBezTo>
                      <a:pt x="13117" y="10817"/>
                      <a:pt x="13155" y="10970"/>
                      <a:pt x="13193" y="11130"/>
                    </a:cubicBezTo>
                    <a:cubicBezTo>
                      <a:pt x="13155" y="11069"/>
                      <a:pt x="13124" y="11023"/>
                      <a:pt x="13094" y="10977"/>
                    </a:cubicBezTo>
                    <a:cubicBezTo>
                      <a:pt x="13063" y="10931"/>
                      <a:pt x="13018" y="10878"/>
                      <a:pt x="12987" y="10855"/>
                    </a:cubicBezTo>
                    <a:lnTo>
                      <a:pt x="12949" y="10817"/>
                    </a:lnTo>
                    <a:lnTo>
                      <a:pt x="12949" y="10817"/>
                    </a:lnTo>
                    <a:lnTo>
                      <a:pt x="12972" y="10878"/>
                    </a:lnTo>
                    <a:cubicBezTo>
                      <a:pt x="12995" y="10916"/>
                      <a:pt x="13018" y="10977"/>
                      <a:pt x="13048" y="11046"/>
                    </a:cubicBezTo>
                    <a:cubicBezTo>
                      <a:pt x="13079" y="11114"/>
                      <a:pt x="13117" y="11191"/>
                      <a:pt x="13155" y="11282"/>
                    </a:cubicBezTo>
                    <a:cubicBezTo>
                      <a:pt x="13185" y="11366"/>
                      <a:pt x="13224" y="11457"/>
                      <a:pt x="13254" y="11556"/>
                    </a:cubicBezTo>
                    <a:lnTo>
                      <a:pt x="13269" y="11602"/>
                    </a:lnTo>
                    <a:cubicBezTo>
                      <a:pt x="12995" y="11610"/>
                      <a:pt x="12721" y="11648"/>
                      <a:pt x="12446" y="11701"/>
                    </a:cubicBezTo>
                    <a:cubicBezTo>
                      <a:pt x="12355" y="11724"/>
                      <a:pt x="12286" y="11808"/>
                      <a:pt x="12286" y="11907"/>
                    </a:cubicBezTo>
                    <a:lnTo>
                      <a:pt x="12286" y="12616"/>
                    </a:lnTo>
                    <a:cubicBezTo>
                      <a:pt x="12172" y="12684"/>
                      <a:pt x="12096" y="12806"/>
                      <a:pt x="12096" y="12943"/>
                    </a:cubicBezTo>
                    <a:lnTo>
                      <a:pt x="12096" y="13050"/>
                    </a:lnTo>
                    <a:cubicBezTo>
                      <a:pt x="11974" y="13065"/>
                      <a:pt x="11852" y="13088"/>
                      <a:pt x="11730" y="13134"/>
                    </a:cubicBezTo>
                    <a:cubicBezTo>
                      <a:pt x="11341" y="13271"/>
                      <a:pt x="11128" y="13546"/>
                      <a:pt x="11128" y="13911"/>
                    </a:cubicBezTo>
                    <a:lnTo>
                      <a:pt x="11128" y="15306"/>
                    </a:lnTo>
                    <a:lnTo>
                      <a:pt x="10061" y="15253"/>
                    </a:lnTo>
                    <a:lnTo>
                      <a:pt x="9474" y="9994"/>
                    </a:lnTo>
                    <a:cubicBezTo>
                      <a:pt x="9535" y="9956"/>
                      <a:pt x="9573" y="9880"/>
                      <a:pt x="9565" y="9803"/>
                    </a:cubicBezTo>
                    <a:lnTo>
                      <a:pt x="9558" y="9735"/>
                    </a:lnTo>
                    <a:cubicBezTo>
                      <a:pt x="9550" y="9674"/>
                      <a:pt x="9565" y="9682"/>
                      <a:pt x="9520" y="9643"/>
                    </a:cubicBezTo>
                    <a:cubicBezTo>
                      <a:pt x="11067" y="9110"/>
                      <a:pt x="11966" y="7502"/>
                      <a:pt x="11615" y="5909"/>
                    </a:cubicBezTo>
                    <a:cubicBezTo>
                      <a:pt x="11282" y="4419"/>
                      <a:pt x="9964" y="3384"/>
                      <a:pt x="8473" y="3384"/>
                    </a:cubicBezTo>
                    <a:cubicBezTo>
                      <a:pt x="8363" y="3384"/>
                      <a:pt x="8252" y="3390"/>
                      <a:pt x="8140" y="3402"/>
                    </a:cubicBezTo>
                    <a:cubicBezTo>
                      <a:pt x="6509" y="3569"/>
                      <a:pt x="5267" y="4926"/>
                      <a:pt x="5252" y="6564"/>
                    </a:cubicBezTo>
                    <a:cubicBezTo>
                      <a:pt x="5229" y="8195"/>
                      <a:pt x="6441" y="9590"/>
                      <a:pt x="8064" y="9796"/>
                    </a:cubicBezTo>
                    <a:cubicBezTo>
                      <a:pt x="8018" y="9842"/>
                      <a:pt x="8026" y="9842"/>
                      <a:pt x="8033" y="9903"/>
                    </a:cubicBezTo>
                    <a:lnTo>
                      <a:pt x="8041" y="9971"/>
                    </a:lnTo>
                    <a:cubicBezTo>
                      <a:pt x="8049" y="10055"/>
                      <a:pt x="8110" y="10124"/>
                      <a:pt x="8193" y="10139"/>
                    </a:cubicBezTo>
                    <a:lnTo>
                      <a:pt x="8765" y="15245"/>
                    </a:lnTo>
                    <a:lnTo>
                      <a:pt x="900" y="15817"/>
                    </a:lnTo>
                    <a:cubicBezTo>
                      <a:pt x="862" y="15817"/>
                      <a:pt x="831" y="15832"/>
                      <a:pt x="801" y="15847"/>
                    </a:cubicBezTo>
                    <a:cubicBezTo>
                      <a:pt x="313" y="16129"/>
                      <a:pt x="0" y="16884"/>
                      <a:pt x="8" y="17768"/>
                    </a:cubicBezTo>
                    <a:cubicBezTo>
                      <a:pt x="16" y="18652"/>
                      <a:pt x="389" y="19749"/>
                      <a:pt x="1433" y="19902"/>
                    </a:cubicBezTo>
                    <a:cubicBezTo>
                      <a:pt x="2988" y="20123"/>
                      <a:pt x="15167" y="21457"/>
                      <a:pt x="15289" y="21472"/>
                    </a:cubicBezTo>
                    <a:lnTo>
                      <a:pt x="15350" y="21472"/>
                    </a:lnTo>
                    <a:cubicBezTo>
                      <a:pt x="19084" y="20885"/>
                      <a:pt x="23878" y="19483"/>
                      <a:pt x="23924" y="19475"/>
                    </a:cubicBezTo>
                    <a:cubicBezTo>
                      <a:pt x="24000" y="19452"/>
                      <a:pt x="24054" y="19399"/>
                      <a:pt x="24084" y="19323"/>
                    </a:cubicBezTo>
                    <a:cubicBezTo>
                      <a:pt x="24122" y="19208"/>
                      <a:pt x="24107" y="19079"/>
                      <a:pt x="24038" y="18980"/>
                    </a:cubicBezTo>
                    <a:cubicBezTo>
                      <a:pt x="23924" y="18827"/>
                      <a:pt x="23726" y="18759"/>
                      <a:pt x="23406" y="18759"/>
                    </a:cubicBezTo>
                    <a:lnTo>
                      <a:pt x="23314" y="18759"/>
                    </a:lnTo>
                    <a:cubicBezTo>
                      <a:pt x="23040" y="17852"/>
                      <a:pt x="23215" y="16945"/>
                      <a:pt x="23307" y="16571"/>
                    </a:cubicBezTo>
                    <a:lnTo>
                      <a:pt x="23307" y="16571"/>
                    </a:lnTo>
                    <a:cubicBezTo>
                      <a:pt x="23390" y="16579"/>
                      <a:pt x="23490" y="16587"/>
                      <a:pt x="23596" y="16587"/>
                    </a:cubicBezTo>
                    <a:lnTo>
                      <a:pt x="23665" y="16587"/>
                    </a:lnTo>
                    <a:cubicBezTo>
                      <a:pt x="23672" y="16587"/>
                      <a:pt x="23679" y="16587"/>
                      <a:pt x="23687" y="16587"/>
                    </a:cubicBezTo>
                    <a:cubicBezTo>
                      <a:pt x="23824" y="16587"/>
                      <a:pt x="23959" y="16519"/>
                      <a:pt x="24038" y="16404"/>
                    </a:cubicBezTo>
                    <a:cubicBezTo>
                      <a:pt x="24107" y="16297"/>
                      <a:pt x="24114" y="16160"/>
                      <a:pt x="24069" y="16038"/>
                    </a:cubicBezTo>
                    <a:cubicBezTo>
                      <a:pt x="24031" y="15954"/>
                      <a:pt x="23954" y="15901"/>
                      <a:pt x="23863" y="15893"/>
                    </a:cubicBezTo>
                    <a:lnTo>
                      <a:pt x="16066" y="15535"/>
                    </a:lnTo>
                    <a:lnTo>
                      <a:pt x="16066" y="13911"/>
                    </a:lnTo>
                    <a:cubicBezTo>
                      <a:pt x="16066" y="13317"/>
                      <a:pt x="15525" y="13096"/>
                      <a:pt x="15098" y="13043"/>
                    </a:cubicBezTo>
                    <a:lnTo>
                      <a:pt x="15098" y="12951"/>
                    </a:lnTo>
                    <a:cubicBezTo>
                      <a:pt x="15098" y="12814"/>
                      <a:pt x="15022" y="12684"/>
                      <a:pt x="14908" y="12616"/>
                    </a:cubicBezTo>
                    <a:lnTo>
                      <a:pt x="14908" y="11907"/>
                    </a:lnTo>
                    <a:cubicBezTo>
                      <a:pt x="14900" y="11808"/>
                      <a:pt x="14839" y="11724"/>
                      <a:pt x="14740" y="11701"/>
                    </a:cubicBezTo>
                    <a:cubicBezTo>
                      <a:pt x="14496" y="11648"/>
                      <a:pt x="14252" y="11617"/>
                      <a:pt x="14001" y="11610"/>
                    </a:cubicBezTo>
                    <a:cubicBezTo>
                      <a:pt x="14047" y="11564"/>
                      <a:pt x="14092" y="11518"/>
                      <a:pt x="14138" y="11480"/>
                    </a:cubicBezTo>
                    <a:cubicBezTo>
                      <a:pt x="14169" y="11450"/>
                      <a:pt x="14191" y="11434"/>
                      <a:pt x="14222" y="11412"/>
                    </a:cubicBezTo>
                    <a:cubicBezTo>
                      <a:pt x="14237" y="11396"/>
                      <a:pt x="14260" y="11373"/>
                      <a:pt x="14283" y="11358"/>
                    </a:cubicBezTo>
                    <a:lnTo>
                      <a:pt x="14344" y="11313"/>
                    </a:lnTo>
                    <a:lnTo>
                      <a:pt x="14344" y="11313"/>
                    </a:lnTo>
                    <a:lnTo>
                      <a:pt x="14275" y="11328"/>
                    </a:lnTo>
                    <a:cubicBezTo>
                      <a:pt x="14252" y="11335"/>
                      <a:pt x="14230" y="11343"/>
                      <a:pt x="14207" y="11351"/>
                    </a:cubicBezTo>
                    <a:cubicBezTo>
                      <a:pt x="14176" y="11366"/>
                      <a:pt x="14146" y="11373"/>
                      <a:pt x="14108" y="11396"/>
                    </a:cubicBezTo>
                    <a:cubicBezTo>
                      <a:pt x="14077" y="11412"/>
                      <a:pt x="14047" y="11434"/>
                      <a:pt x="14009" y="11457"/>
                    </a:cubicBezTo>
                    <a:cubicBezTo>
                      <a:pt x="14062" y="11404"/>
                      <a:pt x="14123" y="11351"/>
                      <a:pt x="14184" y="11297"/>
                    </a:cubicBezTo>
                    <a:cubicBezTo>
                      <a:pt x="14245" y="11236"/>
                      <a:pt x="14329" y="11152"/>
                      <a:pt x="14397" y="11084"/>
                    </a:cubicBezTo>
                    <a:cubicBezTo>
                      <a:pt x="14473" y="11015"/>
                      <a:pt x="14550" y="10931"/>
                      <a:pt x="14618" y="10855"/>
                    </a:cubicBezTo>
                    <a:cubicBezTo>
                      <a:pt x="14687" y="10787"/>
                      <a:pt x="14748" y="10718"/>
                      <a:pt x="14801" y="10657"/>
                    </a:cubicBezTo>
                    <a:lnTo>
                      <a:pt x="14931" y="10505"/>
                    </a:lnTo>
                    <a:lnTo>
                      <a:pt x="14976" y="10451"/>
                    </a:lnTo>
                    <a:lnTo>
                      <a:pt x="14923" y="10482"/>
                    </a:lnTo>
                    <a:lnTo>
                      <a:pt x="14771" y="10573"/>
                    </a:lnTo>
                    <a:lnTo>
                      <a:pt x="14778" y="10566"/>
                    </a:lnTo>
                    <a:cubicBezTo>
                      <a:pt x="14870" y="10451"/>
                      <a:pt x="14976" y="10329"/>
                      <a:pt x="15060" y="10207"/>
                    </a:cubicBezTo>
                    <a:cubicBezTo>
                      <a:pt x="15144" y="10093"/>
                      <a:pt x="15220" y="9971"/>
                      <a:pt x="15289" y="9842"/>
                    </a:cubicBezTo>
                    <a:cubicBezTo>
                      <a:pt x="15335" y="9743"/>
                      <a:pt x="15380" y="9643"/>
                      <a:pt x="15411" y="9544"/>
                    </a:cubicBezTo>
                    <a:cubicBezTo>
                      <a:pt x="15426" y="9499"/>
                      <a:pt x="15434" y="9468"/>
                      <a:pt x="15441" y="9445"/>
                    </a:cubicBezTo>
                    <a:lnTo>
                      <a:pt x="15449" y="9415"/>
                    </a:lnTo>
                    <a:lnTo>
                      <a:pt x="15441" y="9438"/>
                    </a:lnTo>
                    <a:cubicBezTo>
                      <a:pt x="15426" y="9461"/>
                      <a:pt x="15418" y="9483"/>
                      <a:pt x="15396" y="9514"/>
                    </a:cubicBezTo>
                    <a:cubicBezTo>
                      <a:pt x="15358" y="9605"/>
                      <a:pt x="15304" y="9689"/>
                      <a:pt x="15243" y="9773"/>
                    </a:cubicBezTo>
                    <a:cubicBezTo>
                      <a:pt x="15175" y="9880"/>
                      <a:pt x="15098" y="9979"/>
                      <a:pt x="15015" y="10078"/>
                    </a:cubicBezTo>
                    <a:cubicBezTo>
                      <a:pt x="15175" y="9788"/>
                      <a:pt x="15304" y="9483"/>
                      <a:pt x="15396" y="9171"/>
                    </a:cubicBezTo>
                    <a:cubicBezTo>
                      <a:pt x="15891" y="7593"/>
                      <a:pt x="15883" y="6595"/>
                      <a:pt x="15876" y="6557"/>
                    </a:cubicBezTo>
                    <a:cubicBezTo>
                      <a:pt x="15883" y="6496"/>
                      <a:pt x="15861" y="6435"/>
                      <a:pt x="15807" y="6397"/>
                    </a:cubicBezTo>
                    <a:cubicBezTo>
                      <a:pt x="15800" y="6397"/>
                      <a:pt x="15792" y="6389"/>
                      <a:pt x="15784" y="6389"/>
                    </a:cubicBezTo>
                    <a:cubicBezTo>
                      <a:pt x="15769" y="6389"/>
                      <a:pt x="15761" y="6389"/>
                      <a:pt x="15746" y="6397"/>
                    </a:cubicBezTo>
                    <a:cubicBezTo>
                      <a:pt x="15761" y="6359"/>
                      <a:pt x="15777" y="6313"/>
                      <a:pt x="15792" y="6275"/>
                    </a:cubicBezTo>
                    <a:cubicBezTo>
                      <a:pt x="15838" y="6138"/>
                      <a:pt x="15883" y="6000"/>
                      <a:pt x="15922" y="5871"/>
                    </a:cubicBezTo>
                    <a:cubicBezTo>
                      <a:pt x="15960" y="5734"/>
                      <a:pt x="15990" y="5604"/>
                      <a:pt x="16013" y="5497"/>
                    </a:cubicBezTo>
                    <a:cubicBezTo>
                      <a:pt x="16036" y="5391"/>
                      <a:pt x="16043" y="5292"/>
                      <a:pt x="16059" y="5223"/>
                    </a:cubicBezTo>
                    <a:lnTo>
                      <a:pt x="16074" y="5124"/>
                    </a:lnTo>
                    <a:lnTo>
                      <a:pt x="16036" y="5215"/>
                    </a:lnTo>
                    <a:cubicBezTo>
                      <a:pt x="16021" y="5276"/>
                      <a:pt x="15990" y="5360"/>
                      <a:pt x="15952" y="5459"/>
                    </a:cubicBezTo>
                    <a:lnTo>
                      <a:pt x="15944" y="5490"/>
                    </a:lnTo>
                    <a:cubicBezTo>
                      <a:pt x="15952" y="5124"/>
                      <a:pt x="15868" y="4690"/>
                      <a:pt x="15792" y="4293"/>
                    </a:cubicBezTo>
                    <a:cubicBezTo>
                      <a:pt x="15731" y="4049"/>
                      <a:pt x="15693" y="3813"/>
                      <a:pt x="15678" y="3569"/>
                    </a:cubicBezTo>
                    <a:cubicBezTo>
                      <a:pt x="15700" y="3150"/>
                      <a:pt x="15769" y="2578"/>
                      <a:pt x="15769" y="2571"/>
                    </a:cubicBezTo>
                    <a:cubicBezTo>
                      <a:pt x="15784" y="2510"/>
                      <a:pt x="15761" y="2441"/>
                      <a:pt x="15716" y="2388"/>
                    </a:cubicBezTo>
                    <a:cubicBezTo>
                      <a:pt x="15708" y="2380"/>
                      <a:pt x="15693" y="2373"/>
                      <a:pt x="15678" y="2373"/>
                    </a:cubicBezTo>
                    <a:cubicBezTo>
                      <a:pt x="15673" y="2372"/>
                      <a:pt x="15668" y="2371"/>
                      <a:pt x="15663" y="2371"/>
                    </a:cubicBezTo>
                    <a:cubicBezTo>
                      <a:pt x="15632" y="2371"/>
                      <a:pt x="15607" y="2392"/>
                      <a:pt x="15594" y="2418"/>
                    </a:cubicBezTo>
                    <a:cubicBezTo>
                      <a:pt x="15487" y="2578"/>
                      <a:pt x="15396" y="2746"/>
                      <a:pt x="15304" y="2914"/>
                    </a:cubicBezTo>
                    <a:cubicBezTo>
                      <a:pt x="15319" y="2883"/>
                      <a:pt x="15327" y="2845"/>
                      <a:pt x="15342" y="2807"/>
                    </a:cubicBezTo>
                    <a:lnTo>
                      <a:pt x="15358" y="2777"/>
                    </a:lnTo>
                    <a:cubicBezTo>
                      <a:pt x="15388" y="2700"/>
                      <a:pt x="15426" y="2624"/>
                      <a:pt x="15464" y="2548"/>
                    </a:cubicBezTo>
                    <a:cubicBezTo>
                      <a:pt x="15502" y="2472"/>
                      <a:pt x="15533" y="2388"/>
                      <a:pt x="15571" y="2312"/>
                    </a:cubicBezTo>
                    <a:cubicBezTo>
                      <a:pt x="15601" y="2235"/>
                      <a:pt x="15632" y="2167"/>
                      <a:pt x="15662" y="2106"/>
                    </a:cubicBezTo>
                    <a:cubicBezTo>
                      <a:pt x="15693" y="2053"/>
                      <a:pt x="15708" y="1992"/>
                      <a:pt x="15723" y="1953"/>
                    </a:cubicBezTo>
                    <a:lnTo>
                      <a:pt x="15746" y="1900"/>
                    </a:lnTo>
                    <a:lnTo>
                      <a:pt x="15716" y="1931"/>
                    </a:lnTo>
                    <a:cubicBezTo>
                      <a:pt x="15693" y="1961"/>
                      <a:pt x="15655" y="1992"/>
                      <a:pt x="15617" y="2037"/>
                    </a:cubicBezTo>
                    <a:lnTo>
                      <a:pt x="15601" y="2060"/>
                    </a:lnTo>
                    <a:lnTo>
                      <a:pt x="15601" y="2053"/>
                    </a:lnTo>
                    <a:cubicBezTo>
                      <a:pt x="15495" y="1732"/>
                      <a:pt x="15441" y="1397"/>
                      <a:pt x="15449" y="1054"/>
                    </a:cubicBezTo>
                    <a:cubicBezTo>
                      <a:pt x="15472" y="399"/>
                      <a:pt x="15350" y="94"/>
                      <a:pt x="15037" y="10"/>
                    </a:cubicBezTo>
                    <a:lnTo>
                      <a:pt x="15007" y="2"/>
                    </a:lnTo>
                    <a:cubicBezTo>
                      <a:pt x="14996" y="1"/>
                      <a:pt x="14985" y="0"/>
                      <a:pt x="149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41"/>
              <p:cNvSpPr/>
              <p:nvPr/>
            </p:nvSpPr>
            <p:spPr>
              <a:xfrm>
                <a:off x="2868825" y="2745350"/>
                <a:ext cx="132825" cy="110550"/>
              </a:xfrm>
              <a:custGeom>
                <a:avLst/>
                <a:gdLst/>
                <a:ahLst/>
                <a:cxnLst/>
                <a:rect l="l" t="t" r="r" b="b"/>
                <a:pathLst>
                  <a:path w="5313" h="4422" extrusionOk="0">
                    <a:moveTo>
                      <a:pt x="1229" y="1"/>
                    </a:moveTo>
                    <a:cubicBezTo>
                      <a:pt x="1223" y="1"/>
                      <a:pt x="1218" y="1"/>
                      <a:pt x="1213" y="1"/>
                    </a:cubicBezTo>
                    <a:cubicBezTo>
                      <a:pt x="1152" y="1"/>
                      <a:pt x="1083" y="1"/>
                      <a:pt x="1022" y="16"/>
                    </a:cubicBezTo>
                    <a:cubicBezTo>
                      <a:pt x="420" y="115"/>
                      <a:pt x="1" y="679"/>
                      <a:pt x="69" y="1289"/>
                    </a:cubicBezTo>
                    <a:cubicBezTo>
                      <a:pt x="267" y="3072"/>
                      <a:pt x="1777" y="4421"/>
                      <a:pt x="3575" y="4421"/>
                    </a:cubicBezTo>
                    <a:cubicBezTo>
                      <a:pt x="3705" y="4421"/>
                      <a:pt x="3842" y="4414"/>
                      <a:pt x="3971" y="4398"/>
                    </a:cubicBezTo>
                    <a:cubicBezTo>
                      <a:pt x="4741" y="4315"/>
                      <a:pt x="5313" y="3697"/>
                      <a:pt x="5267" y="2996"/>
                    </a:cubicBezTo>
                    <a:cubicBezTo>
                      <a:pt x="5237" y="2424"/>
                      <a:pt x="4787" y="1815"/>
                      <a:pt x="3880" y="1815"/>
                    </a:cubicBezTo>
                    <a:lnTo>
                      <a:pt x="3735" y="1815"/>
                    </a:lnTo>
                    <a:cubicBezTo>
                      <a:pt x="3628" y="1822"/>
                      <a:pt x="3537" y="1822"/>
                      <a:pt x="3461" y="1822"/>
                    </a:cubicBezTo>
                    <a:cubicBezTo>
                      <a:pt x="3441" y="1824"/>
                      <a:pt x="3422" y="1824"/>
                      <a:pt x="3402" y="1824"/>
                    </a:cubicBezTo>
                    <a:cubicBezTo>
                      <a:pt x="3172" y="1824"/>
                      <a:pt x="2951" y="1741"/>
                      <a:pt x="2783" y="1594"/>
                    </a:cubicBezTo>
                    <a:cubicBezTo>
                      <a:pt x="2562" y="1403"/>
                      <a:pt x="2401" y="1159"/>
                      <a:pt x="2318" y="885"/>
                    </a:cubicBezTo>
                    <a:cubicBezTo>
                      <a:pt x="2212" y="372"/>
                      <a:pt x="1755" y="1"/>
                      <a:pt x="1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41"/>
              <p:cNvSpPr/>
              <p:nvPr/>
            </p:nvSpPr>
            <p:spPr>
              <a:xfrm>
                <a:off x="2898925" y="2774325"/>
                <a:ext cx="77650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2119" extrusionOk="0">
                    <a:moveTo>
                      <a:pt x="1" y="0"/>
                    </a:moveTo>
                    <a:cubicBezTo>
                      <a:pt x="136" y="1221"/>
                      <a:pt x="1170" y="2119"/>
                      <a:pt x="2371" y="2119"/>
                    </a:cubicBezTo>
                    <a:cubicBezTo>
                      <a:pt x="2459" y="2119"/>
                      <a:pt x="2548" y="2114"/>
                      <a:pt x="2638" y="2104"/>
                    </a:cubicBezTo>
                    <a:cubicBezTo>
                      <a:pt x="2899" y="2075"/>
                      <a:pt x="3105" y="1797"/>
                      <a:pt x="2670" y="1797"/>
                    </a:cubicBezTo>
                    <a:cubicBezTo>
                      <a:pt x="2648" y="1797"/>
                      <a:pt x="2625" y="1797"/>
                      <a:pt x="2600" y="1799"/>
                    </a:cubicBezTo>
                    <a:cubicBezTo>
                      <a:pt x="2484" y="1806"/>
                      <a:pt x="2369" y="1811"/>
                      <a:pt x="2251" y="1811"/>
                    </a:cubicBezTo>
                    <a:cubicBezTo>
                      <a:pt x="1827" y="1811"/>
                      <a:pt x="1383" y="1734"/>
                      <a:pt x="870" y="1334"/>
                    </a:cubicBezTo>
                    <a:cubicBezTo>
                      <a:pt x="451" y="991"/>
                      <a:pt x="146" y="519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41"/>
              <p:cNvSpPr/>
              <p:nvPr/>
            </p:nvSpPr>
            <p:spPr>
              <a:xfrm>
                <a:off x="2857975" y="3015150"/>
                <a:ext cx="61175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2447" h="3522" extrusionOk="0">
                    <a:moveTo>
                      <a:pt x="496" y="1"/>
                    </a:moveTo>
                    <a:cubicBezTo>
                      <a:pt x="351" y="237"/>
                      <a:pt x="237" y="496"/>
                      <a:pt x="145" y="763"/>
                    </a:cubicBezTo>
                    <a:cubicBezTo>
                      <a:pt x="54" y="1075"/>
                      <a:pt x="0" y="1403"/>
                      <a:pt x="8" y="1731"/>
                    </a:cubicBezTo>
                    <a:lnTo>
                      <a:pt x="16" y="1975"/>
                    </a:lnTo>
                    <a:lnTo>
                      <a:pt x="38" y="2219"/>
                    </a:lnTo>
                    <a:lnTo>
                      <a:pt x="84" y="2462"/>
                    </a:lnTo>
                    <a:lnTo>
                      <a:pt x="145" y="2699"/>
                    </a:lnTo>
                    <a:cubicBezTo>
                      <a:pt x="229" y="2988"/>
                      <a:pt x="359" y="3270"/>
                      <a:pt x="526" y="3522"/>
                    </a:cubicBezTo>
                    <a:lnTo>
                      <a:pt x="473" y="3110"/>
                    </a:lnTo>
                    <a:lnTo>
                      <a:pt x="473" y="3110"/>
                    </a:lnTo>
                    <a:lnTo>
                      <a:pt x="2165" y="3301"/>
                    </a:lnTo>
                    <a:cubicBezTo>
                      <a:pt x="1776" y="2440"/>
                      <a:pt x="1707" y="1190"/>
                      <a:pt x="2447" y="138"/>
                    </a:cubicBezTo>
                    <a:lnTo>
                      <a:pt x="4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41"/>
              <p:cNvSpPr/>
              <p:nvPr/>
            </p:nvSpPr>
            <p:spPr>
              <a:xfrm>
                <a:off x="2905975" y="3019150"/>
                <a:ext cx="274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3202" extrusionOk="0">
                    <a:moveTo>
                      <a:pt x="854" y="1"/>
                    </a:moveTo>
                    <a:cubicBezTo>
                      <a:pt x="1" y="1068"/>
                      <a:pt x="169" y="2394"/>
                      <a:pt x="565" y="3179"/>
                    </a:cubicBezTo>
                    <a:lnTo>
                      <a:pt x="832" y="3202"/>
                    </a:lnTo>
                    <a:cubicBezTo>
                      <a:pt x="763" y="3087"/>
                      <a:pt x="702" y="2965"/>
                      <a:pt x="656" y="2844"/>
                    </a:cubicBezTo>
                    <a:cubicBezTo>
                      <a:pt x="527" y="2508"/>
                      <a:pt x="458" y="2150"/>
                      <a:pt x="451" y="1784"/>
                    </a:cubicBezTo>
                    <a:cubicBezTo>
                      <a:pt x="451" y="1426"/>
                      <a:pt x="519" y="1068"/>
                      <a:pt x="656" y="732"/>
                    </a:cubicBezTo>
                    <a:cubicBezTo>
                      <a:pt x="763" y="473"/>
                      <a:pt x="915" y="229"/>
                      <a:pt x="1098" y="24"/>
                    </a:cubicBezTo>
                    <a:lnTo>
                      <a:pt x="8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41"/>
              <p:cNvSpPr/>
              <p:nvPr/>
            </p:nvSpPr>
            <p:spPr>
              <a:xfrm>
                <a:off x="2841400" y="3014575"/>
                <a:ext cx="276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3096" extrusionOk="0">
                    <a:moveTo>
                      <a:pt x="861" y="1"/>
                    </a:moveTo>
                    <a:cubicBezTo>
                      <a:pt x="0" y="1022"/>
                      <a:pt x="137" y="2295"/>
                      <a:pt x="534" y="3065"/>
                    </a:cubicBezTo>
                    <a:lnTo>
                      <a:pt x="793" y="3095"/>
                    </a:lnTo>
                    <a:cubicBezTo>
                      <a:pt x="732" y="2996"/>
                      <a:pt x="686" y="2889"/>
                      <a:pt x="640" y="2783"/>
                    </a:cubicBezTo>
                    <a:cubicBezTo>
                      <a:pt x="511" y="2455"/>
                      <a:pt x="442" y="2112"/>
                      <a:pt x="435" y="1754"/>
                    </a:cubicBezTo>
                    <a:cubicBezTo>
                      <a:pt x="435" y="1403"/>
                      <a:pt x="503" y="1053"/>
                      <a:pt x="640" y="725"/>
                    </a:cubicBezTo>
                    <a:cubicBezTo>
                      <a:pt x="755" y="466"/>
                      <a:pt x="907" y="222"/>
                      <a:pt x="1105" y="16"/>
                    </a:cubicBez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41"/>
              <p:cNvSpPr/>
              <p:nvPr/>
            </p:nvSpPr>
            <p:spPr>
              <a:xfrm>
                <a:off x="2971150" y="3023925"/>
                <a:ext cx="27850" cy="82700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3308" extrusionOk="0">
                    <a:moveTo>
                      <a:pt x="862" y="0"/>
                    </a:moveTo>
                    <a:cubicBezTo>
                      <a:pt x="0" y="1098"/>
                      <a:pt x="153" y="2462"/>
                      <a:pt x="557" y="3277"/>
                    </a:cubicBezTo>
                    <a:lnTo>
                      <a:pt x="816" y="3308"/>
                    </a:lnTo>
                    <a:cubicBezTo>
                      <a:pt x="755" y="3186"/>
                      <a:pt x="694" y="3064"/>
                      <a:pt x="648" y="2942"/>
                    </a:cubicBezTo>
                    <a:cubicBezTo>
                      <a:pt x="519" y="2592"/>
                      <a:pt x="450" y="2233"/>
                      <a:pt x="450" y="1860"/>
                    </a:cubicBezTo>
                    <a:cubicBezTo>
                      <a:pt x="442" y="1494"/>
                      <a:pt x="511" y="1121"/>
                      <a:pt x="648" y="778"/>
                    </a:cubicBezTo>
                    <a:cubicBezTo>
                      <a:pt x="763" y="503"/>
                      <a:pt x="915" y="244"/>
                      <a:pt x="1113" y="16"/>
                    </a:cubicBezTo>
                    <a:lnTo>
                      <a:pt x="8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41"/>
              <p:cNvSpPr/>
              <p:nvPr/>
            </p:nvSpPr>
            <p:spPr>
              <a:xfrm>
                <a:off x="2922950" y="3019725"/>
                <a:ext cx="61750" cy="8957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3583" extrusionOk="0">
                    <a:moveTo>
                      <a:pt x="480" y="1"/>
                    </a:moveTo>
                    <a:cubicBezTo>
                      <a:pt x="336" y="244"/>
                      <a:pt x="229" y="496"/>
                      <a:pt x="145" y="763"/>
                    </a:cubicBezTo>
                    <a:cubicBezTo>
                      <a:pt x="46" y="1090"/>
                      <a:pt x="0" y="1426"/>
                      <a:pt x="0" y="1761"/>
                    </a:cubicBezTo>
                    <a:lnTo>
                      <a:pt x="8" y="2013"/>
                    </a:lnTo>
                    <a:lnTo>
                      <a:pt x="38" y="2264"/>
                    </a:lnTo>
                    <a:lnTo>
                      <a:pt x="84" y="2516"/>
                    </a:lnTo>
                    <a:lnTo>
                      <a:pt x="145" y="2760"/>
                    </a:lnTo>
                    <a:cubicBezTo>
                      <a:pt x="221" y="3049"/>
                      <a:pt x="343" y="3324"/>
                      <a:pt x="503" y="3583"/>
                    </a:cubicBezTo>
                    <a:lnTo>
                      <a:pt x="435" y="3217"/>
                    </a:lnTo>
                    <a:lnTo>
                      <a:pt x="435" y="3217"/>
                    </a:lnTo>
                    <a:lnTo>
                      <a:pt x="2157" y="3407"/>
                    </a:lnTo>
                    <a:cubicBezTo>
                      <a:pt x="1776" y="2516"/>
                      <a:pt x="1715" y="1220"/>
                      <a:pt x="2470" y="145"/>
                    </a:cubicBezTo>
                    <a:lnTo>
                      <a:pt x="4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41"/>
              <p:cNvSpPr/>
              <p:nvPr/>
            </p:nvSpPr>
            <p:spPr>
              <a:xfrm>
                <a:off x="2804800" y="3011150"/>
                <a:ext cx="499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3362" extrusionOk="0">
                    <a:moveTo>
                      <a:pt x="481" y="1"/>
                    </a:moveTo>
                    <a:cubicBezTo>
                      <a:pt x="344" y="229"/>
                      <a:pt x="230" y="473"/>
                      <a:pt x="146" y="725"/>
                    </a:cubicBezTo>
                    <a:cubicBezTo>
                      <a:pt x="47" y="1022"/>
                      <a:pt x="1" y="1334"/>
                      <a:pt x="1" y="1647"/>
                    </a:cubicBezTo>
                    <a:lnTo>
                      <a:pt x="9" y="1883"/>
                    </a:lnTo>
                    <a:lnTo>
                      <a:pt x="39" y="2119"/>
                    </a:lnTo>
                    <a:lnTo>
                      <a:pt x="85" y="2356"/>
                    </a:lnTo>
                    <a:lnTo>
                      <a:pt x="146" y="2584"/>
                    </a:lnTo>
                    <a:cubicBezTo>
                      <a:pt x="230" y="2859"/>
                      <a:pt x="352" y="3125"/>
                      <a:pt x="519" y="3362"/>
                    </a:cubicBezTo>
                    <a:lnTo>
                      <a:pt x="451" y="3026"/>
                    </a:lnTo>
                    <a:lnTo>
                      <a:pt x="1670" y="3164"/>
                    </a:lnTo>
                    <a:cubicBezTo>
                      <a:pt x="1220" y="2158"/>
                      <a:pt x="1350" y="999"/>
                      <a:pt x="1998" y="115"/>
                    </a:cubicBezTo>
                    <a:lnTo>
                      <a:pt x="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41"/>
              <p:cNvSpPr/>
              <p:nvPr/>
            </p:nvSpPr>
            <p:spPr>
              <a:xfrm>
                <a:off x="2861775" y="2994575"/>
                <a:ext cx="39157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15663" h="1053" extrusionOk="0">
                    <a:moveTo>
                      <a:pt x="4520" y="1"/>
                    </a:moveTo>
                    <a:lnTo>
                      <a:pt x="1" y="359"/>
                    </a:lnTo>
                    <a:lnTo>
                      <a:pt x="10831" y="1052"/>
                    </a:lnTo>
                    <a:lnTo>
                      <a:pt x="15663" y="549"/>
                    </a:lnTo>
                    <a:lnTo>
                      <a:pt x="4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41"/>
              <p:cNvSpPr/>
              <p:nvPr/>
            </p:nvSpPr>
            <p:spPr>
              <a:xfrm>
                <a:off x="2791100" y="2990200"/>
                <a:ext cx="524950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20998" h="1517" extrusionOk="0">
                    <a:moveTo>
                      <a:pt x="7340" y="46"/>
                    </a:moveTo>
                    <a:lnTo>
                      <a:pt x="20143" y="686"/>
                    </a:lnTo>
                    <a:lnTo>
                      <a:pt x="13658" y="1372"/>
                    </a:lnTo>
                    <a:lnTo>
                      <a:pt x="1037" y="541"/>
                    </a:lnTo>
                    <a:lnTo>
                      <a:pt x="7340" y="46"/>
                    </a:lnTo>
                    <a:close/>
                    <a:moveTo>
                      <a:pt x="7340" y="0"/>
                    </a:moveTo>
                    <a:lnTo>
                      <a:pt x="0" y="534"/>
                    </a:lnTo>
                    <a:lnTo>
                      <a:pt x="13581" y="1517"/>
                    </a:lnTo>
                    <a:lnTo>
                      <a:pt x="20997" y="633"/>
                    </a:lnTo>
                    <a:lnTo>
                      <a:pt x="73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41"/>
              <p:cNvSpPr/>
              <p:nvPr/>
            </p:nvSpPr>
            <p:spPr>
              <a:xfrm>
                <a:off x="2750700" y="3007350"/>
                <a:ext cx="50525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3247" extrusionOk="0">
                    <a:moveTo>
                      <a:pt x="564" y="0"/>
                    </a:moveTo>
                    <a:cubicBezTo>
                      <a:pt x="206" y="313"/>
                      <a:pt x="0" y="968"/>
                      <a:pt x="8" y="1639"/>
                    </a:cubicBezTo>
                    <a:cubicBezTo>
                      <a:pt x="8" y="2256"/>
                      <a:pt x="199" y="2889"/>
                      <a:pt x="610" y="3247"/>
                    </a:cubicBezTo>
                    <a:lnTo>
                      <a:pt x="420" y="2927"/>
                    </a:lnTo>
                    <a:lnTo>
                      <a:pt x="420" y="2927"/>
                    </a:lnTo>
                    <a:lnTo>
                      <a:pt x="1723" y="3079"/>
                    </a:lnTo>
                    <a:cubicBezTo>
                      <a:pt x="1250" y="2111"/>
                      <a:pt x="1365" y="961"/>
                      <a:pt x="2020" y="107"/>
                    </a:cubicBezTo>
                    <a:lnTo>
                      <a:pt x="5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41"/>
              <p:cNvSpPr/>
              <p:nvPr/>
            </p:nvSpPr>
            <p:spPr>
              <a:xfrm>
                <a:off x="2787475" y="3010575"/>
                <a:ext cx="28025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3012" extrusionOk="0">
                    <a:moveTo>
                      <a:pt x="884" y="1"/>
                    </a:moveTo>
                    <a:cubicBezTo>
                      <a:pt x="0" y="1007"/>
                      <a:pt x="183" y="2264"/>
                      <a:pt x="595" y="2988"/>
                    </a:cubicBezTo>
                    <a:lnTo>
                      <a:pt x="854" y="3011"/>
                    </a:lnTo>
                    <a:cubicBezTo>
                      <a:pt x="785" y="2905"/>
                      <a:pt x="724" y="2790"/>
                      <a:pt x="671" y="2668"/>
                    </a:cubicBezTo>
                    <a:cubicBezTo>
                      <a:pt x="542" y="2356"/>
                      <a:pt x="465" y="2013"/>
                      <a:pt x="465" y="1670"/>
                    </a:cubicBezTo>
                    <a:cubicBezTo>
                      <a:pt x="465" y="1335"/>
                      <a:pt x="534" y="992"/>
                      <a:pt x="671" y="679"/>
                    </a:cubicBezTo>
                    <a:cubicBezTo>
                      <a:pt x="785" y="435"/>
                      <a:pt x="930" y="214"/>
                      <a:pt x="1121" y="24"/>
                    </a:cubicBezTo>
                    <a:lnTo>
                      <a:pt x="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41"/>
              <p:cNvSpPr/>
              <p:nvPr/>
            </p:nvSpPr>
            <p:spPr>
              <a:xfrm>
                <a:off x="2987925" y="3024500"/>
                <a:ext cx="67650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651" extrusionOk="0">
                    <a:moveTo>
                      <a:pt x="495" y="0"/>
                    </a:moveTo>
                    <a:cubicBezTo>
                      <a:pt x="351" y="259"/>
                      <a:pt x="236" y="534"/>
                      <a:pt x="145" y="816"/>
                    </a:cubicBezTo>
                    <a:cubicBezTo>
                      <a:pt x="53" y="1143"/>
                      <a:pt x="0" y="1494"/>
                      <a:pt x="8" y="1837"/>
                    </a:cubicBezTo>
                    <a:lnTo>
                      <a:pt x="15" y="2096"/>
                    </a:lnTo>
                    <a:lnTo>
                      <a:pt x="46" y="2355"/>
                    </a:lnTo>
                    <a:cubicBezTo>
                      <a:pt x="53" y="2439"/>
                      <a:pt x="69" y="2523"/>
                      <a:pt x="84" y="2614"/>
                    </a:cubicBezTo>
                    <a:lnTo>
                      <a:pt x="145" y="2866"/>
                    </a:lnTo>
                    <a:cubicBezTo>
                      <a:pt x="221" y="3140"/>
                      <a:pt x="328" y="3399"/>
                      <a:pt x="473" y="3651"/>
                    </a:cubicBezTo>
                    <a:lnTo>
                      <a:pt x="412" y="3315"/>
                    </a:lnTo>
                    <a:lnTo>
                      <a:pt x="2401" y="3544"/>
                    </a:lnTo>
                    <a:cubicBezTo>
                      <a:pt x="2020" y="2622"/>
                      <a:pt x="1959" y="1273"/>
                      <a:pt x="2706" y="160"/>
                    </a:cubicBezTo>
                    <a:lnTo>
                      <a:pt x="4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41"/>
              <p:cNvSpPr/>
              <p:nvPr/>
            </p:nvSpPr>
            <p:spPr>
              <a:xfrm>
                <a:off x="3108725" y="3018775"/>
                <a:ext cx="215500" cy="108450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4338" extrusionOk="0">
                    <a:moveTo>
                      <a:pt x="5396" y="984"/>
                    </a:moveTo>
                    <a:lnTo>
                      <a:pt x="5396" y="984"/>
                    </a:lnTo>
                    <a:cubicBezTo>
                      <a:pt x="5015" y="1052"/>
                      <a:pt x="4634" y="1113"/>
                      <a:pt x="4253" y="1174"/>
                    </a:cubicBezTo>
                    <a:cubicBezTo>
                      <a:pt x="3872" y="1235"/>
                      <a:pt x="3491" y="1289"/>
                      <a:pt x="3110" y="1342"/>
                    </a:cubicBezTo>
                    <a:cubicBezTo>
                      <a:pt x="2728" y="1403"/>
                      <a:pt x="2347" y="1449"/>
                      <a:pt x="1959" y="1494"/>
                    </a:cubicBezTo>
                    <a:cubicBezTo>
                      <a:pt x="1578" y="1540"/>
                      <a:pt x="1197" y="1586"/>
                      <a:pt x="808" y="1624"/>
                    </a:cubicBezTo>
                    <a:cubicBezTo>
                      <a:pt x="1189" y="1555"/>
                      <a:pt x="1570" y="1494"/>
                      <a:pt x="1951" y="1433"/>
                    </a:cubicBezTo>
                    <a:cubicBezTo>
                      <a:pt x="2332" y="1372"/>
                      <a:pt x="2713" y="1327"/>
                      <a:pt x="3094" y="1266"/>
                    </a:cubicBezTo>
                    <a:cubicBezTo>
                      <a:pt x="3475" y="1212"/>
                      <a:pt x="3856" y="1159"/>
                      <a:pt x="4245" y="1113"/>
                    </a:cubicBezTo>
                    <a:cubicBezTo>
                      <a:pt x="4626" y="1068"/>
                      <a:pt x="5007" y="1022"/>
                      <a:pt x="5396" y="984"/>
                    </a:cubicBezTo>
                    <a:close/>
                    <a:moveTo>
                      <a:pt x="6532" y="1441"/>
                    </a:moveTo>
                    <a:cubicBezTo>
                      <a:pt x="6044" y="1525"/>
                      <a:pt x="5556" y="1609"/>
                      <a:pt x="5076" y="1685"/>
                    </a:cubicBezTo>
                    <a:lnTo>
                      <a:pt x="3620" y="1906"/>
                    </a:lnTo>
                    <a:lnTo>
                      <a:pt x="2165" y="2104"/>
                    </a:lnTo>
                    <a:cubicBezTo>
                      <a:pt x="1677" y="2173"/>
                      <a:pt x="1189" y="2234"/>
                      <a:pt x="701" y="2295"/>
                    </a:cubicBezTo>
                    <a:cubicBezTo>
                      <a:pt x="1181" y="2203"/>
                      <a:pt x="1669" y="2127"/>
                      <a:pt x="2157" y="2051"/>
                    </a:cubicBezTo>
                    <a:lnTo>
                      <a:pt x="3613" y="1830"/>
                    </a:lnTo>
                    <a:lnTo>
                      <a:pt x="5068" y="1624"/>
                    </a:lnTo>
                    <a:cubicBezTo>
                      <a:pt x="5556" y="1563"/>
                      <a:pt x="6044" y="1494"/>
                      <a:pt x="6532" y="1441"/>
                    </a:cubicBezTo>
                    <a:close/>
                    <a:moveTo>
                      <a:pt x="8086" y="1784"/>
                    </a:moveTo>
                    <a:lnTo>
                      <a:pt x="8086" y="1784"/>
                    </a:lnTo>
                    <a:cubicBezTo>
                      <a:pt x="7820" y="1845"/>
                      <a:pt x="7553" y="1906"/>
                      <a:pt x="7286" y="1959"/>
                    </a:cubicBezTo>
                    <a:cubicBezTo>
                      <a:pt x="7019" y="2020"/>
                      <a:pt x="6745" y="2074"/>
                      <a:pt x="6478" y="2127"/>
                    </a:cubicBezTo>
                    <a:cubicBezTo>
                      <a:pt x="6211" y="2180"/>
                      <a:pt x="5937" y="2218"/>
                      <a:pt x="5670" y="2272"/>
                    </a:cubicBezTo>
                    <a:cubicBezTo>
                      <a:pt x="5404" y="2317"/>
                      <a:pt x="5129" y="2356"/>
                      <a:pt x="4862" y="2394"/>
                    </a:cubicBezTo>
                    <a:cubicBezTo>
                      <a:pt x="5129" y="2325"/>
                      <a:pt x="5396" y="2264"/>
                      <a:pt x="5663" y="2211"/>
                    </a:cubicBezTo>
                    <a:cubicBezTo>
                      <a:pt x="5929" y="2150"/>
                      <a:pt x="6196" y="2104"/>
                      <a:pt x="6463" y="2051"/>
                    </a:cubicBezTo>
                    <a:cubicBezTo>
                      <a:pt x="6737" y="1997"/>
                      <a:pt x="7004" y="1952"/>
                      <a:pt x="7271" y="1906"/>
                    </a:cubicBezTo>
                    <a:cubicBezTo>
                      <a:pt x="7545" y="1860"/>
                      <a:pt x="7812" y="1814"/>
                      <a:pt x="8086" y="1784"/>
                    </a:cubicBezTo>
                    <a:close/>
                    <a:moveTo>
                      <a:pt x="8521" y="1"/>
                    </a:moveTo>
                    <a:lnTo>
                      <a:pt x="686" y="961"/>
                    </a:lnTo>
                    <a:cubicBezTo>
                      <a:pt x="297" y="1555"/>
                      <a:pt x="76" y="2112"/>
                      <a:pt x="15" y="2645"/>
                    </a:cubicBezTo>
                    <a:lnTo>
                      <a:pt x="8079" y="1456"/>
                    </a:lnTo>
                    <a:lnTo>
                      <a:pt x="8" y="2798"/>
                    </a:lnTo>
                    <a:cubicBezTo>
                      <a:pt x="0" y="2889"/>
                      <a:pt x="8" y="2980"/>
                      <a:pt x="15" y="3072"/>
                    </a:cubicBezTo>
                    <a:lnTo>
                      <a:pt x="4184" y="2477"/>
                    </a:lnTo>
                    <a:lnTo>
                      <a:pt x="4184" y="2477"/>
                    </a:lnTo>
                    <a:lnTo>
                      <a:pt x="31" y="3224"/>
                    </a:lnTo>
                    <a:cubicBezTo>
                      <a:pt x="31" y="3240"/>
                      <a:pt x="31" y="3255"/>
                      <a:pt x="31" y="3270"/>
                    </a:cubicBezTo>
                    <a:cubicBezTo>
                      <a:pt x="84" y="3583"/>
                      <a:pt x="206" y="3880"/>
                      <a:pt x="381" y="4139"/>
                    </a:cubicBezTo>
                    <a:lnTo>
                      <a:pt x="8079" y="2546"/>
                    </a:lnTo>
                    <a:lnTo>
                      <a:pt x="8079" y="2546"/>
                    </a:lnTo>
                    <a:lnTo>
                      <a:pt x="480" y="4268"/>
                    </a:lnTo>
                    <a:lnTo>
                      <a:pt x="534" y="4337"/>
                    </a:lnTo>
                    <a:cubicBezTo>
                      <a:pt x="4359" y="3636"/>
                      <a:pt x="7949" y="2668"/>
                      <a:pt x="8620" y="2485"/>
                    </a:cubicBezTo>
                    <a:lnTo>
                      <a:pt x="8589" y="2394"/>
                    </a:lnTo>
                    <a:cubicBezTo>
                      <a:pt x="8574" y="2325"/>
                      <a:pt x="8559" y="2264"/>
                      <a:pt x="8544" y="2203"/>
                    </a:cubicBezTo>
                    <a:lnTo>
                      <a:pt x="884" y="3590"/>
                    </a:lnTo>
                    <a:lnTo>
                      <a:pt x="8505" y="2058"/>
                    </a:lnTo>
                    <a:cubicBezTo>
                      <a:pt x="8422" y="1708"/>
                      <a:pt x="8384" y="1342"/>
                      <a:pt x="8391" y="976"/>
                    </a:cubicBezTo>
                    <a:lnTo>
                      <a:pt x="8391" y="976"/>
                    </a:lnTo>
                    <a:lnTo>
                      <a:pt x="4199" y="1525"/>
                    </a:lnTo>
                    <a:lnTo>
                      <a:pt x="4199" y="1525"/>
                    </a:lnTo>
                    <a:lnTo>
                      <a:pt x="8399" y="824"/>
                    </a:lnTo>
                    <a:cubicBezTo>
                      <a:pt x="8406" y="755"/>
                      <a:pt x="8414" y="686"/>
                      <a:pt x="8422" y="618"/>
                    </a:cubicBezTo>
                    <a:lnTo>
                      <a:pt x="8422" y="618"/>
                    </a:lnTo>
                    <a:lnTo>
                      <a:pt x="6303" y="854"/>
                    </a:lnTo>
                    <a:lnTo>
                      <a:pt x="8437" y="473"/>
                    </a:lnTo>
                    <a:cubicBezTo>
                      <a:pt x="8445" y="397"/>
                      <a:pt x="8460" y="328"/>
                      <a:pt x="8467" y="267"/>
                    </a:cubicBezTo>
                    <a:lnTo>
                      <a:pt x="8467" y="267"/>
                    </a:lnTo>
                    <a:lnTo>
                      <a:pt x="953" y="1151"/>
                    </a:lnTo>
                    <a:lnTo>
                      <a:pt x="8498" y="100"/>
                    </a:lnTo>
                    <a:cubicBezTo>
                      <a:pt x="8505" y="69"/>
                      <a:pt x="8513" y="31"/>
                      <a:pt x="85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41"/>
              <p:cNvSpPr/>
              <p:nvPr/>
            </p:nvSpPr>
            <p:spPr>
              <a:xfrm>
                <a:off x="3138825" y="3008675"/>
                <a:ext cx="2004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8018" h="999" extrusionOk="0">
                    <a:moveTo>
                      <a:pt x="8018" y="1"/>
                    </a:moveTo>
                    <a:lnTo>
                      <a:pt x="7012" y="107"/>
                    </a:lnTo>
                    <a:lnTo>
                      <a:pt x="6006" y="222"/>
                    </a:lnTo>
                    <a:lnTo>
                      <a:pt x="4001" y="465"/>
                    </a:lnTo>
                    <a:lnTo>
                      <a:pt x="2005" y="717"/>
                    </a:lnTo>
                    <a:lnTo>
                      <a:pt x="999" y="854"/>
                    </a:lnTo>
                    <a:lnTo>
                      <a:pt x="0" y="999"/>
                    </a:lnTo>
                    <a:lnTo>
                      <a:pt x="0" y="999"/>
                    </a:lnTo>
                    <a:lnTo>
                      <a:pt x="1006" y="892"/>
                    </a:lnTo>
                    <a:lnTo>
                      <a:pt x="2005" y="778"/>
                    </a:lnTo>
                    <a:lnTo>
                      <a:pt x="4017" y="542"/>
                    </a:lnTo>
                    <a:lnTo>
                      <a:pt x="6013" y="283"/>
                    </a:lnTo>
                    <a:lnTo>
                      <a:pt x="7019" y="145"/>
                    </a:lnTo>
                    <a:lnTo>
                      <a:pt x="8018" y="1"/>
                    </a:lnTo>
                    <a:close/>
                  </a:path>
                </a:pathLst>
              </a:custGeom>
              <a:solidFill>
                <a:srgbClr val="E5C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41"/>
              <p:cNvSpPr/>
              <p:nvPr/>
            </p:nvSpPr>
            <p:spPr>
              <a:xfrm>
                <a:off x="3127200" y="3078800"/>
                <a:ext cx="2162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8651" h="2241" extrusionOk="0">
                    <a:moveTo>
                      <a:pt x="8109" y="0"/>
                    </a:moveTo>
                    <a:lnTo>
                      <a:pt x="8148" y="137"/>
                    </a:lnTo>
                    <a:cubicBezTo>
                      <a:pt x="8163" y="198"/>
                      <a:pt x="8125" y="259"/>
                      <a:pt x="8064" y="282"/>
                    </a:cubicBezTo>
                    <a:cubicBezTo>
                      <a:pt x="8026" y="290"/>
                      <a:pt x="4177" y="1364"/>
                      <a:pt x="0" y="2142"/>
                    </a:cubicBezTo>
                    <a:cubicBezTo>
                      <a:pt x="46" y="2188"/>
                      <a:pt x="92" y="2218"/>
                      <a:pt x="122" y="2241"/>
                    </a:cubicBezTo>
                    <a:cubicBezTo>
                      <a:pt x="3872" y="1639"/>
                      <a:pt x="8574" y="259"/>
                      <a:pt x="8574" y="259"/>
                    </a:cubicBezTo>
                    <a:cubicBezTo>
                      <a:pt x="8651" y="38"/>
                      <a:pt x="8353" y="0"/>
                      <a:pt x="8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41"/>
              <p:cNvSpPr/>
              <p:nvPr/>
            </p:nvSpPr>
            <p:spPr>
              <a:xfrm>
                <a:off x="3058800" y="3029625"/>
                <a:ext cx="66525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766" extrusionOk="0">
                    <a:moveTo>
                      <a:pt x="496" y="1"/>
                    </a:moveTo>
                    <a:cubicBezTo>
                      <a:pt x="351" y="275"/>
                      <a:pt x="236" y="557"/>
                      <a:pt x="145" y="855"/>
                    </a:cubicBezTo>
                    <a:cubicBezTo>
                      <a:pt x="54" y="1197"/>
                      <a:pt x="0" y="1548"/>
                      <a:pt x="8" y="1906"/>
                    </a:cubicBezTo>
                    <a:lnTo>
                      <a:pt x="15" y="2173"/>
                    </a:lnTo>
                    <a:lnTo>
                      <a:pt x="38" y="2440"/>
                    </a:lnTo>
                    <a:cubicBezTo>
                      <a:pt x="54" y="2531"/>
                      <a:pt x="69" y="2615"/>
                      <a:pt x="84" y="2707"/>
                    </a:cubicBezTo>
                    <a:lnTo>
                      <a:pt x="145" y="2966"/>
                    </a:lnTo>
                    <a:cubicBezTo>
                      <a:pt x="221" y="3248"/>
                      <a:pt x="328" y="3514"/>
                      <a:pt x="465" y="3766"/>
                    </a:cubicBezTo>
                    <a:lnTo>
                      <a:pt x="397" y="3431"/>
                    </a:lnTo>
                    <a:lnTo>
                      <a:pt x="2066" y="3621"/>
                    </a:lnTo>
                    <a:cubicBezTo>
                      <a:pt x="1936" y="3385"/>
                      <a:pt x="1852" y="3133"/>
                      <a:pt x="1814" y="2874"/>
                    </a:cubicBezTo>
                    <a:cubicBezTo>
                      <a:pt x="1677" y="2043"/>
                      <a:pt x="1959" y="1129"/>
                      <a:pt x="2660" y="161"/>
                    </a:cubicBezTo>
                    <a:lnTo>
                      <a:pt x="4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41"/>
              <p:cNvSpPr/>
              <p:nvPr/>
            </p:nvSpPr>
            <p:spPr>
              <a:xfrm>
                <a:off x="3041450" y="3029075"/>
                <a:ext cx="28425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3423" extrusionOk="0">
                    <a:moveTo>
                      <a:pt x="885" y="0"/>
                    </a:moveTo>
                    <a:cubicBezTo>
                      <a:pt x="1" y="1181"/>
                      <a:pt x="191" y="2576"/>
                      <a:pt x="580" y="3392"/>
                    </a:cubicBezTo>
                    <a:lnTo>
                      <a:pt x="839" y="3422"/>
                    </a:lnTo>
                    <a:cubicBezTo>
                      <a:pt x="770" y="3300"/>
                      <a:pt x="717" y="3171"/>
                      <a:pt x="664" y="3041"/>
                    </a:cubicBezTo>
                    <a:cubicBezTo>
                      <a:pt x="534" y="2683"/>
                      <a:pt x="473" y="2309"/>
                      <a:pt x="466" y="1928"/>
                    </a:cubicBezTo>
                    <a:cubicBezTo>
                      <a:pt x="466" y="1547"/>
                      <a:pt x="534" y="1174"/>
                      <a:pt x="671" y="816"/>
                    </a:cubicBezTo>
                    <a:cubicBezTo>
                      <a:pt x="786" y="526"/>
                      <a:pt x="938" y="259"/>
                      <a:pt x="1136" y="23"/>
                    </a:cubicBez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41"/>
              <p:cNvSpPr/>
              <p:nvPr/>
            </p:nvSpPr>
            <p:spPr>
              <a:xfrm>
                <a:off x="2744975" y="2984475"/>
                <a:ext cx="603075" cy="156450"/>
              </a:xfrm>
              <a:custGeom>
                <a:avLst/>
                <a:gdLst/>
                <a:ahLst/>
                <a:cxnLst/>
                <a:rect l="l" t="t" r="r" b="b"/>
                <a:pathLst>
                  <a:path w="24123" h="6258" extrusionOk="0">
                    <a:moveTo>
                      <a:pt x="9177" y="229"/>
                    </a:moveTo>
                    <a:lnTo>
                      <a:pt x="22842" y="862"/>
                    </a:lnTo>
                    <a:lnTo>
                      <a:pt x="15426" y="1754"/>
                    </a:lnTo>
                    <a:lnTo>
                      <a:pt x="1845" y="763"/>
                    </a:lnTo>
                    <a:lnTo>
                      <a:pt x="9177" y="229"/>
                    </a:lnTo>
                    <a:close/>
                    <a:moveTo>
                      <a:pt x="23772" y="976"/>
                    </a:moveTo>
                    <a:lnTo>
                      <a:pt x="22773" y="1121"/>
                    </a:lnTo>
                    <a:lnTo>
                      <a:pt x="21767" y="1251"/>
                    </a:lnTo>
                    <a:lnTo>
                      <a:pt x="19771" y="1510"/>
                    </a:lnTo>
                    <a:lnTo>
                      <a:pt x="17766" y="1754"/>
                    </a:lnTo>
                    <a:lnTo>
                      <a:pt x="16768" y="1868"/>
                    </a:lnTo>
                    <a:lnTo>
                      <a:pt x="15762" y="1975"/>
                    </a:lnTo>
                    <a:lnTo>
                      <a:pt x="16760" y="1830"/>
                    </a:lnTo>
                    <a:lnTo>
                      <a:pt x="17759" y="1693"/>
                    </a:lnTo>
                    <a:lnTo>
                      <a:pt x="19763" y="1433"/>
                    </a:lnTo>
                    <a:lnTo>
                      <a:pt x="21760" y="1197"/>
                    </a:lnTo>
                    <a:lnTo>
                      <a:pt x="22766" y="1083"/>
                    </a:lnTo>
                    <a:lnTo>
                      <a:pt x="23772" y="976"/>
                    </a:lnTo>
                    <a:close/>
                    <a:moveTo>
                      <a:pt x="2577" y="1052"/>
                    </a:moveTo>
                    <a:lnTo>
                      <a:pt x="2813" y="1068"/>
                    </a:lnTo>
                    <a:cubicBezTo>
                      <a:pt x="2630" y="1258"/>
                      <a:pt x="2478" y="1479"/>
                      <a:pt x="2363" y="1723"/>
                    </a:cubicBezTo>
                    <a:cubicBezTo>
                      <a:pt x="2226" y="2043"/>
                      <a:pt x="2158" y="2379"/>
                      <a:pt x="2158" y="2721"/>
                    </a:cubicBezTo>
                    <a:cubicBezTo>
                      <a:pt x="2158" y="3064"/>
                      <a:pt x="2234" y="3400"/>
                      <a:pt x="2363" y="3712"/>
                    </a:cubicBezTo>
                    <a:cubicBezTo>
                      <a:pt x="2417" y="3834"/>
                      <a:pt x="2478" y="3949"/>
                      <a:pt x="2546" y="4063"/>
                    </a:cubicBezTo>
                    <a:lnTo>
                      <a:pt x="2287" y="4032"/>
                    </a:lnTo>
                    <a:cubicBezTo>
                      <a:pt x="1876" y="3308"/>
                      <a:pt x="1700" y="2051"/>
                      <a:pt x="2577" y="1052"/>
                    </a:cubicBezTo>
                    <a:close/>
                    <a:moveTo>
                      <a:pt x="793" y="915"/>
                    </a:moveTo>
                    <a:lnTo>
                      <a:pt x="2242" y="1022"/>
                    </a:lnTo>
                    <a:cubicBezTo>
                      <a:pt x="1594" y="1876"/>
                      <a:pt x="1487" y="3026"/>
                      <a:pt x="1960" y="3994"/>
                    </a:cubicBezTo>
                    <a:lnTo>
                      <a:pt x="649" y="3842"/>
                    </a:lnTo>
                    <a:lnTo>
                      <a:pt x="839" y="4162"/>
                    </a:lnTo>
                    <a:cubicBezTo>
                      <a:pt x="428" y="3804"/>
                      <a:pt x="237" y="3171"/>
                      <a:pt x="237" y="2546"/>
                    </a:cubicBezTo>
                    <a:cubicBezTo>
                      <a:pt x="229" y="1883"/>
                      <a:pt x="435" y="1228"/>
                      <a:pt x="793" y="915"/>
                    </a:cubicBezTo>
                    <a:close/>
                    <a:moveTo>
                      <a:pt x="4718" y="1205"/>
                    </a:moveTo>
                    <a:lnTo>
                      <a:pt x="4962" y="1228"/>
                    </a:lnTo>
                    <a:cubicBezTo>
                      <a:pt x="4764" y="1433"/>
                      <a:pt x="4612" y="1670"/>
                      <a:pt x="4497" y="1936"/>
                    </a:cubicBezTo>
                    <a:cubicBezTo>
                      <a:pt x="4360" y="2257"/>
                      <a:pt x="4292" y="2607"/>
                      <a:pt x="4292" y="2965"/>
                    </a:cubicBezTo>
                    <a:cubicBezTo>
                      <a:pt x="4292" y="3316"/>
                      <a:pt x="4360" y="3667"/>
                      <a:pt x="4497" y="3994"/>
                    </a:cubicBezTo>
                    <a:cubicBezTo>
                      <a:pt x="4536" y="4101"/>
                      <a:pt x="4589" y="4200"/>
                      <a:pt x="4642" y="4299"/>
                    </a:cubicBezTo>
                    <a:lnTo>
                      <a:pt x="4391" y="4269"/>
                    </a:lnTo>
                    <a:cubicBezTo>
                      <a:pt x="3994" y="3499"/>
                      <a:pt x="3850" y="2226"/>
                      <a:pt x="4718" y="1205"/>
                    </a:cubicBezTo>
                    <a:close/>
                    <a:moveTo>
                      <a:pt x="2874" y="1075"/>
                    </a:moveTo>
                    <a:lnTo>
                      <a:pt x="4391" y="1182"/>
                    </a:lnTo>
                    <a:cubicBezTo>
                      <a:pt x="3743" y="2066"/>
                      <a:pt x="3613" y="3232"/>
                      <a:pt x="4055" y="4231"/>
                    </a:cubicBezTo>
                    <a:lnTo>
                      <a:pt x="2844" y="4093"/>
                    </a:lnTo>
                    <a:lnTo>
                      <a:pt x="2905" y="4436"/>
                    </a:lnTo>
                    <a:cubicBezTo>
                      <a:pt x="2745" y="4192"/>
                      <a:pt x="2623" y="3933"/>
                      <a:pt x="2531" y="3651"/>
                    </a:cubicBezTo>
                    <a:lnTo>
                      <a:pt x="2470" y="3423"/>
                    </a:lnTo>
                    <a:lnTo>
                      <a:pt x="2432" y="3186"/>
                    </a:lnTo>
                    <a:lnTo>
                      <a:pt x="2402" y="2958"/>
                    </a:lnTo>
                    <a:lnTo>
                      <a:pt x="2394" y="2721"/>
                    </a:lnTo>
                    <a:cubicBezTo>
                      <a:pt x="2386" y="2401"/>
                      <a:pt x="2440" y="2089"/>
                      <a:pt x="2539" y="1792"/>
                    </a:cubicBezTo>
                    <a:cubicBezTo>
                      <a:pt x="2623" y="1540"/>
                      <a:pt x="2737" y="1296"/>
                      <a:pt x="2874" y="1075"/>
                    </a:cubicBezTo>
                    <a:close/>
                    <a:moveTo>
                      <a:pt x="7294" y="1388"/>
                    </a:moveTo>
                    <a:lnTo>
                      <a:pt x="7538" y="1411"/>
                    </a:lnTo>
                    <a:cubicBezTo>
                      <a:pt x="7355" y="1616"/>
                      <a:pt x="7203" y="1860"/>
                      <a:pt x="7096" y="2119"/>
                    </a:cubicBezTo>
                    <a:cubicBezTo>
                      <a:pt x="6959" y="2447"/>
                      <a:pt x="6891" y="2813"/>
                      <a:pt x="6891" y="3171"/>
                    </a:cubicBezTo>
                    <a:cubicBezTo>
                      <a:pt x="6898" y="3537"/>
                      <a:pt x="6967" y="3888"/>
                      <a:pt x="7096" y="4231"/>
                    </a:cubicBezTo>
                    <a:cubicBezTo>
                      <a:pt x="7142" y="4352"/>
                      <a:pt x="7203" y="4474"/>
                      <a:pt x="7272" y="4589"/>
                    </a:cubicBezTo>
                    <a:lnTo>
                      <a:pt x="7005" y="4566"/>
                    </a:lnTo>
                    <a:cubicBezTo>
                      <a:pt x="6601" y="3781"/>
                      <a:pt x="6433" y="2455"/>
                      <a:pt x="7294" y="1388"/>
                    </a:cubicBezTo>
                    <a:close/>
                    <a:moveTo>
                      <a:pt x="5016" y="1228"/>
                    </a:moveTo>
                    <a:lnTo>
                      <a:pt x="6967" y="1373"/>
                    </a:lnTo>
                    <a:cubicBezTo>
                      <a:pt x="6227" y="2417"/>
                      <a:pt x="6296" y="3674"/>
                      <a:pt x="6677" y="4528"/>
                    </a:cubicBezTo>
                    <a:lnTo>
                      <a:pt x="4993" y="4337"/>
                    </a:lnTo>
                    <a:lnTo>
                      <a:pt x="5039" y="4756"/>
                    </a:lnTo>
                    <a:cubicBezTo>
                      <a:pt x="4871" y="4497"/>
                      <a:pt x="4749" y="4223"/>
                      <a:pt x="4665" y="3933"/>
                    </a:cubicBezTo>
                    <a:lnTo>
                      <a:pt x="4604" y="3697"/>
                    </a:lnTo>
                    <a:lnTo>
                      <a:pt x="4558" y="3453"/>
                    </a:lnTo>
                    <a:lnTo>
                      <a:pt x="4528" y="3209"/>
                    </a:lnTo>
                    <a:lnTo>
                      <a:pt x="4520" y="2965"/>
                    </a:lnTo>
                    <a:cubicBezTo>
                      <a:pt x="4520" y="2638"/>
                      <a:pt x="4566" y="2310"/>
                      <a:pt x="4665" y="1997"/>
                    </a:cubicBezTo>
                    <a:cubicBezTo>
                      <a:pt x="4749" y="1731"/>
                      <a:pt x="4871" y="1472"/>
                      <a:pt x="5016" y="1228"/>
                    </a:cubicBezTo>
                    <a:close/>
                    <a:moveTo>
                      <a:pt x="9909" y="1578"/>
                    </a:moveTo>
                    <a:lnTo>
                      <a:pt x="10160" y="1601"/>
                    </a:lnTo>
                    <a:cubicBezTo>
                      <a:pt x="9962" y="1822"/>
                      <a:pt x="9802" y="2081"/>
                      <a:pt x="9695" y="2363"/>
                    </a:cubicBezTo>
                    <a:cubicBezTo>
                      <a:pt x="9558" y="2706"/>
                      <a:pt x="9489" y="3072"/>
                      <a:pt x="9489" y="3446"/>
                    </a:cubicBezTo>
                    <a:cubicBezTo>
                      <a:pt x="9497" y="3811"/>
                      <a:pt x="9566" y="4177"/>
                      <a:pt x="9688" y="4520"/>
                    </a:cubicBezTo>
                    <a:cubicBezTo>
                      <a:pt x="9741" y="4650"/>
                      <a:pt x="9794" y="4772"/>
                      <a:pt x="9863" y="4886"/>
                    </a:cubicBezTo>
                    <a:lnTo>
                      <a:pt x="9604" y="4855"/>
                    </a:lnTo>
                    <a:cubicBezTo>
                      <a:pt x="9200" y="4040"/>
                      <a:pt x="9040" y="2676"/>
                      <a:pt x="9909" y="1578"/>
                    </a:cubicBezTo>
                    <a:close/>
                    <a:moveTo>
                      <a:pt x="7599" y="1411"/>
                    </a:moveTo>
                    <a:lnTo>
                      <a:pt x="9581" y="1555"/>
                    </a:lnTo>
                    <a:cubicBezTo>
                      <a:pt x="8826" y="2630"/>
                      <a:pt x="8887" y="3933"/>
                      <a:pt x="9276" y="4817"/>
                    </a:cubicBezTo>
                    <a:lnTo>
                      <a:pt x="7554" y="4627"/>
                    </a:lnTo>
                    <a:lnTo>
                      <a:pt x="7554" y="4627"/>
                    </a:lnTo>
                    <a:lnTo>
                      <a:pt x="7622" y="4993"/>
                    </a:lnTo>
                    <a:cubicBezTo>
                      <a:pt x="7462" y="4741"/>
                      <a:pt x="7348" y="4459"/>
                      <a:pt x="7264" y="4170"/>
                    </a:cubicBezTo>
                    <a:lnTo>
                      <a:pt x="7203" y="3926"/>
                    </a:lnTo>
                    <a:lnTo>
                      <a:pt x="7157" y="3674"/>
                    </a:lnTo>
                    <a:lnTo>
                      <a:pt x="7127" y="3423"/>
                    </a:lnTo>
                    <a:lnTo>
                      <a:pt x="7119" y="3171"/>
                    </a:lnTo>
                    <a:cubicBezTo>
                      <a:pt x="7119" y="2836"/>
                      <a:pt x="7165" y="2500"/>
                      <a:pt x="7264" y="2173"/>
                    </a:cubicBezTo>
                    <a:cubicBezTo>
                      <a:pt x="7348" y="1914"/>
                      <a:pt x="7462" y="1654"/>
                      <a:pt x="7599" y="1411"/>
                    </a:cubicBezTo>
                    <a:close/>
                    <a:moveTo>
                      <a:pt x="12744" y="1784"/>
                    </a:moveTo>
                    <a:lnTo>
                      <a:pt x="12995" y="1807"/>
                    </a:lnTo>
                    <a:cubicBezTo>
                      <a:pt x="12797" y="2043"/>
                      <a:pt x="12637" y="2310"/>
                      <a:pt x="12530" y="2600"/>
                    </a:cubicBezTo>
                    <a:cubicBezTo>
                      <a:pt x="12393" y="2958"/>
                      <a:pt x="12325" y="3331"/>
                      <a:pt x="12325" y="3712"/>
                    </a:cubicBezTo>
                    <a:cubicBezTo>
                      <a:pt x="12332" y="4093"/>
                      <a:pt x="12393" y="4467"/>
                      <a:pt x="12523" y="4825"/>
                    </a:cubicBezTo>
                    <a:cubicBezTo>
                      <a:pt x="12576" y="4955"/>
                      <a:pt x="12629" y="5084"/>
                      <a:pt x="12698" y="5206"/>
                    </a:cubicBezTo>
                    <a:lnTo>
                      <a:pt x="12439" y="5176"/>
                    </a:lnTo>
                    <a:cubicBezTo>
                      <a:pt x="12043" y="4352"/>
                      <a:pt x="11860" y="2965"/>
                      <a:pt x="12744" y="1784"/>
                    </a:cubicBezTo>
                    <a:close/>
                    <a:moveTo>
                      <a:pt x="10213" y="1601"/>
                    </a:moveTo>
                    <a:lnTo>
                      <a:pt x="12424" y="1761"/>
                    </a:lnTo>
                    <a:cubicBezTo>
                      <a:pt x="11677" y="2874"/>
                      <a:pt x="11738" y="4215"/>
                      <a:pt x="12119" y="5137"/>
                    </a:cubicBezTo>
                    <a:lnTo>
                      <a:pt x="10130" y="4916"/>
                    </a:lnTo>
                    <a:lnTo>
                      <a:pt x="10130" y="4916"/>
                    </a:lnTo>
                    <a:lnTo>
                      <a:pt x="10183" y="5244"/>
                    </a:lnTo>
                    <a:cubicBezTo>
                      <a:pt x="10046" y="5000"/>
                      <a:pt x="9939" y="4734"/>
                      <a:pt x="9863" y="4467"/>
                    </a:cubicBezTo>
                    <a:lnTo>
                      <a:pt x="9802" y="4208"/>
                    </a:lnTo>
                    <a:cubicBezTo>
                      <a:pt x="9787" y="4124"/>
                      <a:pt x="9771" y="4040"/>
                      <a:pt x="9756" y="3956"/>
                    </a:cubicBezTo>
                    <a:lnTo>
                      <a:pt x="9733" y="3697"/>
                    </a:lnTo>
                    <a:lnTo>
                      <a:pt x="9726" y="3438"/>
                    </a:lnTo>
                    <a:cubicBezTo>
                      <a:pt x="9718" y="3087"/>
                      <a:pt x="9764" y="2744"/>
                      <a:pt x="9863" y="2417"/>
                    </a:cubicBezTo>
                    <a:cubicBezTo>
                      <a:pt x="9947" y="2127"/>
                      <a:pt x="10069" y="1860"/>
                      <a:pt x="10213" y="1601"/>
                    </a:cubicBezTo>
                    <a:close/>
                    <a:moveTo>
                      <a:pt x="13049" y="1807"/>
                    </a:moveTo>
                    <a:lnTo>
                      <a:pt x="15221" y="1967"/>
                    </a:lnTo>
                    <a:cubicBezTo>
                      <a:pt x="14520" y="2935"/>
                      <a:pt x="14230" y="3849"/>
                      <a:pt x="14367" y="4680"/>
                    </a:cubicBezTo>
                    <a:cubicBezTo>
                      <a:pt x="14413" y="4939"/>
                      <a:pt x="14497" y="5191"/>
                      <a:pt x="14619" y="5427"/>
                    </a:cubicBezTo>
                    <a:lnTo>
                      <a:pt x="12957" y="5237"/>
                    </a:lnTo>
                    <a:lnTo>
                      <a:pt x="13018" y="5572"/>
                    </a:lnTo>
                    <a:cubicBezTo>
                      <a:pt x="12873" y="5320"/>
                      <a:pt x="12767" y="5054"/>
                      <a:pt x="12698" y="4772"/>
                    </a:cubicBezTo>
                    <a:lnTo>
                      <a:pt x="12637" y="4513"/>
                    </a:lnTo>
                    <a:cubicBezTo>
                      <a:pt x="12622" y="4421"/>
                      <a:pt x="12607" y="4330"/>
                      <a:pt x="12591" y="4246"/>
                    </a:cubicBezTo>
                    <a:lnTo>
                      <a:pt x="12568" y="3979"/>
                    </a:lnTo>
                    <a:lnTo>
                      <a:pt x="12561" y="3712"/>
                    </a:lnTo>
                    <a:cubicBezTo>
                      <a:pt x="12553" y="3354"/>
                      <a:pt x="12599" y="2996"/>
                      <a:pt x="12698" y="2653"/>
                    </a:cubicBezTo>
                    <a:cubicBezTo>
                      <a:pt x="12789" y="2363"/>
                      <a:pt x="12904" y="2074"/>
                      <a:pt x="13049" y="1807"/>
                    </a:cubicBezTo>
                    <a:close/>
                    <a:moveTo>
                      <a:pt x="23071" y="1373"/>
                    </a:moveTo>
                    <a:cubicBezTo>
                      <a:pt x="23063" y="1411"/>
                      <a:pt x="23055" y="1441"/>
                      <a:pt x="23048" y="1479"/>
                    </a:cubicBezTo>
                    <a:lnTo>
                      <a:pt x="15510" y="2523"/>
                    </a:lnTo>
                    <a:lnTo>
                      <a:pt x="23017" y="1632"/>
                    </a:lnTo>
                    <a:lnTo>
                      <a:pt x="23017" y="1632"/>
                    </a:lnTo>
                    <a:cubicBezTo>
                      <a:pt x="23010" y="1700"/>
                      <a:pt x="22995" y="1769"/>
                      <a:pt x="22987" y="1845"/>
                    </a:cubicBezTo>
                    <a:lnTo>
                      <a:pt x="20853" y="2226"/>
                    </a:lnTo>
                    <a:lnTo>
                      <a:pt x="22972" y="1990"/>
                    </a:lnTo>
                    <a:lnTo>
                      <a:pt x="22972" y="1990"/>
                    </a:lnTo>
                    <a:cubicBezTo>
                      <a:pt x="22964" y="2051"/>
                      <a:pt x="22956" y="2119"/>
                      <a:pt x="22949" y="2196"/>
                    </a:cubicBezTo>
                    <a:lnTo>
                      <a:pt x="18749" y="2897"/>
                    </a:lnTo>
                    <a:lnTo>
                      <a:pt x="18749" y="2897"/>
                    </a:lnTo>
                    <a:lnTo>
                      <a:pt x="22941" y="2348"/>
                    </a:lnTo>
                    <a:lnTo>
                      <a:pt x="22941" y="2348"/>
                    </a:lnTo>
                    <a:cubicBezTo>
                      <a:pt x="22934" y="2714"/>
                      <a:pt x="22964" y="3072"/>
                      <a:pt x="23055" y="3430"/>
                    </a:cubicBezTo>
                    <a:lnTo>
                      <a:pt x="15434" y="4962"/>
                    </a:lnTo>
                    <a:lnTo>
                      <a:pt x="23086" y="3575"/>
                    </a:lnTo>
                    <a:cubicBezTo>
                      <a:pt x="23109" y="3636"/>
                      <a:pt x="23124" y="3697"/>
                      <a:pt x="23147" y="3758"/>
                    </a:cubicBezTo>
                    <a:lnTo>
                      <a:pt x="23177" y="3857"/>
                    </a:lnTo>
                    <a:cubicBezTo>
                      <a:pt x="22507" y="4040"/>
                      <a:pt x="18917" y="5008"/>
                      <a:pt x="15091" y="5709"/>
                    </a:cubicBezTo>
                    <a:lnTo>
                      <a:pt x="15038" y="5648"/>
                    </a:lnTo>
                    <a:lnTo>
                      <a:pt x="22636" y="3926"/>
                    </a:lnTo>
                    <a:lnTo>
                      <a:pt x="14939" y="5511"/>
                    </a:lnTo>
                    <a:cubicBezTo>
                      <a:pt x="14763" y="5252"/>
                      <a:pt x="14641" y="4955"/>
                      <a:pt x="14588" y="4642"/>
                    </a:cubicBezTo>
                    <a:cubicBezTo>
                      <a:pt x="14588" y="4627"/>
                      <a:pt x="14588" y="4612"/>
                      <a:pt x="14588" y="4596"/>
                    </a:cubicBezTo>
                    <a:lnTo>
                      <a:pt x="18742" y="3849"/>
                    </a:lnTo>
                    <a:lnTo>
                      <a:pt x="18742" y="3849"/>
                    </a:lnTo>
                    <a:lnTo>
                      <a:pt x="14565" y="4444"/>
                    </a:lnTo>
                    <a:cubicBezTo>
                      <a:pt x="14558" y="4352"/>
                      <a:pt x="14558" y="4261"/>
                      <a:pt x="14565" y="4170"/>
                    </a:cubicBezTo>
                    <a:lnTo>
                      <a:pt x="22636" y="2828"/>
                    </a:lnTo>
                    <a:lnTo>
                      <a:pt x="14573" y="4017"/>
                    </a:lnTo>
                    <a:cubicBezTo>
                      <a:pt x="14626" y="3491"/>
                      <a:pt x="14847" y="2927"/>
                      <a:pt x="15244" y="2340"/>
                    </a:cubicBezTo>
                    <a:lnTo>
                      <a:pt x="23071" y="1373"/>
                    </a:lnTo>
                    <a:close/>
                    <a:moveTo>
                      <a:pt x="23406" y="3773"/>
                    </a:moveTo>
                    <a:cubicBezTo>
                      <a:pt x="23635" y="3773"/>
                      <a:pt x="23932" y="3811"/>
                      <a:pt x="23863" y="4025"/>
                    </a:cubicBezTo>
                    <a:cubicBezTo>
                      <a:pt x="23863" y="4025"/>
                      <a:pt x="19153" y="5412"/>
                      <a:pt x="15404" y="6014"/>
                    </a:cubicBezTo>
                    <a:cubicBezTo>
                      <a:pt x="15373" y="5991"/>
                      <a:pt x="15335" y="5953"/>
                      <a:pt x="15282" y="5907"/>
                    </a:cubicBezTo>
                    <a:cubicBezTo>
                      <a:pt x="19458" y="5137"/>
                      <a:pt x="23307" y="4063"/>
                      <a:pt x="23345" y="4048"/>
                    </a:cubicBezTo>
                    <a:cubicBezTo>
                      <a:pt x="23406" y="4032"/>
                      <a:pt x="23444" y="3971"/>
                      <a:pt x="23429" y="3910"/>
                    </a:cubicBezTo>
                    <a:lnTo>
                      <a:pt x="23391" y="3773"/>
                    </a:lnTo>
                    <a:close/>
                    <a:moveTo>
                      <a:pt x="9162" y="1"/>
                    </a:moveTo>
                    <a:lnTo>
                      <a:pt x="900" y="603"/>
                    </a:lnTo>
                    <a:cubicBezTo>
                      <a:pt x="862" y="603"/>
                      <a:pt x="832" y="610"/>
                      <a:pt x="801" y="633"/>
                    </a:cubicBezTo>
                    <a:cubicBezTo>
                      <a:pt x="313" y="915"/>
                      <a:pt x="1" y="1670"/>
                      <a:pt x="8" y="2554"/>
                    </a:cubicBezTo>
                    <a:cubicBezTo>
                      <a:pt x="8" y="3438"/>
                      <a:pt x="390" y="4535"/>
                      <a:pt x="1434" y="4680"/>
                    </a:cubicBezTo>
                    <a:cubicBezTo>
                      <a:pt x="2981" y="4901"/>
                      <a:pt x="15167" y="6243"/>
                      <a:pt x="15289" y="6258"/>
                    </a:cubicBezTo>
                    <a:lnTo>
                      <a:pt x="15343" y="6258"/>
                    </a:lnTo>
                    <a:cubicBezTo>
                      <a:pt x="19085" y="5671"/>
                      <a:pt x="23879" y="4269"/>
                      <a:pt x="23924" y="4261"/>
                    </a:cubicBezTo>
                    <a:cubicBezTo>
                      <a:pt x="24001" y="4238"/>
                      <a:pt x="24054" y="4177"/>
                      <a:pt x="24077" y="4109"/>
                    </a:cubicBezTo>
                    <a:cubicBezTo>
                      <a:pt x="24122" y="3994"/>
                      <a:pt x="24107" y="3865"/>
                      <a:pt x="24039" y="3758"/>
                    </a:cubicBezTo>
                    <a:cubicBezTo>
                      <a:pt x="23932" y="3613"/>
                      <a:pt x="23734" y="3545"/>
                      <a:pt x="23406" y="3545"/>
                    </a:cubicBezTo>
                    <a:lnTo>
                      <a:pt x="23322" y="3545"/>
                    </a:lnTo>
                    <a:cubicBezTo>
                      <a:pt x="23048" y="2638"/>
                      <a:pt x="23216" y="1738"/>
                      <a:pt x="23315" y="1365"/>
                    </a:cubicBezTo>
                    <a:cubicBezTo>
                      <a:pt x="23391" y="1365"/>
                      <a:pt x="23498" y="1373"/>
                      <a:pt x="23604" y="1373"/>
                    </a:cubicBezTo>
                    <a:lnTo>
                      <a:pt x="23673" y="1373"/>
                    </a:lnTo>
                    <a:cubicBezTo>
                      <a:pt x="23680" y="1373"/>
                      <a:pt x="23687" y="1373"/>
                      <a:pt x="23695" y="1373"/>
                    </a:cubicBezTo>
                    <a:cubicBezTo>
                      <a:pt x="23832" y="1373"/>
                      <a:pt x="23967" y="1305"/>
                      <a:pt x="24046" y="1190"/>
                    </a:cubicBezTo>
                    <a:cubicBezTo>
                      <a:pt x="24115" y="1083"/>
                      <a:pt x="24122" y="946"/>
                      <a:pt x="24077" y="824"/>
                    </a:cubicBezTo>
                    <a:cubicBezTo>
                      <a:pt x="24039" y="740"/>
                      <a:pt x="23962" y="687"/>
                      <a:pt x="23871" y="687"/>
                    </a:cubicBezTo>
                    <a:lnTo>
                      <a:pt x="91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41"/>
              <p:cNvSpPr/>
              <p:nvPr/>
            </p:nvSpPr>
            <p:spPr>
              <a:xfrm>
                <a:off x="3230275" y="3063350"/>
                <a:ext cx="8062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611" extrusionOk="0">
                    <a:moveTo>
                      <a:pt x="3224" y="1"/>
                    </a:moveTo>
                    <a:lnTo>
                      <a:pt x="3224" y="1"/>
                    </a:lnTo>
                    <a:cubicBezTo>
                      <a:pt x="2950" y="39"/>
                      <a:pt x="2683" y="77"/>
                      <a:pt x="2409" y="123"/>
                    </a:cubicBezTo>
                    <a:cubicBezTo>
                      <a:pt x="2142" y="169"/>
                      <a:pt x="1875" y="222"/>
                      <a:pt x="1601" y="268"/>
                    </a:cubicBezTo>
                    <a:cubicBezTo>
                      <a:pt x="1334" y="321"/>
                      <a:pt x="1067" y="374"/>
                      <a:pt x="801" y="428"/>
                    </a:cubicBezTo>
                    <a:cubicBezTo>
                      <a:pt x="534" y="489"/>
                      <a:pt x="260" y="542"/>
                      <a:pt x="0" y="611"/>
                    </a:cubicBezTo>
                    <a:cubicBezTo>
                      <a:pt x="267" y="580"/>
                      <a:pt x="542" y="534"/>
                      <a:pt x="808" y="489"/>
                    </a:cubicBezTo>
                    <a:cubicBezTo>
                      <a:pt x="1075" y="443"/>
                      <a:pt x="1349" y="390"/>
                      <a:pt x="1616" y="344"/>
                    </a:cubicBezTo>
                    <a:cubicBezTo>
                      <a:pt x="1883" y="291"/>
                      <a:pt x="2157" y="237"/>
                      <a:pt x="2424" y="184"/>
                    </a:cubicBezTo>
                    <a:cubicBezTo>
                      <a:pt x="2691" y="123"/>
                      <a:pt x="2958" y="70"/>
                      <a:pt x="32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41"/>
              <p:cNvSpPr/>
              <p:nvPr/>
            </p:nvSpPr>
            <p:spPr>
              <a:xfrm>
                <a:off x="3126050" y="3054775"/>
                <a:ext cx="145775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5831" h="855" extrusionOk="0">
                    <a:moveTo>
                      <a:pt x="5831" y="1"/>
                    </a:moveTo>
                    <a:lnTo>
                      <a:pt x="5831" y="1"/>
                    </a:lnTo>
                    <a:cubicBezTo>
                      <a:pt x="5343" y="54"/>
                      <a:pt x="4855" y="123"/>
                      <a:pt x="4368" y="184"/>
                    </a:cubicBezTo>
                    <a:lnTo>
                      <a:pt x="2912" y="390"/>
                    </a:lnTo>
                    <a:lnTo>
                      <a:pt x="1456" y="611"/>
                    </a:lnTo>
                    <a:cubicBezTo>
                      <a:pt x="968" y="687"/>
                      <a:pt x="488" y="763"/>
                      <a:pt x="1" y="855"/>
                    </a:cubicBezTo>
                    <a:cubicBezTo>
                      <a:pt x="488" y="794"/>
                      <a:pt x="976" y="733"/>
                      <a:pt x="1464" y="672"/>
                    </a:cubicBezTo>
                    <a:lnTo>
                      <a:pt x="2920" y="466"/>
                    </a:lnTo>
                    <a:lnTo>
                      <a:pt x="4375" y="245"/>
                    </a:lnTo>
                    <a:cubicBezTo>
                      <a:pt x="4863" y="169"/>
                      <a:pt x="5351" y="85"/>
                      <a:pt x="58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41"/>
              <p:cNvSpPr/>
              <p:nvPr/>
            </p:nvSpPr>
            <p:spPr>
              <a:xfrm>
                <a:off x="3128900" y="3043350"/>
                <a:ext cx="11472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641" extrusionOk="0">
                    <a:moveTo>
                      <a:pt x="4589" y="1"/>
                    </a:moveTo>
                    <a:cubicBezTo>
                      <a:pt x="4208" y="39"/>
                      <a:pt x="3819" y="85"/>
                      <a:pt x="3438" y="130"/>
                    </a:cubicBezTo>
                    <a:cubicBezTo>
                      <a:pt x="3057" y="176"/>
                      <a:pt x="2676" y="229"/>
                      <a:pt x="2287" y="283"/>
                    </a:cubicBezTo>
                    <a:cubicBezTo>
                      <a:pt x="1906" y="336"/>
                      <a:pt x="1525" y="389"/>
                      <a:pt x="1144" y="450"/>
                    </a:cubicBezTo>
                    <a:cubicBezTo>
                      <a:pt x="763" y="511"/>
                      <a:pt x="382" y="572"/>
                      <a:pt x="1" y="641"/>
                    </a:cubicBezTo>
                    <a:cubicBezTo>
                      <a:pt x="382" y="603"/>
                      <a:pt x="771" y="557"/>
                      <a:pt x="1152" y="511"/>
                    </a:cubicBezTo>
                    <a:cubicBezTo>
                      <a:pt x="1540" y="466"/>
                      <a:pt x="1921" y="412"/>
                      <a:pt x="2303" y="359"/>
                    </a:cubicBezTo>
                    <a:cubicBezTo>
                      <a:pt x="2684" y="306"/>
                      <a:pt x="3065" y="252"/>
                      <a:pt x="3446" y="191"/>
                    </a:cubicBezTo>
                    <a:cubicBezTo>
                      <a:pt x="3827" y="130"/>
                      <a:pt x="4208" y="69"/>
                      <a:pt x="45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41"/>
              <p:cNvSpPr/>
              <p:nvPr/>
            </p:nvSpPr>
            <p:spPr>
              <a:xfrm>
                <a:off x="2817200" y="2991350"/>
                <a:ext cx="477500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9100" h="1327" extrusionOk="0">
                    <a:moveTo>
                      <a:pt x="6303" y="130"/>
                    </a:moveTo>
                    <a:lnTo>
                      <a:pt x="17453" y="678"/>
                    </a:lnTo>
                    <a:lnTo>
                      <a:pt x="12614" y="1181"/>
                    </a:lnTo>
                    <a:lnTo>
                      <a:pt x="1784" y="488"/>
                    </a:lnTo>
                    <a:lnTo>
                      <a:pt x="6303" y="130"/>
                    </a:lnTo>
                    <a:close/>
                    <a:moveTo>
                      <a:pt x="6296" y="0"/>
                    </a:moveTo>
                    <a:lnTo>
                      <a:pt x="0" y="495"/>
                    </a:lnTo>
                    <a:lnTo>
                      <a:pt x="12614" y="1326"/>
                    </a:lnTo>
                    <a:lnTo>
                      <a:pt x="19099" y="640"/>
                    </a:lnTo>
                    <a:lnTo>
                      <a:pt x="62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41"/>
              <p:cNvSpPr/>
              <p:nvPr/>
            </p:nvSpPr>
            <p:spPr>
              <a:xfrm>
                <a:off x="3052700" y="2923325"/>
                <a:ext cx="64800" cy="11075"/>
              </a:xfrm>
              <a:custGeom>
                <a:avLst/>
                <a:gdLst/>
                <a:ahLst/>
                <a:cxnLst/>
                <a:rect l="l" t="t" r="r" b="b"/>
                <a:pathLst>
                  <a:path w="2592" h="443" extrusionOk="0">
                    <a:moveTo>
                      <a:pt x="2177" y="261"/>
                    </a:moveTo>
                    <a:cubicBezTo>
                      <a:pt x="2275" y="261"/>
                      <a:pt x="2374" y="263"/>
                      <a:pt x="2477" y="267"/>
                    </a:cubicBezTo>
                    <a:cubicBezTo>
                      <a:pt x="2287" y="320"/>
                      <a:pt x="2089" y="358"/>
                      <a:pt x="1890" y="381"/>
                    </a:cubicBezTo>
                    <a:cubicBezTo>
                      <a:pt x="1692" y="404"/>
                      <a:pt x="1494" y="412"/>
                      <a:pt x="1296" y="412"/>
                    </a:cubicBezTo>
                    <a:cubicBezTo>
                      <a:pt x="1090" y="412"/>
                      <a:pt x="892" y="404"/>
                      <a:pt x="694" y="381"/>
                    </a:cubicBezTo>
                    <a:cubicBezTo>
                      <a:pt x="496" y="358"/>
                      <a:pt x="298" y="320"/>
                      <a:pt x="107" y="267"/>
                    </a:cubicBezTo>
                    <a:lnTo>
                      <a:pt x="107" y="267"/>
                    </a:lnTo>
                    <a:lnTo>
                      <a:pt x="702" y="275"/>
                    </a:lnTo>
                    <a:lnTo>
                      <a:pt x="1296" y="275"/>
                    </a:lnTo>
                    <a:cubicBezTo>
                      <a:pt x="1391" y="271"/>
                      <a:pt x="1488" y="271"/>
                      <a:pt x="1587" y="271"/>
                    </a:cubicBezTo>
                    <a:cubicBezTo>
                      <a:pt x="1685" y="271"/>
                      <a:pt x="1784" y="271"/>
                      <a:pt x="1883" y="267"/>
                    </a:cubicBezTo>
                    <a:cubicBezTo>
                      <a:pt x="1982" y="263"/>
                      <a:pt x="2079" y="261"/>
                      <a:pt x="2177" y="261"/>
                    </a:cubicBezTo>
                    <a:close/>
                    <a:moveTo>
                      <a:pt x="145" y="0"/>
                    </a:moveTo>
                    <a:cubicBezTo>
                      <a:pt x="61" y="15"/>
                      <a:pt x="0" y="92"/>
                      <a:pt x="0" y="175"/>
                    </a:cubicBezTo>
                    <a:lnTo>
                      <a:pt x="0" y="336"/>
                    </a:lnTo>
                    <a:cubicBezTo>
                      <a:pt x="153" y="366"/>
                      <a:pt x="549" y="442"/>
                      <a:pt x="1304" y="442"/>
                    </a:cubicBezTo>
                    <a:cubicBezTo>
                      <a:pt x="2119" y="442"/>
                      <a:pt x="2477" y="358"/>
                      <a:pt x="2592" y="328"/>
                    </a:cubicBezTo>
                    <a:lnTo>
                      <a:pt x="2592" y="175"/>
                    </a:lnTo>
                    <a:cubicBezTo>
                      <a:pt x="2584" y="92"/>
                      <a:pt x="2531" y="23"/>
                      <a:pt x="2447" y="8"/>
                    </a:cubicBezTo>
                    <a:cubicBezTo>
                      <a:pt x="2071" y="72"/>
                      <a:pt x="1692" y="104"/>
                      <a:pt x="1312" y="104"/>
                    </a:cubicBezTo>
                    <a:cubicBezTo>
                      <a:pt x="922" y="104"/>
                      <a:pt x="532" y="70"/>
                      <a:pt x="1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41"/>
              <p:cNvSpPr/>
              <p:nvPr/>
            </p:nvSpPr>
            <p:spPr>
              <a:xfrm>
                <a:off x="3088525" y="2899125"/>
                <a:ext cx="194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30" extrusionOk="0">
                    <a:moveTo>
                      <a:pt x="92" y="0"/>
                    </a:moveTo>
                    <a:cubicBezTo>
                      <a:pt x="61" y="46"/>
                      <a:pt x="31" y="84"/>
                      <a:pt x="0" y="130"/>
                    </a:cubicBezTo>
                    <a:cubicBezTo>
                      <a:pt x="259" y="130"/>
                      <a:pt x="518" y="107"/>
                      <a:pt x="778" y="69"/>
                    </a:cubicBezTo>
                    <a:cubicBezTo>
                      <a:pt x="549" y="31"/>
                      <a:pt x="320" y="8"/>
                      <a:pt x="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41"/>
              <p:cNvSpPr/>
              <p:nvPr/>
            </p:nvSpPr>
            <p:spPr>
              <a:xfrm>
                <a:off x="3078025" y="2916275"/>
                <a:ext cx="345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06" extrusionOk="0">
                    <a:moveTo>
                      <a:pt x="1380" y="0"/>
                    </a:moveTo>
                    <a:cubicBezTo>
                      <a:pt x="931" y="115"/>
                      <a:pt x="466" y="183"/>
                      <a:pt x="1" y="198"/>
                    </a:cubicBezTo>
                    <a:cubicBezTo>
                      <a:pt x="101" y="203"/>
                      <a:pt x="200" y="206"/>
                      <a:pt x="300" y="206"/>
                    </a:cubicBezTo>
                    <a:cubicBezTo>
                      <a:pt x="664" y="206"/>
                      <a:pt x="1027" y="173"/>
                      <a:pt x="1380" y="107"/>
                    </a:cubicBez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41"/>
              <p:cNvSpPr/>
              <p:nvPr/>
            </p:nvSpPr>
            <p:spPr>
              <a:xfrm>
                <a:off x="3066600" y="2956850"/>
                <a:ext cx="650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22" extrusionOk="0">
                    <a:moveTo>
                      <a:pt x="2600" y="1"/>
                    </a:moveTo>
                    <a:lnTo>
                      <a:pt x="2600" y="1"/>
                    </a:lnTo>
                    <a:cubicBezTo>
                      <a:pt x="2493" y="16"/>
                      <a:pt x="2386" y="31"/>
                      <a:pt x="2279" y="46"/>
                    </a:cubicBezTo>
                    <a:cubicBezTo>
                      <a:pt x="2165" y="54"/>
                      <a:pt x="2066" y="69"/>
                      <a:pt x="1952" y="84"/>
                    </a:cubicBezTo>
                    <a:cubicBezTo>
                      <a:pt x="1738" y="100"/>
                      <a:pt x="1517" y="122"/>
                      <a:pt x="1304" y="130"/>
                    </a:cubicBezTo>
                    <a:cubicBezTo>
                      <a:pt x="1083" y="145"/>
                      <a:pt x="870" y="153"/>
                      <a:pt x="649" y="168"/>
                    </a:cubicBezTo>
                    <a:cubicBezTo>
                      <a:pt x="542" y="168"/>
                      <a:pt x="435" y="176"/>
                      <a:pt x="328" y="176"/>
                    </a:cubicBezTo>
                    <a:cubicBezTo>
                      <a:pt x="214" y="176"/>
                      <a:pt x="107" y="176"/>
                      <a:pt x="1" y="183"/>
                    </a:cubicBezTo>
                    <a:cubicBezTo>
                      <a:pt x="214" y="206"/>
                      <a:pt x="435" y="214"/>
                      <a:pt x="649" y="222"/>
                    </a:cubicBezTo>
                    <a:cubicBezTo>
                      <a:pt x="870" y="222"/>
                      <a:pt x="1091" y="222"/>
                      <a:pt x="1304" y="206"/>
                    </a:cubicBezTo>
                    <a:cubicBezTo>
                      <a:pt x="1746" y="176"/>
                      <a:pt x="2180" y="115"/>
                      <a:pt x="2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41"/>
              <p:cNvSpPr/>
              <p:nvPr/>
            </p:nvSpPr>
            <p:spPr>
              <a:xfrm>
                <a:off x="3057450" y="2908825"/>
                <a:ext cx="5510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326" extrusionOk="0">
                    <a:moveTo>
                      <a:pt x="2203" y="1"/>
                    </a:moveTo>
                    <a:cubicBezTo>
                      <a:pt x="1666" y="138"/>
                      <a:pt x="1112" y="207"/>
                      <a:pt x="556" y="207"/>
                    </a:cubicBezTo>
                    <a:cubicBezTo>
                      <a:pt x="371" y="207"/>
                      <a:pt x="186" y="199"/>
                      <a:pt x="1" y="184"/>
                    </a:cubicBezTo>
                    <a:lnTo>
                      <a:pt x="1" y="298"/>
                    </a:lnTo>
                    <a:cubicBezTo>
                      <a:pt x="197" y="316"/>
                      <a:pt x="393" y="325"/>
                      <a:pt x="589" y="325"/>
                    </a:cubicBezTo>
                    <a:cubicBezTo>
                      <a:pt x="1133" y="325"/>
                      <a:pt x="1677" y="255"/>
                      <a:pt x="2203" y="115"/>
                    </a:cubicBezTo>
                    <a:lnTo>
                      <a:pt x="2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41"/>
              <p:cNvSpPr/>
              <p:nvPr/>
            </p:nvSpPr>
            <p:spPr>
              <a:xfrm>
                <a:off x="3117675" y="2937025"/>
                <a:ext cx="257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2791" extrusionOk="0">
                    <a:moveTo>
                      <a:pt x="480" y="1"/>
                    </a:moveTo>
                    <a:lnTo>
                      <a:pt x="480" y="1"/>
                    </a:lnTo>
                    <a:cubicBezTo>
                      <a:pt x="564" y="39"/>
                      <a:pt x="648" y="92"/>
                      <a:pt x="717" y="153"/>
                    </a:cubicBezTo>
                    <a:lnTo>
                      <a:pt x="679" y="184"/>
                    </a:lnTo>
                    <a:cubicBezTo>
                      <a:pt x="656" y="199"/>
                      <a:pt x="625" y="214"/>
                      <a:pt x="595" y="230"/>
                    </a:cubicBezTo>
                    <a:cubicBezTo>
                      <a:pt x="534" y="260"/>
                      <a:pt x="465" y="291"/>
                      <a:pt x="404" y="313"/>
                    </a:cubicBezTo>
                    <a:cubicBezTo>
                      <a:pt x="275" y="367"/>
                      <a:pt x="137" y="412"/>
                      <a:pt x="0" y="458"/>
                    </a:cubicBezTo>
                    <a:cubicBezTo>
                      <a:pt x="145" y="451"/>
                      <a:pt x="290" y="435"/>
                      <a:pt x="427" y="412"/>
                    </a:cubicBezTo>
                    <a:cubicBezTo>
                      <a:pt x="503" y="397"/>
                      <a:pt x="572" y="390"/>
                      <a:pt x="648" y="374"/>
                    </a:cubicBezTo>
                    <a:cubicBezTo>
                      <a:pt x="679" y="359"/>
                      <a:pt x="717" y="352"/>
                      <a:pt x="755" y="344"/>
                    </a:cubicBezTo>
                    <a:lnTo>
                      <a:pt x="808" y="321"/>
                    </a:lnTo>
                    <a:lnTo>
                      <a:pt x="839" y="306"/>
                    </a:lnTo>
                    <a:cubicBezTo>
                      <a:pt x="877" y="374"/>
                      <a:pt x="900" y="451"/>
                      <a:pt x="900" y="519"/>
                    </a:cubicBezTo>
                    <a:cubicBezTo>
                      <a:pt x="907" y="550"/>
                      <a:pt x="907" y="580"/>
                      <a:pt x="900" y="611"/>
                    </a:cubicBezTo>
                    <a:lnTo>
                      <a:pt x="900" y="702"/>
                    </a:lnTo>
                    <a:lnTo>
                      <a:pt x="900" y="893"/>
                    </a:lnTo>
                    <a:lnTo>
                      <a:pt x="900" y="1274"/>
                    </a:lnTo>
                    <a:lnTo>
                      <a:pt x="900" y="1655"/>
                    </a:lnTo>
                    <a:cubicBezTo>
                      <a:pt x="900" y="1784"/>
                      <a:pt x="900" y="1906"/>
                      <a:pt x="907" y="2036"/>
                    </a:cubicBezTo>
                    <a:cubicBezTo>
                      <a:pt x="922" y="2287"/>
                      <a:pt x="938" y="2539"/>
                      <a:pt x="961" y="2790"/>
                    </a:cubicBezTo>
                    <a:cubicBezTo>
                      <a:pt x="991" y="2539"/>
                      <a:pt x="1006" y="2287"/>
                      <a:pt x="1022" y="2036"/>
                    </a:cubicBezTo>
                    <a:cubicBezTo>
                      <a:pt x="1029" y="1914"/>
                      <a:pt x="1029" y="1784"/>
                      <a:pt x="1029" y="1655"/>
                    </a:cubicBezTo>
                    <a:lnTo>
                      <a:pt x="1029" y="1274"/>
                    </a:lnTo>
                    <a:lnTo>
                      <a:pt x="1029" y="893"/>
                    </a:lnTo>
                    <a:lnTo>
                      <a:pt x="1029" y="702"/>
                    </a:lnTo>
                    <a:cubicBezTo>
                      <a:pt x="1022" y="641"/>
                      <a:pt x="1022" y="580"/>
                      <a:pt x="1014" y="512"/>
                    </a:cubicBezTo>
                    <a:cubicBezTo>
                      <a:pt x="991" y="382"/>
                      <a:pt x="922" y="252"/>
                      <a:pt x="823" y="169"/>
                    </a:cubicBezTo>
                    <a:cubicBezTo>
                      <a:pt x="724" y="85"/>
                      <a:pt x="602" y="24"/>
                      <a:pt x="4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41"/>
              <p:cNvSpPr/>
              <p:nvPr/>
            </p:nvSpPr>
            <p:spPr>
              <a:xfrm>
                <a:off x="3062025" y="2899125"/>
                <a:ext cx="175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30" extrusionOk="0">
                    <a:moveTo>
                      <a:pt x="656" y="0"/>
                    </a:moveTo>
                    <a:cubicBezTo>
                      <a:pt x="443" y="8"/>
                      <a:pt x="222" y="31"/>
                      <a:pt x="1" y="69"/>
                    </a:cubicBezTo>
                    <a:cubicBezTo>
                      <a:pt x="237" y="99"/>
                      <a:pt x="466" y="122"/>
                      <a:pt x="702" y="130"/>
                    </a:cubicBezTo>
                    <a:cubicBezTo>
                      <a:pt x="687" y="99"/>
                      <a:pt x="679" y="69"/>
                      <a:pt x="671" y="38"/>
                    </a:cubicBezTo>
                    <a:cubicBezTo>
                      <a:pt x="671" y="23"/>
                      <a:pt x="664" y="16"/>
                      <a:pt x="6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41"/>
              <p:cNvSpPr/>
              <p:nvPr/>
            </p:nvSpPr>
            <p:spPr>
              <a:xfrm>
                <a:off x="3057450" y="2905600"/>
                <a:ext cx="39850" cy="390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56" extrusionOk="0">
                    <a:moveTo>
                      <a:pt x="1" y="0"/>
                    </a:moveTo>
                    <a:lnTo>
                      <a:pt x="1" y="130"/>
                    </a:lnTo>
                    <a:cubicBezTo>
                      <a:pt x="194" y="147"/>
                      <a:pt x="387" y="155"/>
                      <a:pt x="582" y="155"/>
                    </a:cubicBezTo>
                    <a:cubicBezTo>
                      <a:pt x="918" y="155"/>
                      <a:pt x="1256" y="130"/>
                      <a:pt x="1594" y="77"/>
                    </a:cubicBezTo>
                    <a:lnTo>
                      <a:pt x="1594" y="77"/>
                    </a:lnTo>
                    <a:cubicBezTo>
                      <a:pt x="1449" y="84"/>
                      <a:pt x="1281" y="92"/>
                      <a:pt x="1106" y="92"/>
                    </a:cubicBezTo>
                    <a:cubicBezTo>
                      <a:pt x="733" y="92"/>
                      <a:pt x="359" y="6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41"/>
              <p:cNvSpPr/>
              <p:nvPr/>
            </p:nvSpPr>
            <p:spPr>
              <a:xfrm>
                <a:off x="3054975" y="2998775"/>
                <a:ext cx="59850" cy="4975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199" extrusionOk="0">
                    <a:moveTo>
                      <a:pt x="1197" y="0"/>
                    </a:moveTo>
                    <a:cubicBezTo>
                      <a:pt x="995" y="0"/>
                      <a:pt x="793" y="16"/>
                      <a:pt x="595" y="46"/>
                    </a:cubicBezTo>
                    <a:cubicBezTo>
                      <a:pt x="397" y="76"/>
                      <a:pt x="199" y="130"/>
                      <a:pt x="1" y="198"/>
                    </a:cubicBezTo>
                    <a:cubicBezTo>
                      <a:pt x="207" y="176"/>
                      <a:pt x="405" y="160"/>
                      <a:pt x="603" y="145"/>
                    </a:cubicBezTo>
                    <a:cubicBezTo>
                      <a:pt x="801" y="130"/>
                      <a:pt x="1007" y="130"/>
                      <a:pt x="1197" y="130"/>
                    </a:cubicBezTo>
                    <a:cubicBezTo>
                      <a:pt x="1396" y="130"/>
                      <a:pt x="1594" y="137"/>
                      <a:pt x="1792" y="145"/>
                    </a:cubicBezTo>
                    <a:cubicBezTo>
                      <a:pt x="1990" y="160"/>
                      <a:pt x="2188" y="176"/>
                      <a:pt x="2394" y="198"/>
                    </a:cubicBezTo>
                    <a:cubicBezTo>
                      <a:pt x="2196" y="130"/>
                      <a:pt x="1998" y="76"/>
                      <a:pt x="1799" y="46"/>
                    </a:cubicBezTo>
                    <a:cubicBezTo>
                      <a:pt x="1601" y="16"/>
                      <a:pt x="1399" y="0"/>
                      <a:pt x="1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41"/>
              <p:cNvSpPr/>
              <p:nvPr/>
            </p:nvSpPr>
            <p:spPr>
              <a:xfrm>
                <a:off x="3028300" y="2935500"/>
                <a:ext cx="57000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783" extrusionOk="0">
                    <a:moveTo>
                      <a:pt x="763" y="1"/>
                    </a:moveTo>
                    <a:lnTo>
                      <a:pt x="763" y="1"/>
                    </a:lnTo>
                    <a:cubicBezTo>
                      <a:pt x="473" y="47"/>
                      <a:pt x="1" y="184"/>
                      <a:pt x="1" y="656"/>
                    </a:cubicBezTo>
                    <a:lnTo>
                      <a:pt x="1" y="2783"/>
                    </a:lnTo>
                    <a:cubicBezTo>
                      <a:pt x="176" y="2265"/>
                      <a:pt x="275" y="1723"/>
                      <a:pt x="306" y="1175"/>
                    </a:cubicBezTo>
                    <a:cubicBezTo>
                      <a:pt x="306" y="1045"/>
                      <a:pt x="321" y="916"/>
                      <a:pt x="344" y="794"/>
                    </a:cubicBezTo>
                    <a:cubicBezTo>
                      <a:pt x="435" y="809"/>
                      <a:pt x="534" y="824"/>
                      <a:pt x="618" y="832"/>
                    </a:cubicBezTo>
                    <a:cubicBezTo>
                      <a:pt x="809" y="847"/>
                      <a:pt x="999" y="855"/>
                      <a:pt x="1182" y="855"/>
                    </a:cubicBezTo>
                    <a:cubicBezTo>
                      <a:pt x="1365" y="855"/>
                      <a:pt x="1548" y="855"/>
                      <a:pt x="1731" y="847"/>
                    </a:cubicBezTo>
                    <a:cubicBezTo>
                      <a:pt x="1914" y="839"/>
                      <a:pt x="2097" y="824"/>
                      <a:pt x="2280" y="816"/>
                    </a:cubicBezTo>
                    <a:cubicBezTo>
                      <a:pt x="2097" y="801"/>
                      <a:pt x="1914" y="778"/>
                      <a:pt x="1731" y="763"/>
                    </a:cubicBezTo>
                    <a:cubicBezTo>
                      <a:pt x="1556" y="740"/>
                      <a:pt x="1373" y="717"/>
                      <a:pt x="1197" y="687"/>
                    </a:cubicBezTo>
                    <a:cubicBezTo>
                      <a:pt x="1014" y="656"/>
                      <a:pt x="839" y="618"/>
                      <a:pt x="671" y="573"/>
                    </a:cubicBezTo>
                    <a:cubicBezTo>
                      <a:pt x="580" y="550"/>
                      <a:pt x="496" y="527"/>
                      <a:pt x="420" y="496"/>
                    </a:cubicBezTo>
                    <a:cubicBezTo>
                      <a:pt x="557" y="108"/>
                      <a:pt x="763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41"/>
              <p:cNvSpPr/>
              <p:nvPr/>
            </p:nvSpPr>
            <p:spPr>
              <a:xfrm>
                <a:off x="3038225" y="3003725"/>
                <a:ext cx="9337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91" extrusionOk="0">
                    <a:moveTo>
                      <a:pt x="1867" y="0"/>
                    </a:moveTo>
                    <a:cubicBezTo>
                      <a:pt x="1555" y="0"/>
                      <a:pt x="1242" y="16"/>
                      <a:pt x="930" y="46"/>
                    </a:cubicBezTo>
                    <a:cubicBezTo>
                      <a:pt x="617" y="77"/>
                      <a:pt x="305" y="122"/>
                      <a:pt x="0" y="191"/>
                    </a:cubicBezTo>
                    <a:cubicBezTo>
                      <a:pt x="313" y="176"/>
                      <a:pt x="625" y="153"/>
                      <a:pt x="938" y="145"/>
                    </a:cubicBezTo>
                    <a:cubicBezTo>
                      <a:pt x="1250" y="130"/>
                      <a:pt x="1555" y="122"/>
                      <a:pt x="1867" y="122"/>
                    </a:cubicBezTo>
                    <a:cubicBezTo>
                      <a:pt x="2180" y="122"/>
                      <a:pt x="2492" y="130"/>
                      <a:pt x="2797" y="145"/>
                    </a:cubicBezTo>
                    <a:cubicBezTo>
                      <a:pt x="3110" y="153"/>
                      <a:pt x="3422" y="176"/>
                      <a:pt x="3735" y="191"/>
                    </a:cubicBezTo>
                    <a:cubicBezTo>
                      <a:pt x="3430" y="122"/>
                      <a:pt x="3117" y="77"/>
                      <a:pt x="2805" y="46"/>
                    </a:cubicBezTo>
                    <a:cubicBezTo>
                      <a:pt x="2500" y="16"/>
                      <a:pt x="2187" y="0"/>
                      <a:pt x="18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41"/>
              <p:cNvSpPr/>
              <p:nvPr/>
            </p:nvSpPr>
            <p:spPr>
              <a:xfrm>
                <a:off x="3084325" y="2651800"/>
                <a:ext cx="22700" cy="250975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0039" extrusionOk="0">
                    <a:moveTo>
                      <a:pt x="907" y="1"/>
                    </a:moveTo>
                    <a:cubicBezTo>
                      <a:pt x="770" y="504"/>
                      <a:pt x="702" y="1014"/>
                      <a:pt x="702" y="1533"/>
                    </a:cubicBezTo>
                    <a:cubicBezTo>
                      <a:pt x="702" y="2058"/>
                      <a:pt x="732" y="2584"/>
                      <a:pt x="747" y="3095"/>
                    </a:cubicBezTo>
                    <a:cubicBezTo>
                      <a:pt x="801" y="4132"/>
                      <a:pt x="785" y="5176"/>
                      <a:pt x="709" y="6212"/>
                    </a:cubicBezTo>
                    <a:cubicBezTo>
                      <a:pt x="694" y="6479"/>
                      <a:pt x="671" y="6730"/>
                      <a:pt x="641" y="6990"/>
                    </a:cubicBezTo>
                    <a:cubicBezTo>
                      <a:pt x="610" y="7249"/>
                      <a:pt x="580" y="7500"/>
                      <a:pt x="534" y="7752"/>
                    </a:cubicBezTo>
                    <a:cubicBezTo>
                      <a:pt x="450" y="8255"/>
                      <a:pt x="343" y="8758"/>
                      <a:pt x="222" y="9238"/>
                    </a:cubicBezTo>
                    <a:cubicBezTo>
                      <a:pt x="153" y="9512"/>
                      <a:pt x="84" y="9779"/>
                      <a:pt x="0" y="10038"/>
                    </a:cubicBezTo>
                    <a:lnTo>
                      <a:pt x="39" y="10038"/>
                    </a:lnTo>
                    <a:cubicBezTo>
                      <a:pt x="115" y="9787"/>
                      <a:pt x="191" y="9527"/>
                      <a:pt x="260" y="9268"/>
                    </a:cubicBezTo>
                    <a:cubicBezTo>
                      <a:pt x="389" y="8781"/>
                      <a:pt x="496" y="8278"/>
                      <a:pt x="580" y="7775"/>
                    </a:cubicBezTo>
                    <a:cubicBezTo>
                      <a:pt x="625" y="7515"/>
                      <a:pt x="656" y="7256"/>
                      <a:pt x="694" y="7005"/>
                    </a:cubicBezTo>
                    <a:cubicBezTo>
                      <a:pt x="725" y="6746"/>
                      <a:pt x="747" y="6487"/>
                      <a:pt x="763" y="6220"/>
                    </a:cubicBezTo>
                    <a:cubicBezTo>
                      <a:pt x="839" y="5183"/>
                      <a:pt x="854" y="4132"/>
                      <a:pt x="793" y="3087"/>
                    </a:cubicBezTo>
                    <a:cubicBezTo>
                      <a:pt x="770" y="2569"/>
                      <a:pt x="732" y="2051"/>
                      <a:pt x="732" y="1533"/>
                    </a:cubicBezTo>
                    <a:cubicBezTo>
                      <a:pt x="725" y="1014"/>
                      <a:pt x="778" y="504"/>
                      <a:pt x="9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41"/>
              <p:cNvSpPr/>
              <p:nvPr/>
            </p:nvSpPr>
            <p:spPr>
              <a:xfrm>
                <a:off x="3067550" y="2608525"/>
                <a:ext cx="76250" cy="29137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1655" extrusionOk="0">
                    <a:moveTo>
                      <a:pt x="2150" y="825"/>
                    </a:moveTo>
                    <a:lnTo>
                      <a:pt x="2120" y="924"/>
                    </a:lnTo>
                    <a:cubicBezTo>
                      <a:pt x="2097" y="977"/>
                      <a:pt x="2074" y="1069"/>
                      <a:pt x="2043" y="1168"/>
                    </a:cubicBezTo>
                    <a:cubicBezTo>
                      <a:pt x="2013" y="1267"/>
                      <a:pt x="1975" y="1389"/>
                      <a:pt x="1937" y="1518"/>
                    </a:cubicBezTo>
                    <a:cubicBezTo>
                      <a:pt x="1899" y="1648"/>
                      <a:pt x="1868" y="1785"/>
                      <a:pt x="1830" y="1930"/>
                    </a:cubicBezTo>
                    <a:cubicBezTo>
                      <a:pt x="1799" y="2067"/>
                      <a:pt x="1769" y="2212"/>
                      <a:pt x="1738" y="2341"/>
                    </a:cubicBezTo>
                    <a:cubicBezTo>
                      <a:pt x="1708" y="2471"/>
                      <a:pt x="1685" y="2601"/>
                      <a:pt x="1670" y="2715"/>
                    </a:cubicBezTo>
                    <a:cubicBezTo>
                      <a:pt x="1647" y="2822"/>
                      <a:pt x="1632" y="2913"/>
                      <a:pt x="1624" y="2982"/>
                    </a:cubicBezTo>
                    <a:lnTo>
                      <a:pt x="1609" y="3081"/>
                    </a:lnTo>
                    <a:lnTo>
                      <a:pt x="1617" y="2974"/>
                    </a:lnTo>
                    <a:cubicBezTo>
                      <a:pt x="1617" y="2905"/>
                      <a:pt x="1624" y="2814"/>
                      <a:pt x="1639" y="2700"/>
                    </a:cubicBezTo>
                    <a:cubicBezTo>
                      <a:pt x="1655" y="2593"/>
                      <a:pt x="1670" y="2456"/>
                      <a:pt x="1693" y="2319"/>
                    </a:cubicBezTo>
                    <a:cubicBezTo>
                      <a:pt x="1716" y="2181"/>
                      <a:pt x="1746" y="2037"/>
                      <a:pt x="1777" y="1892"/>
                    </a:cubicBezTo>
                    <a:cubicBezTo>
                      <a:pt x="1815" y="1755"/>
                      <a:pt x="1853" y="1610"/>
                      <a:pt x="1891" y="1488"/>
                    </a:cubicBezTo>
                    <a:cubicBezTo>
                      <a:pt x="1937" y="1358"/>
                      <a:pt x="1975" y="1244"/>
                      <a:pt x="2013" y="1145"/>
                    </a:cubicBezTo>
                    <a:cubicBezTo>
                      <a:pt x="2051" y="1046"/>
                      <a:pt x="2081" y="970"/>
                      <a:pt x="2112" y="909"/>
                    </a:cubicBezTo>
                    <a:lnTo>
                      <a:pt x="2150" y="825"/>
                    </a:lnTo>
                    <a:close/>
                    <a:moveTo>
                      <a:pt x="1083" y="2181"/>
                    </a:moveTo>
                    <a:lnTo>
                      <a:pt x="1091" y="2235"/>
                    </a:lnTo>
                    <a:lnTo>
                      <a:pt x="1106" y="2380"/>
                    </a:lnTo>
                    <a:cubicBezTo>
                      <a:pt x="1106" y="2433"/>
                      <a:pt x="1114" y="2501"/>
                      <a:pt x="1121" y="2578"/>
                    </a:cubicBezTo>
                    <a:cubicBezTo>
                      <a:pt x="1129" y="2646"/>
                      <a:pt x="1136" y="2730"/>
                      <a:pt x="1144" y="2806"/>
                    </a:cubicBezTo>
                    <a:cubicBezTo>
                      <a:pt x="1159" y="2883"/>
                      <a:pt x="1159" y="2959"/>
                      <a:pt x="1175" y="3035"/>
                    </a:cubicBezTo>
                    <a:cubicBezTo>
                      <a:pt x="1182" y="3104"/>
                      <a:pt x="1190" y="3172"/>
                      <a:pt x="1197" y="3233"/>
                    </a:cubicBezTo>
                    <a:lnTo>
                      <a:pt x="1213" y="3370"/>
                    </a:lnTo>
                    <a:lnTo>
                      <a:pt x="1213" y="3424"/>
                    </a:lnTo>
                    <a:lnTo>
                      <a:pt x="1197" y="3378"/>
                    </a:lnTo>
                    <a:cubicBezTo>
                      <a:pt x="1190" y="3347"/>
                      <a:pt x="1175" y="3302"/>
                      <a:pt x="1167" y="3248"/>
                    </a:cubicBezTo>
                    <a:cubicBezTo>
                      <a:pt x="1152" y="3187"/>
                      <a:pt x="1136" y="3126"/>
                      <a:pt x="1129" y="3058"/>
                    </a:cubicBezTo>
                    <a:cubicBezTo>
                      <a:pt x="1114" y="2982"/>
                      <a:pt x="1106" y="2905"/>
                      <a:pt x="1091" y="2822"/>
                    </a:cubicBezTo>
                    <a:cubicBezTo>
                      <a:pt x="1083" y="2745"/>
                      <a:pt x="1083" y="2669"/>
                      <a:pt x="1075" y="2593"/>
                    </a:cubicBezTo>
                    <a:cubicBezTo>
                      <a:pt x="1075" y="2517"/>
                      <a:pt x="1075" y="2441"/>
                      <a:pt x="1075" y="2380"/>
                    </a:cubicBezTo>
                    <a:cubicBezTo>
                      <a:pt x="1075" y="2319"/>
                      <a:pt x="1075" y="2273"/>
                      <a:pt x="1083" y="2235"/>
                    </a:cubicBezTo>
                    <a:lnTo>
                      <a:pt x="1083" y="2181"/>
                    </a:lnTo>
                    <a:close/>
                    <a:moveTo>
                      <a:pt x="428" y="2631"/>
                    </a:moveTo>
                    <a:lnTo>
                      <a:pt x="428" y="2662"/>
                    </a:lnTo>
                    <a:lnTo>
                      <a:pt x="428" y="2745"/>
                    </a:lnTo>
                    <a:cubicBezTo>
                      <a:pt x="420" y="2837"/>
                      <a:pt x="420" y="2936"/>
                      <a:pt x="435" y="3027"/>
                    </a:cubicBezTo>
                    <a:cubicBezTo>
                      <a:pt x="450" y="3157"/>
                      <a:pt x="473" y="3279"/>
                      <a:pt x="519" y="3393"/>
                    </a:cubicBezTo>
                    <a:cubicBezTo>
                      <a:pt x="557" y="3515"/>
                      <a:pt x="618" y="3629"/>
                      <a:pt x="694" y="3729"/>
                    </a:cubicBezTo>
                    <a:cubicBezTo>
                      <a:pt x="771" y="3820"/>
                      <a:pt x="847" y="3911"/>
                      <a:pt x="931" y="4003"/>
                    </a:cubicBezTo>
                    <a:cubicBezTo>
                      <a:pt x="1007" y="4087"/>
                      <a:pt x="1068" y="4171"/>
                      <a:pt x="1129" y="4270"/>
                    </a:cubicBezTo>
                    <a:cubicBezTo>
                      <a:pt x="1175" y="4346"/>
                      <a:pt x="1213" y="4430"/>
                      <a:pt x="1235" y="4514"/>
                    </a:cubicBezTo>
                    <a:cubicBezTo>
                      <a:pt x="1251" y="4552"/>
                      <a:pt x="1258" y="4582"/>
                      <a:pt x="1258" y="4620"/>
                    </a:cubicBezTo>
                    <a:cubicBezTo>
                      <a:pt x="1251" y="4590"/>
                      <a:pt x="1228" y="4559"/>
                      <a:pt x="1213" y="4536"/>
                    </a:cubicBezTo>
                    <a:cubicBezTo>
                      <a:pt x="1182" y="4468"/>
                      <a:pt x="1136" y="4399"/>
                      <a:pt x="1083" y="4346"/>
                    </a:cubicBezTo>
                    <a:cubicBezTo>
                      <a:pt x="1022" y="4270"/>
                      <a:pt x="946" y="4193"/>
                      <a:pt x="870" y="4132"/>
                    </a:cubicBezTo>
                    <a:cubicBezTo>
                      <a:pt x="778" y="4049"/>
                      <a:pt x="694" y="3957"/>
                      <a:pt x="618" y="3866"/>
                    </a:cubicBezTo>
                    <a:cubicBezTo>
                      <a:pt x="534" y="3744"/>
                      <a:pt x="473" y="3614"/>
                      <a:pt x="428" y="3469"/>
                    </a:cubicBezTo>
                    <a:cubicBezTo>
                      <a:pt x="390" y="3332"/>
                      <a:pt x="374" y="3187"/>
                      <a:pt x="367" y="3043"/>
                    </a:cubicBezTo>
                    <a:cubicBezTo>
                      <a:pt x="367" y="2936"/>
                      <a:pt x="382" y="2837"/>
                      <a:pt x="397" y="2738"/>
                    </a:cubicBezTo>
                    <a:cubicBezTo>
                      <a:pt x="405" y="2700"/>
                      <a:pt x="412" y="2677"/>
                      <a:pt x="420" y="2662"/>
                    </a:cubicBezTo>
                    <a:lnTo>
                      <a:pt x="428" y="2631"/>
                    </a:lnTo>
                    <a:close/>
                    <a:moveTo>
                      <a:pt x="2478" y="3408"/>
                    </a:moveTo>
                    <a:lnTo>
                      <a:pt x="2440" y="3553"/>
                    </a:lnTo>
                    <a:cubicBezTo>
                      <a:pt x="2424" y="3599"/>
                      <a:pt x="2417" y="3652"/>
                      <a:pt x="2402" y="3721"/>
                    </a:cubicBezTo>
                    <a:cubicBezTo>
                      <a:pt x="2386" y="3782"/>
                      <a:pt x="2363" y="3858"/>
                      <a:pt x="2348" y="3942"/>
                    </a:cubicBezTo>
                    <a:cubicBezTo>
                      <a:pt x="2310" y="4102"/>
                      <a:pt x="2280" y="4293"/>
                      <a:pt x="2257" y="4506"/>
                    </a:cubicBezTo>
                    <a:cubicBezTo>
                      <a:pt x="2226" y="4712"/>
                      <a:pt x="2188" y="4933"/>
                      <a:pt x="2158" y="5161"/>
                    </a:cubicBezTo>
                    <a:cubicBezTo>
                      <a:pt x="2127" y="5382"/>
                      <a:pt x="2089" y="5611"/>
                      <a:pt x="2043" y="5817"/>
                    </a:cubicBezTo>
                    <a:cubicBezTo>
                      <a:pt x="2005" y="6030"/>
                      <a:pt x="1952" y="6213"/>
                      <a:pt x="1906" y="6373"/>
                    </a:cubicBezTo>
                    <a:cubicBezTo>
                      <a:pt x="1876" y="6449"/>
                      <a:pt x="1853" y="6518"/>
                      <a:pt x="1830" y="6579"/>
                    </a:cubicBezTo>
                    <a:lnTo>
                      <a:pt x="1799" y="6670"/>
                    </a:lnTo>
                    <a:lnTo>
                      <a:pt x="1769" y="6739"/>
                    </a:lnTo>
                    <a:lnTo>
                      <a:pt x="1708" y="6861"/>
                    </a:lnTo>
                    <a:lnTo>
                      <a:pt x="1746" y="6724"/>
                    </a:lnTo>
                    <a:lnTo>
                      <a:pt x="1769" y="6648"/>
                    </a:lnTo>
                    <a:lnTo>
                      <a:pt x="1799" y="6548"/>
                    </a:lnTo>
                    <a:cubicBezTo>
                      <a:pt x="1815" y="6487"/>
                      <a:pt x="1830" y="6411"/>
                      <a:pt x="1845" y="6335"/>
                    </a:cubicBezTo>
                    <a:cubicBezTo>
                      <a:pt x="1891" y="6175"/>
                      <a:pt x="1921" y="5984"/>
                      <a:pt x="1960" y="5779"/>
                    </a:cubicBezTo>
                    <a:cubicBezTo>
                      <a:pt x="1990" y="5565"/>
                      <a:pt x="2020" y="5352"/>
                      <a:pt x="2051" y="5123"/>
                    </a:cubicBezTo>
                    <a:cubicBezTo>
                      <a:pt x="2089" y="4902"/>
                      <a:pt x="2120" y="4674"/>
                      <a:pt x="2158" y="4468"/>
                    </a:cubicBezTo>
                    <a:cubicBezTo>
                      <a:pt x="2203" y="4254"/>
                      <a:pt x="2249" y="4064"/>
                      <a:pt x="2295" y="3904"/>
                    </a:cubicBezTo>
                    <a:cubicBezTo>
                      <a:pt x="2318" y="3828"/>
                      <a:pt x="2341" y="3759"/>
                      <a:pt x="2363" y="3698"/>
                    </a:cubicBezTo>
                    <a:cubicBezTo>
                      <a:pt x="2386" y="3629"/>
                      <a:pt x="2409" y="3576"/>
                      <a:pt x="2424" y="3538"/>
                    </a:cubicBezTo>
                    <a:lnTo>
                      <a:pt x="2478" y="3408"/>
                    </a:lnTo>
                    <a:close/>
                    <a:moveTo>
                      <a:pt x="519" y="4925"/>
                    </a:moveTo>
                    <a:lnTo>
                      <a:pt x="565" y="4994"/>
                    </a:lnTo>
                    <a:cubicBezTo>
                      <a:pt x="595" y="5039"/>
                      <a:pt x="641" y="5100"/>
                      <a:pt x="679" y="5192"/>
                    </a:cubicBezTo>
                    <a:cubicBezTo>
                      <a:pt x="725" y="5276"/>
                      <a:pt x="778" y="5382"/>
                      <a:pt x="832" y="5489"/>
                    </a:cubicBezTo>
                    <a:cubicBezTo>
                      <a:pt x="877" y="5603"/>
                      <a:pt x="923" y="5733"/>
                      <a:pt x="976" y="5863"/>
                    </a:cubicBezTo>
                    <a:cubicBezTo>
                      <a:pt x="1022" y="6000"/>
                      <a:pt x="1053" y="6137"/>
                      <a:pt x="1091" y="6266"/>
                    </a:cubicBezTo>
                    <a:cubicBezTo>
                      <a:pt x="1121" y="6396"/>
                      <a:pt x="1144" y="6526"/>
                      <a:pt x="1159" y="6632"/>
                    </a:cubicBezTo>
                    <a:cubicBezTo>
                      <a:pt x="1182" y="6739"/>
                      <a:pt x="1190" y="6838"/>
                      <a:pt x="1197" y="6899"/>
                    </a:cubicBezTo>
                    <a:lnTo>
                      <a:pt x="1205" y="7006"/>
                    </a:lnTo>
                    <a:lnTo>
                      <a:pt x="1182" y="6907"/>
                    </a:lnTo>
                    <a:cubicBezTo>
                      <a:pt x="1175" y="6846"/>
                      <a:pt x="1152" y="6754"/>
                      <a:pt x="1129" y="6648"/>
                    </a:cubicBezTo>
                    <a:cubicBezTo>
                      <a:pt x="1106" y="6548"/>
                      <a:pt x="1075" y="6426"/>
                      <a:pt x="1037" y="6297"/>
                    </a:cubicBezTo>
                    <a:cubicBezTo>
                      <a:pt x="1007" y="6167"/>
                      <a:pt x="969" y="6038"/>
                      <a:pt x="923" y="5908"/>
                    </a:cubicBezTo>
                    <a:cubicBezTo>
                      <a:pt x="877" y="5779"/>
                      <a:pt x="832" y="5649"/>
                      <a:pt x="786" y="5535"/>
                    </a:cubicBezTo>
                    <a:cubicBezTo>
                      <a:pt x="740" y="5420"/>
                      <a:pt x="694" y="5306"/>
                      <a:pt x="656" y="5222"/>
                    </a:cubicBezTo>
                    <a:cubicBezTo>
                      <a:pt x="611" y="5131"/>
                      <a:pt x="580" y="5055"/>
                      <a:pt x="557" y="5001"/>
                    </a:cubicBezTo>
                    <a:lnTo>
                      <a:pt x="519" y="4925"/>
                    </a:lnTo>
                    <a:close/>
                    <a:moveTo>
                      <a:pt x="2745" y="5283"/>
                    </a:moveTo>
                    <a:lnTo>
                      <a:pt x="2737" y="5367"/>
                    </a:lnTo>
                    <a:cubicBezTo>
                      <a:pt x="2722" y="5420"/>
                      <a:pt x="2706" y="5497"/>
                      <a:pt x="2684" y="5588"/>
                    </a:cubicBezTo>
                    <a:cubicBezTo>
                      <a:pt x="2653" y="5680"/>
                      <a:pt x="2630" y="5786"/>
                      <a:pt x="2600" y="5893"/>
                    </a:cubicBezTo>
                    <a:cubicBezTo>
                      <a:pt x="2562" y="6007"/>
                      <a:pt x="2523" y="6122"/>
                      <a:pt x="2485" y="6236"/>
                    </a:cubicBezTo>
                    <a:cubicBezTo>
                      <a:pt x="2447" y="6358"/>
                      <a:pt x="2409" y="6465"/>
                      <a:pt x="2363" y="6571"/>
                    </a:cubicBezTo>
                    <a:cubicBezTo>
                      <a:pt x="2325" y="6678"/>
                      <a:pt x="2287" y="6769"/>
                      <a:pt x="2249" y="6861"/>
                    </a:cubicBezTo>
                    <a:cubicBezTo>
                      <a:pt x="2219" y="6945"/>
                      <a:pt x="2188" y="7006"/>
                      <a:pt x="2165" y="7051"/>
                    </a:cubicBezTo>
                    <a:lnTo>
                      <a:pt x="2135" y="7120"/>
                    </a:lnTo>
                    <a:lnTo>
                      <a:pt x="2158" y="7036"/>
                    </a:lnTo>
                    <a:lnTo>
                      <a:pt x="2226" y="6830"/>
                    </a:lnTo>
                    <a:lnTo>
                      <a:pt x="2325" y="6541"/>
                    </a:lnTo>
                    <a:cubicBezTo>
                      <a:pt x="2363" y="6434"/>
                      <a:pt x="2402" y="6320"/>
                      <a:pt x="2440" y="6198"/>
                    </a:cubicBezTo>
                    <a:cubicBezTo>
                      <a:pt x="2478" y="6084"/>
                      <a:pt x="2516" y="5977"/>
                      <a:pt x="2554" y="5863"/>
                    </a:cubicBezTo>
                    <a:lnTo>
                      <a:pt x="2653" y="5573"/>
                    </a:lnTo>
                    <a:lnTo>
                      <a:pt x="2722" y="5359"/>
                    </a:lnTo>
                    <a:lnTo>
                      <a:pt x="2745" y="5283"/>
                    </a:lnTo>
                    <a:close/>
                    <a:moveTo>
                      <a:pt x="2653" y="7036"/>
                    </a:moveTo>
                    <a:lnTo>
                      <a:pt x="2623" y="7143"/>
                    </a:lnTo>
                    <a:cubicBezTo>
                      <a:pt x="2607" y="7204"/>
                      <a:pt x="2569" y="7295"/>
                      <a:pt x="2531" y="7410"/>
                    </a:cubicBezTo>
                    <a:cubicBezTo>
                      <a:pt x="2485" y="7516"/>
                      <a:pt x="2432" y="7638"/>
                      <a:pt x="2386" y="7768"/>
                    </a:cubicBezTo>
                    <a:cubicBezTo>
                      <a:pt x="2333" y="7897"/>
                      <a:pt x="2257" y="8027"/>
                      <a:pt x="2196" y="8157"/>
                    </a:cubicBezTo>
                    <a:cubicBezTo>
                      <a:pt x="2127" y="8286"/>
                      <a:pt x="2051" y="8408"/>
                      <a:pt x="1982" y="8522"/>
                    </a:cubicBezTo>
                    <a:cubicBezTo>
                      <a:pt x="1914" y="8637"/>
                      <a:pt x="1845" y="8728"/>
                      <a:pt x="1784" y="8804"/>
                    </a:cubicBezTo>
                    <a:cubicBezTo>
                      <a:pt x="1723" y="8881"/>
                      <a:pt x="1670" y="8949"/>
                      <a:pt x="1639" y="8995"/>
                    </a:cubicBezTo>
                    <a:lnTo>
                      <a:pt x="1578" y="9063"/>
                    </a:lnTo>
                    <a:lnTo>
                      <a:pt x="1578" y="9063"/>
                    </a:lnTo>
                    <a:lnTo>
                      <a:pt x="1624" y="8964"/>
                    </a:lnTo>
                    <a:cubicBezTo>
                      <a:pt x="1655" y="8911"/>
                      <a:pt x="1693" y="8835"/>
                      <a:pt x="1746" y="8736"/>
                    </a:cubicBezTo>
                    <a:cubicBezTo>
                      <a:pt x="1792" y="8637"/>
                      <a:pt x="1853" y="8530"/>
                      <a:pt x="1914" y="8408"/>
                    </a:cubicBezTo>
                    <a:cubicBezTo>
                      <a:pt x="1975" y="8294"/>
                      <a:pt x="2043" y="8172"/>
                      <a:pt x="2112" y="8042"/>
                    </a:cubicBezTo>
                    <a:cubicBezTo>
                      <a:pt x="2173" y="7913"/>
                      <a:pt x="2257" y="7798"/>
                      <a:pt x="2318" y="7676"/>
                    </a:cubicBezTo>
                    <a:cubicBezTo>
                      <a:pt x="2379" y="7562"/>
                      <a:pt x="2440" y="7448"/>
                      <a:pt x="2485" y="7349"/>
                    </a:cubicBezTo>
                    <a:cubicBezTo>
                      <a:pt x="2531" y="7257"/>
                      <a:pt x="2577" y="7181"/>
                      <a:pt x="2607" y="7120"/>
                    </a:cubicBezTo>
                    <a:lnTo>
                      <a:pt x="2653" y="7036"/>
                    </a:lnTo>
                    <a:close/>
                    <a:moveTo>
                      <a:pt x="412" y="6632"/>
                    </a:moveTo>
                    <a:lnTo>
                      <a:pt x="412" y="6632"/>
                    </a:lnTo>
                    <a:cubicBezTo>
                      <a:pt x="412" y="6632"/>
                      <a:pt x="428" y="6670"/>
                      <a:pt x="458" y="6739"/>
                    </a:cubicBezTo>
                    <a:cubicBezTo>
                      <a:pt x="496" y="6830"/>
                      <a:pt x="527" y="6922"/>
                      <a:pt x="550" y="7021"/>
                    </a:cubicBezTo>
                    <a:cubicBezTo>
                      <a:pt x="588" y="7143"/>
                      <a:pt x="626" y="7288"/>
                      <a:pt x="656" y="7455"/>
                    </a:cubicBezTo>
                    <a:cubicBezTo>
                      <a:pt x="679" y="7615"/>
                      <a:pt x="710" y="7791"/>
                      <a:pt x="732" y="7966"/>
                    </a:cubicBezTo>
                    <a:cubicBezTo>
                      <a:pt x="755" y="8141"/>
                      <a:pt x="771" y="8324"/>
                      <a:pt x="786" y="8492"/>
                    </a:cubicBezTo>
                    <a:cubicBezTo>
                      <a:pt x="801" y="8652"/>
                      <a:pt x="816" y="8812"/>
                      <a:pt x="832" y="8942"/>
                    </a:cubicBezTo>
                    <a:cubicBezTo>
                      <a:pt x="847" y="9079"/>
                      <a:pt x="862" y="9185"/>
                      <a:pt x="870" y="9262"/>
                    </a:cubicBezTo>
                    <a:lnTo>
                      <a:pt x="885" y="9384"/>
                    </a:lnTo>
                    <a:lnTo>
                      <a:pt x="885" y="9384"/>
                    </a:lnTo>
                    <a:lnTo>
                      <a:pt x="862" y="9262"/>
                    </a:lnTo>
                    <a:cubicBezTo>
                      <a:pt x="847" y="9193"/>
                      <a:pt x="824" y="9086"/>
                      <a:pt x="809" y="8949"/>
                    </a:cubicBezTo>
                    <a:cubicBezTo>
                      <a:pt x="786" y="8820"/>
                      <a:pt x="763" y="8667"/>
                      <a:pt x="748" y="8500"/>
                    </a:cubicBezTo>
                    <a:cubicBezTo>
                      <a:pt x="725" y="8339"/>
                      <a:pt x="702" y="8164"/>
                      <a:pt x="679" y="7989"/>
                    </a:cubicBezTo>
                    <a:cubicBezTo>
                      <a:pt x="656" y="7814"/>
                      <a:pt x="641" y="7638"/>
                      <a:pt x="611" y="7478"/>
                    </a:cubicBezTo>
                    <a:cubicBezTo>
                      <a:pt x="580" y="7318"/>
                      <a:pt x="557" y="7166"/>
                      <a:pt x="527" y="7044"/>
                    </a:cubicBezTo>
                    <a:cubicBezTo>
                      <a:pt x="496" y="6914"/>
                      <a:pt x="466" y="6815"/>
                      <a:pt x="443" y="6747"/>
                    </a:cubicBezTo>
                    <a:cubicBezTo>
                      <a:pt x="428" y="6678"/>
                      <a:pt x="412" y="6632"/>
                      <a:pt x="412" y="6632"/>
                    </a:cubicBezTo>
                    <a:close/>
                    <a:moveTo>
                      <a:pt x="428" y="9955"/>
                    </a:moveTo>
                    <a:lnTo>
                      <a:pt x="443" y="10001"/>
                    </a:lnTo>
                    <a:lnTo>
                      <a:pt x="466" y="10130"/>
                    </a:lnTo>
                    <a:cubicBezTo>
                      <a:pt x="473" y="10184"/>
                      <a:pt x="489" y="10245"/>
                      <a:pt x="496" y="10313"/>
                    </a:cubicBezTo>
                    <a:cubicBezTo>
                      <a:pt x="511" y="10374"/>
                      <a:pt x="519" y="10443"/>
                      <a:pt x="534" y="10512"/>
                    </a:cubicBezTo>
                    <a:cubicBezTo>
                      <a:pt x="557" y="10588"/>
                      <a:pt x="565" y="10656"/>
                      <a:pt x="580" y="10717"/>
                    </a:cubicBezTo>
                    <a:lnTo>
                      <a:pt x="611" y="10900"/>
                    </a:lnTo>
                    <a:lnTo>
                      <a:pt x="641" y="11030"/>
                    </a:lnTo>
                    <a:lnTo>
                      <a:pt x="649" y="11076"/>
                    </a:lnTo>
                    <a:lnTo>
                      <a:pt x="626" y="11037"/>
                    </a:lnTo>
                    <a:cubicBezTo>
                      <a:pt x="618" y="11007"/>
                      <a:pt x="603" y="10969"/>
                      <a:pt x="588" y="10923"/>
                    </a:cubicBezTo>
                    <a:cubicBezTo>
                      <a:pt x="565" y="10870"/>
                      <a:pt x="550" y="10816"/>
                      <a:pt x="534" y="10748"/>
                    </a:cubicBezTo>
                    <a:cubicBezTo>
                      <a:pt x="519" y="10687"/>
                      <a:pt x="504" y="10611"/>
                      <a:pt x="489" y="10542"/>
                    </a:cubicBezTo>
                    <a:cubicBezTo>
                      <a:pt x="473" y="10473"/>
                      <a:pt x="466" y="10397"/>
                      <a:pt x="450" y="10329"/>
                    </a:cubicBezTo>
                    <a:cubicBezTo>
                      <a:pt x="443" y="10260"/>
                      <a:pt x="443" y="10199"/>
                      <a:pt x="435" y="10138"/>
                    </a:cubicBezTo>
                    <a:cubicBezTo>
                      <a:pt x="428" y="10085"/>
                      <a:pt x="435" y="10039"/>
                      <a:pt x="428" y="10009"/>
                    </a:cubicBezTo>
                    <a:lnTo>
                      <a:pt x="428" y="9955"/>
                    </a:lnTo>
                    <a:close/>
                    <a:moveTo>
                      <a:pt x="2089" y="0"/>
                    </a:moveTo>
                    <a:cubicBezTo>
                      <a:pt x="1858" y="0"/>
                      <a:pt x="1710" y="433"/>
                      <a:pt x="1319" y="794"/>
                    </a:cubicBezTo>
                    <a:cubicBezTo>
                      <a:pt x="923" y="1160"/>
                      <a:pt x="900" y="2707"/>
                      <a:pt x="900" y="2707"/>
                    </a:cubicBezTo>
                    <a:cubicBezTo>
                      <a:pt x="809" y="2319"/>
                      <a:pt x="771" y="1922"/>
                      <a:pt x="778" y="1518"/>
                    </a:cubicBezTo>
                    <a:lnTo>
                      <a:pt x="778" y="1518"/>
                    </a:lnTo>
                    <a:cubicBezTo>
                      <a:pt x="778" y="1518"/>
                      <a:pt x="519" y="1762"/>
                      <a:pt x="359" y="2303"/>
                    </a:cubicBezTo>
                    <a:cubicBezTo>
                      <a:pt x="199" y="2852"/>
                      <a:pt x="47" y="3492"/>
                      <a:pt x="710" y="4117"/>
                    </a:cubicBezTo>
                    <a:cubicBezTo>
                      <a:pt x="397" y="4033"/>
                      <a:pt x="161" y="3789"/>
                      <a:pt x="85" y="3477"/>
                    </a:cubicBezTo>
                    <a:cubicBezTo>
                      <a:pt x="16" y="3858"/>
                      <a:pt x="1" y="4247"/>
                      <a:pt x="24" y="4628"/>
                    </a:cubicBezTo>
                    <a:cubicBezTo>
                      <a:pt x="47" y="5375"/>
                      <a:pt x="572" y="5405"/>
                      <a:pt x="847" y="6457"/>
                    </a:cubicBezTo>
                    <a:cubicBezTo>
                      <a:pt x="847" y="6457"/>
                      <a:pt x="481" y="5863"/>
                      <a:pt x="176" y="5634"/>
                    </a:cubicBezTo>
                    <a:lnTo>
                      <a:pt x="176" y="5634"/>
                    </a:lnTo>
                    <a:cubicBezTo>
                      <a:pt x="153" y="6084"/>
                      <a:pt x="191" y="6533"/>
                      <a:pt x="290" y="6975"/>
                    </a:cubicBezTo>
                    <a:cubicBezTo>
                      <a:pt x="443" y="7638"/>
                      <a:pt x="740" y="8705"/>
                      <a:pt x="671" y="9536"/>
                    </a:cubicBezTo>
                    <a:cubicBezTo>
                      <a:pt x="641" y="9079"/>
                      <a:pt x="527" y="8637"/>
                      <a:pt x="344" y="8225"/>
                    </a:cubicBezTo>
                    <a:lnTo>
                      <a:pt x="344" y="8225"/>
                    </a:lnTo>
                    <a:cubicBezTo>
                      <a:pt x="344" y="8225"/>
                      <a:pt x="428" y="8850"/>
                      <a:pt x="321" y="9224"/>
                    </a:cubicBezTo>
                    <a:cubicBezTo>
                      <a:pt x="214" y="9589"/>
                      <a:pt x="184" y="9803"/>
                      <a:pt x="306" y="10458"/>
                    </a:cubicBezTo>
                    <a:cubicBezTo>
                      <a:pt x="367" y="10809"/>
                      <a:pt x="534" y="11388"/>
                      <a:pt x="611" y="11655"/>
                    </a:cubicBezTo>
                    <a:cubicBezTo>
                      <a:pt x="671" y="11472"/>
                      <a:pt x="725" y="11289"/>
                      <a:pt x="771" y="11098"/>
                    </a:cubicBezTo>
                    <a:cubicBezTo>
                      <a:pt x="900" y="10611"/>
                      <a:pt x="1014" y="10115"/>
                      <a:pt x="1098" y="9605"/>
                    </a:cubicBezTo>
                    <a:lnTo>
                      <a:pt x="1129" y="9414"/>
                    </a:lnTo>
                    <a:lnTo>
                      <a:pt x="1159" y="9224"/>
                    </a:lnTo>
                    <a:lnTo>
                      <a:pt x="1213" y="8842"/>
                    </a:lnTo>
                    <a:lnTo>
                      <a:pt x="1258" y="8454"/>
                    </a:lnTo>
                    <a:cubicBezTo>
                      <a:pt x="1274" y="8324"/>
                      <a:pt x="1281" y="8195"/>
                      <a:pt x="1296" y="8065"/>
                    </a:cubicBezTo>
                    <a:cubicBezTo>
                      <a:pt x="1335" y="7547"/>
                      <a:pt x="1365" y="7021"/>
                      <a:pt x="1373" y="6495"/>
                    </a:cubicBezTo>
                    <a:cubicBezTo>
                      <a:pt x="1380" y="5969"/>
                      <a:pt x="1373" y="5443"/>
                      <a:pt x="1350" y="4910"/>
                    </a:cubicBezTo>
                    <a:cubicBezTo>
                      <a:pt x="1327" y="4376"/>
                      <a:pt x="1296" y="3850"/>
                      <a:pt x="1296" y="3309"/>
                    </a:cubicBezTo>
                    <a:cubicBezTo>
                      <a:pt x="1296" y="3035"/>
                      <a:pt x="1312" y="2761"/>
                      <a:pt x="1350" y="2486"/>
                    </a:cubicBezTo>
                    <a:cubicBezTo>
                      <a:pt x="1388" y="2219"/>
                      <a:pt x="1449" y="1960"/>
                      <a:pt x="1540" y="1709"/>
                    </a:cubicBezTo>
                    <a:cubicBezTo>
                      <a:pt x="1551" y="1683"/>
                      <a:pt x="1568" y="1668"/>
                      <a:pt x="1585" y="1668"/>
                    </a:cubicBezTo>
                    <a:cubicBezTo>
                      <a:pt x="1593" y="1668"/>
                      <a:pt x="1602" y="1671"/>
                      <a:pt x="1609" y="1678"/>
                    </a:cubicBezTo>
                    <a:cubicBezTo>
                      <a:pt x="1632" y="1701"/>
                      <a:pt x="1639" y="1739"/>
                      <a:pt x="1632" y="1770"/>
                    </a:cubicBezTo>
                    <a:cubicBezTo>
                      <a:pt x="1540" y="2273"/>
                      <a:pt x="1495" y="2783"/>
                      <a:pt x="1495" y="3294"/>
                    </a:cubicBezTo>
                    <a:cubicBezTo>
                      <a:pt x="1495" y="3812"/>
                      <a:pt x="1540" y="4346"/>
                      <a:pt x="1563" y="4872"/>
                    </a:cubicBezTo>
                    <a:cubicBezTo>
                      <a:pt x="1586" y="5405"/>
                      <a:pt x="1601" y="5946"/>
                      <a:pt x="1601" y="6487"/>
                    </a:cubicBezTo>
                    <a:cubicBezTo>
                      <a:pt x="1601" y="6617"/>
                      <a:pt x="1594" y="6754"/>
                      <a:pt x="1594" y="6891"/>
                    </a:cubicBezTo>
                    <a:lnTo>
                      <a:pt x="1594" y="7090"/>
                    </a:lnTo>
                    <a:lnTo>
                      <a:pt x="1578" y="7295"/>
                    </a:lnTo>
                    <a:cubicBezTo>
                      <a:pt x="1578" y="7425"/>
                      <a:pt x="1571" y="7562"/>
                      <a:pt x="1563" y="7699"/>
                    </a:cubicBezTo>
                    <a:lnTo>
                      <a:pt x="1533" y="8103"/>
                    </a:lnTo>
                    <a:cubicBezTo>
                      <a:pt x="1525" y="8233"/>
                      <a:pt x="1510" y="8370"/>
                      <a:pt x="1495" y="8500"/>
                    </a:cubicBezTo>
                    <a:lnTo>
                      <a:pt x="1449" y="8903"/>
                    </a:lnTo>
                    <a:lnTo>
                      <a:pt x="1396" y="9300"/>
                    </a:lnTo>
                    <a:lnTo>
                      <a:pt x="1365" y="9498"/>
                    </a:lnTo>
                    <a:lnTo>
                      <a:pt x="1327" y="9696"/>
                    </a:lnTo>
                    <a:cubicBezTo>
                      <a:pt x="1304" y="9826"/>
                      <a:pt x="1281" y="9963"/>
                      <a:pt x="1258" y="10092"/>
                    </a:cubicBezTo>
                    <a:lnTo>
                      <a:pt x="1175" y="10473"/>
                    </a:lnTo>
                    <a:cubicBezTo>
                      <a:pt x="1151" y="10572"/>
                      <a:pt x="1128" y="10671"/>
                      <a:pt x="1101" y="10766"/>
                    </a:cubicBezTo>
                    <a:lnTo>
                      <a:pt x="1101" y="10766"/>
                    </a:lnTo>
                    <a:lnTo>
                      <a:pt x="1152" y="10694"/>
                    </a:lnTo>
                    <a:cubicBezTo>
                      <a:pt x="1190" y="10649"/>
                      <a:pt x="1243" y="10580"/>
                      <a:pt x="1296" y="10504"/>
                    </a:cubicBezTo>
                    <a:cubicBezTo>
                      <a:pt x="1357" y="10428"/>
                      <a:pt x="1426" y="10321"/>
                      <a:pt x="1495" y="10214"/>
                    </a:cubicBezTo>
                    <a:cubicBezTo>
                      <a:pt x="1571" y="10115"/>
                      <a:pt x="1639" y="9986"/>
                      <a:pt x="1708" y="9864"/>
                    </a:cubicBezTo>
                    <a:cubicBezTo>
                      <a:pt x="1777" y="9734"/>
                      <a:pt x="1845" y="9605"/>
                      <a:pt x="1899" y="9483"/>
                    </a:cubicBezTo>
                    <a:cubicBezTo>
                      <a:pt x="1952" y="9353"/>
                      <a:pt x="2005" y="9231"/>
                      <a:pt x="2051" y="9124"/>
                    </a:cubicBezTo>
                    <a:cubicBezTo>
                      <a:pt x="2089" y="9018"/>
                      <a:pt x="2120" y="8926"/>
                      <a:pt x="2142" y="8865"/>
                    </a:cubicBezTo>
                    <a:lnTo>
                      <a:pt x="2181" y="8759"/>
                    </a:lnTo>
                    <a:lnTo>
                      <a:pt x="2158" y="8858"/>
                    </a:lnTo>
                    <a:cubicBezTo>
                      <a:pt x="2135" y="8926"/>
                      <a:pt x="2112" y="9025"/>
                      <a:pt x="2074" y="9140"/>
                    </a:cubicBezTo>
                    <a:cubicBezTo>
                      <a:pt x="2036" y="9254"/>
                      <a:pt x="1990" y="9384"/>
                      <a:pt x="1937" y="9513"/>
                    </a:cubicBezTo>
                    <a:cubicBezTo>
                      <a:pt x="1883" y="9643"/>
                      <a:pt x="1815" y="9780"/>
                      <a:pt x="1746" y="9909"/>
                    </a:cubicBezTo>
                    <a:cubicBezTo>
                      <a:pt x="1678" y="10039"/>
                      <a:pt x="1601" y="10153"/>
                      <a:pt x="1525" y="10268"/>
                    </a:cubicBezTo>
                    <a:cubicBezTo>
                      <a:pt x="1464" y="10359"/>
                      <a:pt x="1396" y="10451"/>
                      <a:pt x="1319" y="10534"/>
                    </a:cubicBezTo>
                    <a:cubicBezTo>
                      <a:pt x="1258" y="10611"/>
                      <a:pt x="1197" y="10672"/>
                      <a:pt x="1159" y="10710"/>
                    </a:cubicBezTo>
                    <a:lnTo>
                      <a:pt x="1101" y="10768"/>
                    </a:lnTo>
                    <a:lnTo>
                      <a:pt x="1101" y="10768"/>
                    </a:lnTo>
                    <a:cubicBezTo>
                      <a:pt x="1101" y="10767"/>
                      <a:pt x="1101" y="10767"/>
                      <a:pt x="1101" y="10766"/>
                    </a:cubicBezTo>
                    <a:lnTo>
                      <a:pt x="1101" y="10766"/>
                    </a:lnTo>
                    <a:lnTo>
                      <a:pt x="1098" y="10771"/>
                    </a:lnTo>
                    <a:lnTo>
                      <a:pt x="1101" y="10768"/>
                    </a:lnTo>
                    <a:lnTo>
                      <a:pt x="1101" y="10768"/>
                    </a:lnTo>
                    <a:cubicBezTo>
                      <a:pt x="1093" y="10797"/>
                      <a:pt x="1084" y="10826"/>
                      <a:pt x="1075" y="10855"/>
                    </a:cubicBezTo>
                    <a:cubicBezTo>
                      <a:pt x="1045" y="10984"/>
                      <a:pt x="1022" y="11091"/>
                      <a:pt x="984" y="11205"/>
                    </a:cubicBezTo>
                    <a:cubicBezTo>
                      <a:pt x="1601" y="10214"/>
                      <a:pt x="1998" y="10252"/>
                      <a:pt x="2417" y="8919"/>
                    </a:cubicBezTo>
                    <a:cubicBezTo>
                      <a:pt x="2905" y="7356"/>
                      <a:pt x="2889" y="6389"/>
                      <a:pt x="2889" y="6388"/>
                    </a:cubicBezTo>
                    <a:lnTo>
                      <a:pt x="2889" y="6388"/>
                    </a:lnTo>
                    <a:lnTo>
                      <a:pt x="2150" y="7745"/>
                    </a:lnTo>
                    <a:cubicBezTo>
                      <a:pt x="2150" y="7745"/>
                      <a:pt x="2836" y="6084"/>
                      <a:pt x="2943" y="5497"/>
                    </a:cubicBezTo>
                    <a:cubicBezTo>
                      <a:pt x="3049" y="4917"/>
                      <a:pt x="2653" y="3805"/>
                      <a:pt x="2684" y="3370"/>
                    </a:cubicBezTo>
                    <a:cubicBezTo>
                      <a:pt x="2706" y="2944"/>
                      <a:pt x="2775" y="2364"/>
                      <a:pt x="2775" y="2364"/>
                    </a:cubicBezTo>
                    <a:lnTo>
                      <a:pt x="2775" y="2364"/>
                    </a:lnTo>
                    <a:cubicBezTo>
                      <a:pt x="2775" y="2364"/>
                      <a:pt x="2165" y="3279"/>
                      <a:pt x="2051" y="4201"/>
                    </a:cubicBezTo>
                    <a:cubicBezTo>
                      <a:pt x="2051" y="4201"/>
                      <a:pt x="2089" y="2890"/>
                      <a:pt x="2623" y="1960"/>
                    </a:cubicBezTo>
                    <a:cubicBezTo>
                      <a:pt x="2501" y="1610"/>
                      <a:pt x="2440" y="1236"/>
                      <a:pt x="2455" y="871"/>
                    </a:cubicBezTo>
                    <a:cubicBezTo>
                      <a:pt x="2478" y="276"/>
                      <a:pt x="2386" y="70"/>
                      <a:pt x="2127" y="2"/>
                    </a:cubicBezTo>
                    <a:lnTo>
                      <a:pt x="2112" y="2"/>
                    </a:lnTo>
                    <a:cubicBezTo>
                      <a:pt x="2104" y="1"/>
                      <a:pt x="2096" y="0"/>
                      <a:pt x="20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41"/>
              <p:cNvSpPr/>
              <p:nvPr/>
            </p:nvSpPr>
            <p:spPr>
              <a:xfrm>
                <a:off x="3055375" y="2929975"/>
                <a:ext cx="592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146" extrusionOk="0">
                    <a:moveTo>
                      <a:pt x="1776" y="1"/>
                    </a:moveTo>
                    <a:cubicBezTo>
                      <a:pt x="1578" y="9"/>
                      <a:pt x="1380" y="9"/>
                      <a:pt x="1181" y="9"/>
                    </a:cubicBezTo>
                    <a:lnTo>
                      <a:pt x="595" y="9"/>
                    </a:lnTo>
                    <a:lnTo>
                      <a:pt x="0" y="1"/>
                    </a:lnTo>
                    <a:lnTo>
                      <a:pt x="0" y="1"/>
                    </a:lnTo>
                    <a:cubicBezTo>
                      <a:pt x="191" y="54"/>
                      <a:pt x="389" y="92"/>
                      <a:pt x="587" y="115"/>
                    </a:cubicBezTo>
                    <a:cubicBezTo>
                      <a:pt x="785" y="138"/>
                      <a:pt x="983" y="146"/>
                      <a:pt x="1181" y="146"/>
                    </a:cubicBezTo>
                    <a:cubicBezTo>
                      <a:pt x="1387" y="146"/>
                      <a:pt x="1585" y="138"/>
                      <a:pt x="1783" y="115"/>
                    </a:cubicBezTo>
                    <a:cubicBezTo>
                      <a:pt x="1982" y="92"/>
                      <a:pt x="2172" y="54"/>
                      <a:pt x="2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41"/>
              <p:cNvSpPr/>
              <p:nvPr/>
            </p:nvSpPr>
            <p:spPr>
              <a:xfrm>
                <a:off x="3023350" y="2604100"/>
                <a:ext cx="123875" cy="412800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16512" extrusionOk="0">
                    <a:moveTo>
                      <a:pt x="3828" y="176"/>
                    </a:moveTo>
                    <a:cubicBezTo>
                      <a:pt x="3838" y="176"/>
                      <a:pt x="3847" y="177"/>
                      <a:pt x="3857" y="179"/>
                    </a:cubicBezTo>
                    <a:lnTo>
                      <a:pt x="3880" y="179"/>
                    </a:lnTo>
                    <a:cubicBezTo>
                      <a:pt x="4139" y="247"/>
                      <a:pt x="4231" y="453"/>
                      <a:pt x="4200" y="1040"/>
                    </a:cubicBezTo>
                    <a:cubicBezTo>
                      <a:pt x="4192" y="1413"/>
                      <a:pt x="4253" y="1787"/>
                      <a:pt x="4375" y="2137"/>
                    </a:cubicBezTo>
                    <a:cubicBezTo>
                      <a:pt x="3842" y="3067"/>
                      <a:pt x="3804" y="4378"/>
                      <a:pt x="3804" y="4378"/>
                    </a:cubicBezTo>
                    <a:cubicBezTo>
                      <a:pt x="3910" y="3456"/>
                      <a:pt x="4528" y="2534"/>
                      <a:pt x="4528" y="2534"/>
                    </a:cubicBezTo>
                    <a:lnTo>
                      <a:pt x="4528" y="2534"/>
                    </a:lnTo>
                    <a:cubicBezTo>
                      <a:pt x="4528" y="2534"/>
                      <a:pt x="4459" y="3121"/>
                      <a:pt x="4429" y="3547"/>
                    </a:cubicBezTo>
                    <a:cubicBezTo>
                      <a:pt x="4398" y="3974"/>
                      <a:pt x="4779" y="5087"/>
                      <a:pt x="4673" y="5674"/>
                    </a:cubicBezTo>
                    <a:cubicBezTo>
                      <a:pt x="4566" y="6253"/>
                      <a:pt x="3888" y="7922"/>
                      <a:pt x="3888" y="7922"/>
                    </a:cubicBezTo>
                    <a:lnTo>
                      <a:pt x="4642" y="6558"/>
                    </a:lnTo>
                    <a:lnTo>
                      <a:pt x="4642" y="6558"/>
                    </a:lnTo>
                    <a:cubicBezTo>
                      <a:pt x="4642" y="6558"/>
                      <a:pt x="4657" y="7533"/>
                      <a:pt x="4162" y="9088"/>
                    </a:cubicBezTo>
                    <a:cubicBezTo>
                      <a:pt x="3743" y="10422"/>
                      <a:pt x="3346" y="10391"/>
                      <a:pt x="2737" y="11382"/>
                    </a:cubicBezTo>
                    <a:cubicBezTo>
                      <a:pt x="2767" y="11268"/>
                      <a:pt x="2798" y="11153"/>
                      <a:pt x="2828" y="11032"/>
                    </a:cubicBezTo>
                    <a:cubicBezTo>
                      <a:pt x="2859" y="10917"/>
                      <a:pt x="2889" y="10780"/>
                      <a:pt x="2920" y="10650"/>
                    </a:cubicBezTo>
                    <a:lnTo>
                      <a:pt x="3003" y="10262"/>
                    </a:lnTo>
                    <a:cubicBezTo>
                      <a:pt x="3034" y="10132"/>
                      <a:pt x="3057" y="10003"/>
                      <a:pt x="3080" y="9873"/>
                    </a:cubicBezTo>
                    <a:lnTo>
                      <a:pt x="3110" y="9675"/>
                    </a:lnTo>
                    <a:lnTo>
                      <a:pt x="3141" y="9477"/>
                    </a:lnTo>
                    <a:lnTo>
                      <a:pt x="3202" y="9080"/>
                    </a:lnTo>
                    <a:lnTo>
                      <a:pt x="3240" y="8677"/>
                    </a:lnTo>
                    <a:cubicBezTo>
                      <a:pt x="3255" y="8547"/>
                      <a:pt x="3270" y="8410"/>
                      <a:pt x="3278" y="8273"/>
                    </a:cubicBezTo>
                    <a:lnTo>
                      <a:pt x="3308" y="7869"/>
                    </a:lnTo>
                    <a:cubicBezTo>
                      <a:pt x="3324" y="7739"/>
                      <a:pt x="3324" y="7602"/>
                      <a:pt x="3331" y="7465"/>
                    </a:cubicBezTo>
                    <a:lnTo>
                      <a:pt x="3339" y="7267"/>
                    </a:lnTo>
                    <a:lnTo>
                      <a:pt x="3339" y="7061"/>
                    </a:lnTo>
                    <a:cubicBezTo>
                      <a:pt x="3339" y="6931"/>
                      <a:pt x="3346" y="6794"/>
                      <a:pt x="3346" y="6657"/>
                    </a:cubicBezTo>
                    <a:cubicBezTo>
                      <a:pt x="3354" y="6123"/>
                      <a:pt x="3339" y="5582"/>
                      <a:pt x="3308" y="5049"/>
                    </a:cubicBezTo>
                    <a:cubicBezTo>
                      <a:pt x="3285" y="4515"/>
                      <a:pt x="3247" y="3989"/>
                      <a:pt x="3247" y="3471"/>
                    </a:cubicBezTo>
                    <a:cubicBezTo>
                      <a:pt x="3247" y="2960"/>
                      <a:pt x="3293" y="2450"/>
                      <a:pt x="3385" y="1947"/>
                    </a:cubicBezTo>
                    <a:cubicBezTo>
                      <a:pt x="3392" y="1916"/>
                      <a:pt x="3385" y="1878"/>
                      <a:pt x="3362" y="1848"/>
                    </a:cubicBezTo>
                    <a:cubicBezTo>
                      <a:pt x="3355" y="1841"/>
                      <a:pt x="3347" y="1837"/>
                      <a:pt x="3339" y="1837"/>
                    </a:cubicBezTo>
                    <a:cubicBezTo>
                      <a:pt x="3321" y="1837"/>
                      <a:pt x="3304" y="1854"/>
                      <a:pt x="3293" y="1886"/>
                    </a:cubicBezTo>
                    <a:cubicBezTo>
                      <a:pt x="3202" y="2137"/>
                      <a:pt x="3133" y="2396"/>
                      <a:pt x="3103" y="2663"/>
                    </a:cubicBezTo>
                    <a:cubicBezTo>
                      <a:pt x="3064" y="2930"/>
                      <a:pt x="3049" y="3212"/>
                      <a:pt x="3049" y="3486"/>
                    </a:cubicBezTo>
                    <a:cubicBezTo>
                      <a:pt x="3049" y="4027"/>
                      <a:pt x="3080" y="4561"/>
                      <a:pt x="3095" y="5087"/>
                    </a:cubicBezTo>
                    <a:cubicBezTo>
                      <a:pt x="3118" y="5613"/>
                      <a:pt x="3133" y="6139"/>
                      <a:pt x="3125" y="6664"/>
                    </a:cubicBezTo>
                    <a:cubicBezTo>
                      <a:pt x="3118" y="7190"/>
                      <a:pt x="3087" y="7716"/>
                      <a:pt x="3042" y="8242"/>
                    </a:cubicBezTo>
                    <a:cubicBezTo>
                      <a:pt x="3034" y="8372"/>
                      <a:pt x="3019" y="8501"/>
                      <a:pt x="3003" y="8631"/>
                    </a:cubicBezTo>
                    <a:lnTo>
                      <a:pt x="2965" y="9019"/>
                    </a:lnTo>
                    <a:lnTo>
                      <a:pt x="2904" y="9401"/>
                    </a:lnTo>
                    <a:lnTo>
                      <a:pt x="2882" y="9591"/>
                    </a:lnTo>
                    <a:lnTo>
                      <a:pt x="2843" y="9782"/>
                    </a:lnTo>
                    <a:cubicBezTo>
                      <a:pt x="2760" y="10292"/>
                      <a:pt x="2645" y="10788"/>
                      <a:pt x="2523" y="11275"/>
                    </a:cubicBezTo>
                    <a:cubicBezTo>
                      <a:pt x="2470" y="11466"/>
                      <a:pt x="2417" y="11649"/>
                      <a:pt x="2363" y="11832"/>
                    </a:cubicBezTo>
                    <a:cubicBezTo>
                      <a:pt x="2279" y="11557"/>
                      <a:pt x="2119" y="10986"/>
                      <a:pt x="2051" y="10635"/>
                    </a:cubicBezTo>
                    <a:cubicBezTo>
                      <a:pt x="1929" y="9980"/>
                      <a:pt x="1959" y="9766"/>
                      <a:pt x="2074" y="9393"/>
                    </a:cubicBezTo>
                    <a:cubicBezTo>
                      <a:pt x="2180" y="9020"/>
                      <a:pt x="2089" y="8395"/>
                      <a:pt x="2089" y="8395"/>
                    </a:cubicBezTo>
                    <a:lnTo>
                      <a:pt x="2089" y="8395"/>
                    </a:lnTo>
                    <a:cubicBezTo>
                      <a:pt x="2279" y="8814"/>
                      <a:pt x="2386" y="9256"/>
                      <a:pt x="2417" y="9713"/>
                    </a:cubicBezTo>
                    <a:cubicBezTo>
                      <a:pt x="2493" y="8882"/>
                      <a:pt x="2196" y="7815"/>
                      <a:pt x="2036" y="7152"/>
                    </a:cubicBezTo>
                    <a:cubicBezTo>
                      <a:pt x="1944" y="6710"/>
                      <a:pt x="1906" y="6261"/>
                      <a:pt x="1921" y="5811"/>
                    </a:cubicBezTo>
                    <a:lnTo>
                      <a:pt x="1921" y="5811"/>
                    </a:lnTo>
                    <a:cubicBezTo>
                      <a:pt x="2234" y="6032"/>
                      <a:pt x="2600" y="6626"/>
                      <a:pt x="2600" y="6626"/>
                    </a:cubicBezTo>
                    <a:cubicBezTo>
                      <a:pt x="2318" y="5582"/>
                      <a:pt x="1799" y="5552"/>
                      <a:pt x="1769" y="4805"/>
                    </a:cubicBezTo>
                    <a:cubicBezTo>
                      <a:pt x="1746" y="4416"/>
                      <a:pt x="1769" y="4035"/>
                      <a:pt x="1830" y="3654"/>
                    </a:cubicBezTo>
                    <a:cubicBezTo>
                      <a:pt x="1906" y="3966"/>
                      <a:pt x="2150" y="4210"/>
                      <a:pt x="2455" y="4294"/>
                    </a:cubicBezTo>
                    <a:cubicBezTo>
                      <a:pt x="1792" y="3662"/>
                      <a:pt x="1944" y="3021"/>
                      <a:pt x="2112" y="2480"/>
                    </a:cubicBezTo>
                    <a:cubicBezTo>
                      <a:pt x="2272" y="1939"/>
                      <a:pt x="2531" y="1695"/>
                      <a:pt x="2531" y="1695"/>
                    </a:cubicBezTo>
                    <a:lnTo>
                      <a:pt x="2531" y="1695"/>
                    </a:lnTo>
                    <a:cubicBezTo>
                      <a:pt x="2516" y="2092"/>
                      <a:pt x="2561" y="2496"/>
                      <a:pt x="2653" y="2884"/>
                    </a:cubicBezTo>
                    <a:cubicBezTo>
                      <a:pt x="2653" y="2884"/>
                      <a:pt x="2661" y="1345"/>
                      <a:pt x="3072" y="964"/>
                    </a:cubicBezTo>
                    <a:cubicBezTo>
                      <a:pt x="3467" y="605"/>
                      <a:pt x="3602" y="176"/>
                      <a:pt x="3828" y="176"/>
                    </a:cubicBezTo>
                    <a:close/>
                    <a:moveTo>
                      <a:pt x="2203" y="11801"/>
                    </a:moveTo>
                    <a:cubicBezTo>
                      <a:pt x="2203" y="11817"/>
                      <a:pt x="2211" y="11824"/>
                      <a:pt x="2218" y="11839"/>
                    </a:cubicBezTo>
                    <a:cubicBezTo>
                      <a:pt x="2226" y="11870"/>
                      <a:pt x="2234" y="11900"/>
                      <a:pt x="2241" y="11931"/>
                    </a:cubicBezTo>
                    <a:cubicBezTo>
                      <a:pt x="2013" y="11923"/>
                      <a:pt x="1784" y="11908"/>
                      <a:pt x="1548" y="11870"/>
                    </a:cubicBezTo>
                    <a:cubicBezTo>
                      <a:pt x="1769" y="11832"/>
                      <a:pt x="1990" y="11817"/>
                      <a:pt x="2203" y="11801"/>
                    </a:cubicBezTo>
                    <a:close/>
                    <a:moveTo>
                      <a:pt x="2699" y="11801"/>
                    </a:moveTo>
                    <a:cubicBezTo>
                      <a:pt x="2927" y="11809"/>
                      <a:pt x="3156" y="11832"/>
                      <a:pt x="3385" y="11870"/>
                    </a:cubicBezTo>
                    <a:lnTo>
                      <a:pt x="3377" y="11870"/>
                    </a:lnTo>
                    <a:cubicBezTo>
                      <a:pt x="3118" y="11908"/>
                      <a:pt x="2859" y="11931"/>
                      <a:pt x="2600" y="11931"/>
                    </a:cubicBezTo>
                    <a:cubicBezTo>
                      <a:pt x="2630" y="11885"/>
                      <a:pt x="2661" y="11839"/>
                      <a:pt x="2699" y="11801"/>
                    </a:cubicBezTo>
                    <a:close/>
                    <a:moveTo>
                      <a:pt x="3346" y="1909"/>
                    </a:moveTo>
                    <a:cubicBezTo>
                      <a:pt x="3217" y="2412"/>
                      <a:pt x="3164" y="2922"/>
                      <a:pt x="3171" y="3441"/>
                    </a:cubicBezTo>
                    <a:cubicBezTo>
                      <a:pt x="3171" y="3959"/>
                      <a:pt x="3209" y="4477"/>
                      <a:pt x="3232" y="4995"/>
                    </a:cubicBezTo>
                    <a:cubicBezTo>
                      <a:pt x="3293" y="6040"/>
                      <a:pt x="3278" y="7091"/>
                      <a:pt x="3202" y="8135"/>
                    </a:cubicBezTo>
                    <a:cubicBezTo>
                      <a:pt x="3186" y="8395"/>
                      <a:pt x="3156" y="8654"/>
                      <a:pt x="3133" y="8913"/>
                    </a:cubicBezTo>
                    <a:cubicBezTo>
                      <a:pt x="3103" y="9172"/>
                      <a:pt x="3064" y="9423"/>
                      <a:pt x="3019" y="9683"/>
                    </a:cubicBezTo>
                    <a:cubicBezTo>
                      <a:pt x="2935" y="10186"/>
                      <a:pt x="2828" y="10689"/>
                      <a:pt x="2699" y="11176"/>
                    </a:cubicBezTo>
                    <a:cubicBezTo>
                      <a:pt x="2630" y="11435"/>
                      <a:pt x="2561" y="11695"/>
                      <a:pt x="2478" y="11946"/>
                    </a:cubicBezTo>
                    <a:lnTo>
                      <a:pt x="2439" y="11946"/>
                    </a:lnTo>
                    <a:cubicBezTo>
                      <a:pt x="2523" y="11687"/>
                      <a:pt x="2592" y="11420"/>
                      <a:pt x="2661" y="11153"/>
                    </a:cubicBezTo>
                    <a:cubicBezTo>
                      <a:pt x="2782" y="10666"/>
                      <a:pt x="2889" y="10163"/>
                      <a:pt x="2973" y="9660"/>
                    </a:cubicBezTo>
                    <a:cubicBezTo>
                      <a:pt x="3019" y="9408"/>
                      <a:pt x="3049" y="9149"/>
                      <a:pt x="3080" y="8898"/>
                    </a:cubicBezTo>
                    <a:cubicBezTo>
                      <a:pt x="3118" y="8646"/>
                      <a:pt x="3133" y="8387"/>
                      <a:pt x="3156" y="8128"/>
                    </a:cubicBezTo>
                    <a:cubicBezTo>
                      <a:pt x="3232" y="7084"/>
                      <a:pt x="3240" y="6047"/>
                      <a:pt x="3186" y="5003"/>
                    </a:cubicBezTo>
                    <a:cubicBezTo>
                      <a:pt x="3171" y="4485"/>
                      <a:pt x="3141" y="3966"/>
                      <a:pt x="3141" y="3441"/>
                    </a:cubicBezTo>
                    <a:cubicBezTo>
                      <a:pt x="3141" y="2922"/>
                      <a:pt x="3209" y="2412"/>
                      <a:pt x="3346" y="1909"/>
                    </a:cubicBezTo>
                    <a:close/>
                    <a:moveTo>
                      <a:pt x="1365" y="12053"/>
                    </a:moveTo>
                    <a:cubicBezTo>
                      <a:pt x="1723" y="12121"/>
                      <a:pt x="2097" y="12152"/>
                      <a:pt x="2470" y="12152"/>
                    </a:cubicBezTo>
                    <a:cubicBezTo>
                      <a:pt x="2645" y="12152"/>
                      <a:pt x="2805" y="12144"/>
                      <a:pt x="2950" y="12129"/>
                    </a:cubicBezTo>
                    <a:lnTo>
                      <a:pt x="2950" y="12129"/>
                    </a:lnTo>
                    <a:cubicBezTo>
                      <a:pt x="2625" y="12186"/>
                      <a:pt x="2296" y="12213"/>
                      <a:pt x="1968" y="12213"/>
                    </a:cubicBezTo>
                    <a:cubicBezTo>
                      <a:pt x="1767" y="12213"/>
                      <a:pt x="1565" y="12203"/>
                      <a:pt x="1365" y="12182"/>
                    </a:cubicBezTo>
                    <a:lnTo>
                      <a:pt x="1365" y="12053"/>
                    </a:lnTo>
                    <a:close/>
                    <a:moveTo>
                      <a:pt x="3567" y="12190"/>
                    </a:moveTo>
                    <a:lnTo>
                      <a:pt x="3567" y="12304"/>
                    </a:lnTo>
                    <a:cubicBezTo>
                      <a:pt x="3035" y="12444"/>
                      <a:pt x="2490" y="12514"/>
                      <a:pt x="1945" y="12514"/>
                    </a:cubicBezTo>
                    <a:cubicBezTo>
                      <a:pt x="1749" y="12514"/>
                      <a:pt x="1553" y="12505"/>
                      <a:pt x="1357" y="12487"/>
                    </a:cubicBezTo>
                    <a:lnTo>
                      <a:pt x="1357" y="12373"/>
                    </a:lnTo>
                    <a:cubicBezTo>
                      <a:pt x="1542" y="12388"/>
                      <a:pt x="1727" y="12396"/>
                      <a:pt x="1913" y="12396"/>
                    </a:cubicBezTo>
                    <a:cubicBezTo>
                      <a:pt x="2469" y="12396"/>
                      <a:pt x="3024" y="12327"/>
                      <a:pt x="3567" y="12190"/>
                    </a:cubicBezTo>
                    <a:close/>
                    <a:moveTo>
                      <a:pt x="3567" y="12487"/>
                    </a:moveTo>
                    <a:lnTo>
                      <a:pt x="3567" y="12594"/>
                    </a:lnTo>
                    <a:cubicBezTo>
                      <a:pt x="3208" y="12660"/>
                      <a:pt x="2849" y="12693"/>
                      <a:pt x="2486" y="12693"/>
                    </a:cubicBezTo>
                    <a:cubicBezTo>
                      <a:pt x="2387" y="12693"/>
                      <a:pt x="2288" y="12690"/>
                      <a:pt x="2188" y="12685"/>
                    </a:cubicBezTo>
                    <a:cubicBezTo>
                      <a:pt x="2653" y="12670"/>
                      <a:pt x="3118" y="12602"/>
                      <a:pt x="3567" y="12487"/>
                    </a:cubicBezTo>
                    <a:close/>
                    <a:moveTo>
                      <a:pt x="1319" y="12769"/>
                    </a:moveTo>
                    <a:cubicBezTo>
                      <a:pt x="1702" y="12839"/>
                      <a:pt x="2092" y="12873"/>
                      <a:pt x="2484" y="12873"/>
                    </a:cubicBezTo>
                    <a:cubicBezTo>
                      <a:pt x="2863" y="12873"/>
                      <a:pt x="3242" y="12841"/>
                      <a:pt x="3617" y="12777"/>
                    </a:cubicBezTo>
                    <a:lnTo>
                      <a:pt x="3617" y="12777"/>
                    </a:lnTo>
                    <a:cubicBezTo>
                      <a:pt x="3699" y="12794"/>
                      <a:pt x="3758" y="12862"/>
                      <a:pt x="3758" y="12944"/>
                    </a:cubicBezTo>
                    <a:lnTo>
                      <a:pt x="3758" y="13097"/>
                    </a:lnTo>
                    <a:cubicBezTo>
                      <a:pt x="3644" y="13127"/>
                      <a:pt x="3285" y="13211"/>
                      <a:pt x="2478" y="13211"/>
                    </a:cubicBezTo>
                    <a:cubicBezTo>
                      <a:pt x="1723" y="13211"/>
                      <a:pt x="1327" y="13143"/>
                      <a:pt x="1167" y="13105"/>
                    </a:cubicBezTo>
                    <a:lnTo>
                      <a:pt x="1167" y="12944"/>
                    </a:lnTo>
                    <a:cubicBezTo>
                      <a:pt x="1167" y="12861"/>
                      <a:pt x="1228" y="12784"/>
                      <a:pt x="1319" y="12769"/>
                    </a:cubicBezTo>
                    <a:close/>
                    <a:moveTo>
                      <a:pt x="4330" y="14111"/>
                    </a:moveTo>
                    <a:cubicBezTo>
                      <a:pt x="3903" y="14217"/>
                      <a:pt x="3468" y="14286"/>
                      <a:pt x="3034" y="14309"/>
                    </a:cubicBezTo>
                    <a:cubicBezTo>
                      <a:pt x="2813" y="14324"/>
                      <a:pt x="2600" y="14332"/>
                      <a:pt x="2379" y="14332"/>
                    </a:cubicBezTo>
                    <a:cubicBezTo>
                      <a:pt x="2158" y="14324"/>
                      <a:pt x="1944" y="14316"/>
                      <a:pt x="1723" y="14293"/>
                    </a:cubicBezTo>
                    <a:cubicBezTo>
                      <a:pt x="1837" y="14293"/>
                      <a:pt x="1944" y="14293"/>
                      <a:pt x="2051" y="14286"/>
                    </a:cubicBezTo>
                    <a:cubicBezTo>
                      <a:pt x="2165" y="14278"/>
                      <a:pt x="2272" y="14278"/>
                      <a:pt x="2379" y="14271"/>
                    </a:cubicBezTo>
                    <a:cubicBezTo>
                      <a:pt x="2600" y="14263"/>
                      <a:pt x="2813" y="14255"/>
                      <a:pt x="3034" y="14240"/>
                    </a:cubicBezTo>
                    <a:cubicBezTo>
                      <a:pt x="3247" y="14225"/>
                      <a:pt x="3461" y="14210"/>
                      <a:pt x="3682" y="14187"/>
                    </a:cubicBezTo>
                    <a:cubicBezTo>
                      <a:pt x="3788" y="14179"/>
                      <a:pt x="3895" y="14164"/>
                      <a:pt x="4002" y="14149"/>
                    </a:cubicBezTo>
                    <a:cubicBezTo>
                      <a:pt x="4116" y="14133"/>
                      <a:pt x="4223" y="14118"/>
                      <a:pt x="4330" y="14111"/>
                    </a:cubicBezTo>
                    <a:close/>
                    <a:moveTo>
                      <a:pt x="2466" y="15787"/>
                    </a:moveTo>
                    <a:cubicBezTo>
                      <a:pt x="2666" y="15787"/>
                      <a:pt x="2866" y="15803"/>
                      <a:pt x="3064" y="15833"/>
                    </a:cubicBezTo>
                    <a:cubicBezTo>
                      <a:pt x="3270" y="15863"/>
                      <a:pt x="3468" y="15917"/>
                      <a:pt x="3659" y="15985"/>
                    </a:cubicBezTo>
                    <a:cubicBezTo>
                      <a:pt x="3461" y="15963"/>
                      <a:pt x="3263" y="15947"/>
                      <a:pt x="3064" y="15932"/>
                    </a:cubicBezTo>
                    <a:cubicBezTo>
                      <a:pt x="2866" y="15917"/>
                      <a:pt x="2668" y="15917"/>
                      <a:pt x="2470" y="15917"/>
                    </a:cubicBezTo>
                    <a:cubicBezTo>
                      <a:pt x="2264" y="15917"/>
                      <a:pt x="2066" y="15924"/>
                      <a:pt x="1868" y="15932"/>
                    </a:cubicBezTo>
                    <a:cubicBezTo>
                      <a:pt x="1670" y="15947"/>
                      <a:pt x="1472" y="15963"/>
                      <a:pt x="1273" y="15985"/>
                    </a:cubicBezTo>
                    <a:cubicBezTo>
                      <a:pt x="1464" y="15917"/>
                      <a:pt x="1662" y="15863"/>
                      <a:pt x="1868" y="15833"/>
                    </a:cubicBezTo>
                    <a:cubicBezTo>
                      <a:pt x="2066" y="15803"/>
                      <a:pt x="2266" y="15787"/>
                      <a:pt x="2466" y="15787"/>
                    </a:cubicBezTo>
                    <a:close/>
                    <a:moveTo>
                      <a:pt x="961" y="13257"/>
                    </a:moveTo>
                    <a:cubicBezTo>
                      <a:pt x="961" y="13257"/>
                      <a:pt x="755" y="13364"/>
                      <a:pt x="618" y="13752"/>
                    </a:cubicBezTo>
                    <a:cubicBezTo>
                      <a:pt x="702" y="13783"/>
                      <a:pt x="786" y="13806"/>
                      <a:pt x="869" y="13829"/>
                    </a:cubicBezTo>
                    <a:cubicBezTo>
                      <a:pt x="1037" y="13874"/>
                      <a:pt x="1220" y="13912"/>
                      <a:pt x="1395" y="13943"/>
                    </a:cubicBezTo>
                    <a:cubicBezTo>
                      <a:pt x="1571" y="13973"/>
                      <a:pt x="1754" y="13996"/>
                      <a:pt x="1936" y="14019"/>
                    </a:cubicBezTo>
                    <a:cubicBezTo>
                      <a:pt x="2112" y="14034"/>
                      <a:pt x="2295" y="14050"/>
                      <a:pt x="2478" y="14072"/>
                    </a:cubicBezTo>
                    <a:cubicBezTo>
                      <a:pt x="2295" y="14080"/>
                      <a:pt x="2112" y="14095"/>
                      <a:pt x="1929" y="14103"/>
                    </a:cubicBezTo>
                    <a:cubicBezTo>
                      <a:pt x="1746" y="14111"/>
                      <a:pt x="1563" y="14111"/>
                      <a:pt x="1380" y="14111"/>
                    </a:cubicBezTo>
                    <a:cubicBezTo>
                      <a:pt x="1197" y="14111"/>
                      <a:pt x="1007" y="14103"/>
                      <a:pt x="824" y="14080"/>
                    </a:cubicBezTo>
                    <a:cubicBezTo>
                      <a:pt x="725" y="14072"/>
                      <a:pt x="641" y="14065"/>
                      <a:pt x="542" y="14042"/>
                    </a:cubicBezTo>
                    <a:cubicBezTo>
                      <a:pt x="519" y="14172"/>
                      <a:pt x="511" y="14301"/>
                      <a:pt x="504" y="14431"/>
                    </a:cubicBezTo>
                    <a:cubicBezTo>
                      <a:pt x="473" y="14979"/>
                      <a:pt x="374" y="15521"/>
                      <a:pt x="199" y="16039"/>
                    </a:cubicBezTo>
                    <a:lnTo>
                      <a:pt x="199" y="13912"/>
                    </a:lnTo>
                    <a:cubicBezTo>
                      <a:pt x="199" y="13432"/>
                      <a:pt x="671" y="13295"/>
                      <a:pt x="961" y="13257"/>
                    </a:cubicBezTo>
                    <a:close/>
                    <a:moveTo>
                      <a:pt x="4246" y="13310"/>
                    </a:moveTo>
                    <a:cubicBezTo>
                      <a:pt x="4375" y="13333"/>
                      <a:pt x="4490" y="13394"/>
                      <a:pt x="4589" y="13478"/>
                    </a:cubicBezTo>
                    <a:cubicBezTo>
                      <a:pt x="4695" y="13569"/>
                      <a:pt x="4764" y="13691"/>
                      <a:pt x="4779" y="13829"/>
                    </a:cubicBezTo>
                    <a:cubicBezTo>
                      <a:pt x="4787" y="13890"/>
                      <a:pt x="4795" y="13951"/>
                      <a:pt x="4795" y="14019"/>
                    </a:cubicBezTo>
                    <a:lnTo>
                      <a:pt x="4802" y="14210"/>
                    </a:lnTo>
                    <a:lnTo>
                      <a:pt x="4802" y="14591"/>
                    </a:lnTo>
                    <a:lnTo>
                      <a:pt x="4802" y="14972"/>
                    </a:lnTo>
                    <a:cubicBezTo>
                      <a:pt x="4802" y="15094"/>
                      <a:pt x="4795" y="15223"/>
                      <a:pt x="4787" y="15353"/>
                    </a:cubicBezTo>
                    <a:cubicBezTo>
                      <a:pt x="4779" y="15604"/>
                      <a:pt x="4764" y="15856"/>
                      <a:pt x="4734" y="16107"/>
                    </a:cubicBezTo>
                    <a:cubicBezTo>
                      <a:pt x="4703" y="15856"/>
                      <a:pt x="4688" y="15604"/>
                      <a:pt x="4680" y="15353"/>
                    </a:cubicBezTo>
                    <a:cubicBezTo>
                      <a:pt x="4673" y="15223"/>
                      <a:pt x="4673" y="15101"/>
                      <a:pt x="4665" y="14972"/>
                    </a:cubicBezTo>
                    <a:lnTo>
                      <a:pt x="4665" y="14591"/>
                    </a:lnTo>
                    <a:lnTo>
                      <a:pt x="4665" y="14210"/>
                    </a:lnTo>
                    <a:lnTo>
                      <a:pt x="4673" y="14019"/>
                    </a:lnTo>
                    <a:lnTo>
                      <a:pt x="4673" y="13920"/>
                    </a:lnTo>
                    <a:cubicBezTo>
                      <a:pt x="4673" y="13890"/>
                      <a:pt x="4673" y="13859"/>
                      <a:pt x="4673" y="13836"/>
                    </a:cubicBezTo>
                    <a:cubicBezTo>
                      <a:pt x="4665" y="13760"/>
                      <a:pt x="4642" y="13684"/>
                      <a:pt x="4612" y="13623"/>
                    </a:cubicBezTo>
                    <a:lnTo>
                      <a:pt x="4581" y="13630"/>
                    </a:lnTo>
                    <a:lnTo>
                      <a:pt x="4520" y="13653"/>
                    </a:lnTo>
                    <a:cubicBezTo>
                      <a:pt x="4482" y="13661"/>
                      <a:pt x="4452" y="13676"/>
                      <a:pt x="4413" y="13684"/>
                    </a:cubicBezTo>
                    <a:cubicBezTo>
                      <a:pt x="4337" y="13699"/>
                      <a:pt x="4269" y="13707"/>
                      <a:pt x="4200" y="13722"/>
                    </a:cubicBezTo>
                    <a:cubicBezTo>
                      <a:pt x="4055" y="13737"/>
                      <a:pt x="3910" y="13752"/>
                      <a:pt x="3773" y="13760"/>
                    </a:cubicBezTo>
                    <a:cubicBezTo>
                      <a:pt x="3910" y="13722"/>
                      <a:pt x="4048" y="13676"/>
                      <a:pt x="4177" y="13623"/>
                    </a:cubicBezTo>
                    <a:lnTo>
                      <a:pt x="4170" y="13623"/>
                    </a:lnTo>
                    <a:cubicBezTo>
                      <a:pt x="4238" y="13600"/>
                      <a:pt x="4299" y="13569"/>
                      <a:pt x="4360" y="13539"/>
                    </a:cubicBezTo>
                    <a:cubicBezTo>
                      <a:pt x="4391" y="13524"/>
                      <a:pt x="4421" y="13508"/>
                      <a:pt x="4452" y="13493"/>
                    </a:cubicBezTo>
                    <a:lnTo>
                      <a:pt x="4490" y="13463"/>
                    </a:lnTo>
                    <a:cubicBezTo>
                      <a:pt x="4413" y="13402"/>
                      <a:pt x="4330" y="13348"/>
                      <a:pt x="4246" y="13310"/>
                    </a:cubicBezTo>
                    <a:close/>
                    <a:moveTo>
                      <a:pt x="2462" y="15985"/>
                    </a:moveTo>
                    <a:cubicBezTo>
                      <a:pt x="2782" y="15985"/>
                      <a:pt x="3095" y="16001"/>
                      <a:pt x="3400" y="16031"/>
                    </a:cubicBezTo>
                    <a:cubicBezTo>
                      <a:pt x="3712" y="16062"/>
                      <a:pt x="4025" y="16107"/>
                      <a:pt x="4330" y="16176"/>
                    </a:cubicBezTo>
                    <a:cubicBezTo>
                      <a:pt x="4017" y="16161"/>
                      <a:pt x="3712" y="16145"/>
                      <a:pt x="3400" y="16130"/>
                    </a:cubicBezTo>
                    <a:cubicBezTo>
                      <a:pt x="3087" y="16115"/>
                      <a:pt x="2775" y="16107"/>
                      <a:pt x="2470" y="16107"/>
                    </a:cubicBezTo>
                    <a:cubicBezTo>
                      <a:pt x="2158" y="16107"/>
                      <a:pt x="1845" y="16115"/>
                      <a:pt x="1533" y="16130"/>
                    </a:cubicBezTo>
                    <a:cubicBezTo>
                      <a:pt x="1228" y="16138"/>
                      <a:pt x="915" y="16161"/>
                      <a:pt x="603" y="16176"/>
                    </a:cubicBezTo>
                    <a:cubicBezTo>
                      <a:pt x="908" y="16107"/>
                      <a:pt x="1212" y="16062"/>
                      <a:pt x="1525" y="16031"/>
                    </a:cubicBezTo>
                    <a:cubicBezTo>
                      <a:pt x="1837" y="16001"/>
                      <a:pt x="2150" y="15985"/>
                      <a:pt x="2462" y="15985"/>
                    </a:cubicBezTo>
                    <a:close/>
                    <a:moveTo>
                      <a:pt x="3839" y="0"/>
                    </a:moveTo>
                    <a:cubicBezTo>
                      <a:pt x="3670" y="0"/>
                      <a:pt x="3549" y="172"/>
                      <a:pt x="3407" y="369"/>
                    </a:cubicBezTo>
                    <a:cubicBezTo>
                      <a:pt x="3293" y="529"/>
                      <a:pt x="3171" y="674"/>
                      <a:pt x="3034" y="811"/>
                    </a:cubicBezTo>
                    <a:cubicBezTo>
                      <a:pt x="2828" y="1002"/>
                      <a:pt x="2714" y="1398"/>
                      <a:pt x="2645" y="1794"/>
                    </a:cubicBezTo>
                    <a:lnTo>
                      <a:pt x="2645" y="1703"/>
                    </a:lnTo>
                    <a:cubicBezTo>
                      <a:pt x="2653" y="1650"/>
                      <a:pt x="2630" y="1589"/>
                      <a:pt x="2600" y="1543"/>
                    </a:cubicBezTo>
                    <a:cubicBezTo>
                      <a:pt x="2584" y="1528"/>
                      <a:pt x="2569" y="1520"/>
                      <a:pt x="2546" y="1520"/>
                    </a:cubicBezTo>
                    <a:cubicBezTo>
                      <a:pt x="2540" y="1518"/>
                      <a:pt x="2535" y="1517"/>
                      <a:pt x="2529" y="1517"/>
                    </a:cubicBezTo>
                    <a:cubicBezTo>
                      <a:pt x="2512" y="1517"/>
                      <a:pt x="2497" y="1526"/>
                      <a:pt x="2485" y="1543"/>
                    </a:cubicBezTo>
                    <a:cubicBezTo>
                      <a:pt x="2470" y="1551"/>
                      <a:pt x="2196" y="1817"/>
                      <a:pt x="2020" y="2404"/>
                    </a:cubicBezTo>
                    <a:cubicBezTo>
                      <a:pt x="1929" y="2671"/>
                      <a:pt x="1883" y="2953"/>
                      <a:pt x="1876" y="3242"/>
                    </a:cubicBezTo>
                    <a:cubicBezTo>
                      <a:pt x="1860" y="3212"/>
                      <a:pt x="1853" y="3181"/>
                      <a:pt x="1845" y="3159"/>
                    </a:cubicBezTo>
                    <a:cubicBezTo>
                      <a:pt x="1830" y="3105"/>
                      <a:pt x="1815" y="3060"/>
                      <a:pt x="1807" y="3021"/>
                    </a:cubicBezTo>
                    <a:lnTo>
                      <a:pt x="1792" y="2968"/>
                    </a:lnTo>
                    <a:lnTo>
                      <a:pt x="1792" y="3029"/>
                    </a:lnTo>
                    <a:lnTo>
                      <a:pt x="1792" y="3189"/>
                    </a:lnTo>
                    <a:cubicBezTo>
                      <a:pt x="1792" y="3258"/>
                      <a:pt x="1807" y="3326"/>
                      <a:pt x="1822" y="3410"/>
                    </a:cubicBezTo>
                    <a:cubicBezTo>
                      <a:pt x="1830" y="3433"/>
                      <a:pt x="1837" y="3456"/>
                      <a:pt x="1837" y="3479"/>
                    </a:cubicBezTo>
                    <a:cubicBezTo>
                      <a:pt x="1799" y="3479"/>
                      <a:pt x="1754" y="3532"/>
                      <a:pt x="1746" y="3601"/>
                    </a:cubicBezTo>
                    <a:cubicBezTo>
                      <a:pt x="1677" y="3997"/>
                      <a:pt x="1654" y="4409"/>
                      <a:pt x="1677" y="4820"/>
                    </a:cubicBezTo>
                    <a:lnTo>
                      <a:pt x="1677" y="4835"/>
                    </a:lnTo>
                    <a:lnTo>
                      <a:pt x="1670" y="4820"/>
                    </a:lnTo>
                    <a:cubicBezTo>
                      <a:pt x="1639" y="4759"/>
                      <a:pt x="1616" y="4698"/>
                      <a:pt x="1601" y="4660"/>
                    </a:cubicBezTo>
                    <a:lnTo>
                      <a:pt x="1571" y="4599"/>
                    </a:lnTo>
                    <a:lnTo>
                      <a:pt x="1578" y="4675"/>
                    </a:lnTo>
                    <a:cubicBezTo>
                      <a:pt x="1586" y="4721"/>
                      <a:pt x="1601" y="4790"/>
                      <a:pt x="1616" y="4866"/>
                    </a:cubicBezTo>
                    <a:cubicBezTo>
                      <a:pt x="1632" y="4942"/>
                      <a:pt x="1662" y="5026"/>
                      <a:pt x="1685" y="5117"/>
                    </a:cubicBezTo>
                    <a:cubicBezTo>
                      <a:pt x="1715" y="5209"/>
                      <a:pt x="1761" y="5300"/>
                      <a:pt x="1799" y="5392"/>
                    </a:cubicBezTo>
                    <a:cubicBezTo>
                      <a:pt x="1837" y="5476"/>
                      <a:pt x="1891" y="5552"/>
                      <a:pt x="1936" y="5620"/>
                    </a:cubicBezTo>
                    <a:lnTo>
                      <a:pt x="1952" y="5636"/>
                    </a:lnTo>
                    <a:cubicBezTo>
                      <a:pt x="1929" y="5636"/>
                      <a:pt x="1898" y="5643"/>
                      <a:pt x="1883" y="5658"/>
                    </a:cubicBezTo>
                    <a:cubicBezTo>
                      <a:pt x="1853" y="5697"/>
                      <a:pt x="1830" y="5742"/>
                      <a:pt x="1830" y="5796"/>
                    </a:cubicBezTo>
                    <a:cubicBezTo>
                      <a:pt x="1807" y="6276"/>
                      <a:pt x="1845" y="6748"/>
                      <a:pt x="1952" y="7213"/>
                    </a:cubicBezTo>
                    <a:cubicBezTo>
                      <a:pt x="1967" y="7305"/>
                      <a:pt x="1990" y="7396"/>
                      <a:pt x="2013" y="7495"/>
                    </a:cubicBezTo>
                    <a:lnTo>
                      <a:pt x="2066" y="7693"/>
                    </a:lnTo>
                    <a:cubicBezTo>
                      <a:pt x="2020" y="7587"/>
                      <a:pt x="1982" y="7488"/>
                      <a:pt x="1952" y="7388"/>
                    </a:cubicBezTo>
                    <a:cubicBezTo>
                      <a:pt x="1914" y="7274"/>
                      <a:pt x="1876" y="7160"/>
                      <a:pt x="1853" y="7046"/>
                    </a:cubicBezTo>
                    <a:cubicBezTo>
                      <a:pt x="1830" y="6962"/>
                      <a:pt x="1815" y="6870"/>
                      <a:pt x="1807" y="6779"/>
                    </a:cubicBezTo>
                    <a:cubicBezTo>
                      <a:pt x="1799" y="6748"/>
                      <a:pt x="1799" y="6725"/>
                      <a:pt x="1792" y="6703"/>
                    </a:cubicBezTo>
                    <a:cubicBezTo>
                      <a:pt x="1792" y="6725"/>
                      <a:pt x="1792" y="6748"/>
                      <a:pt x="1792" y="6786"/>
                    </a:cubicBezTo>
                    <a:cubicBezTo>
                      <a:pt x="1784" y="6878"/>
                      <a:pt x="1784" y="6977"/>
                      <a:pt x="1799" y="7068"/>
                    </a:cubicBezTo>
                    <a:cubicBezTo>
                      <a:pt x="1815" y="7198"/>
                      <a:pt x="1837" y="7328"/>
                      <a:pt x="1876" y="7457"/>
                    </a:cubicBezTo>
                    <a:cubicBezTo>
                      <a:pt x="1914" y="7594"/>
                      <a:pt x="1959" y="7731"/>
                      <a:pt x="2005" y="7861"/>
                    </a:cubicBezTo>
                    <a:cubicBezTo>
                      <a:pt x="2058" y="7998"/>
                      <a:pt x="2112" y="8113"/>
                      <a:pt x="2150" y="8234"/>
                    </a:cubicBezTo>
                    <a:cubicBezTo>
                      <a:pt x="2142" y="8227"/>
                      <a:pt x="2135" y="8227"/>
                      <a:pt x="2119" y="8219"/>
                    </a:cubicBezTo>
                    <a:cubicBezTo>
                      <a:pt x="2104" y="8219"/>
                      <a:pt x="2081" y="8227"/>
                      <a:pt x="2066" y="8242"/>
                    </a:cubicBezTo>
                    <a:cubicBezTo>
                      <a:pt x="2013" y="8295"/>
                      <a:pt x="1990" y="8372"/>
                      <a:pt x="2005" y="8440"/>
                    </a:cubicBezTo>
                    <a:cubicBezTo>
                      <a:pt x="2028" y="8600"/>
                      <a:pt x="2066" y="9065"/>
                      <a:pt x="1997" y="9324"/>
                    </a:cubicBezTo>
                    <a:cubicBezTo>
                      <a:pt x="1868" y="9759"/>
                      <a:pt x="1845" y="10018"/>
                      <a:pt x="1967" y="10689"/>
                    </a:cubicBezTo>
                    <a:cubicBezTo>
                      <a:pt x="1990" y="10810"/>
                      <a:pt x="2028" y="10963"/>
                      <a:pt x="2066" y="11123"/>
                    </a:cubicBezTo>
                    <a:cubicBezTo>
                      <a:pt x="2028" y="11070"/>
                      <a:pt x="1997" y="11016"/>
                      <a:pt x="1967" y="10971"/>
                    </a:cubicBezTo>
                    <a:cubicBezTo>
                      <a:pt x="1936" y="10932"/>
                      <a:pt x="1891" y="10879"/>
                      <a:pt x="1860" y="10849"/>
                    </a:cubicBezTo>
                    <a:lnTo>
                      <a:pt x="1822" y="10810"/>
                    </a:lnTo>
                    <a:lnTo>
                      <a:pt x="1822" y="10810"/>
                    </a:lnTo>
                    <a:lnTo>
                      <a:pt x="1845" y="10871"/>
                    </a:lnTo>
                    <a:cubicBezTo>
                      <a:pt x="1868" y="10917"/>
                      <a:pt x="1891" y="10971"/>
                      <a:pt x="1921" y="11039"/>
                    </a:cubicBezTo>
                    <a:cubicBezTo>
                      <a:pt x="1952" y="11115"/>
                      <a:pt x="1990" y="11192"/>
                      <a:pt x="2028" y="11275"/>
                    </a:cubicBezTo>
                    <a:cubicBezTo>
                      <a:pt x="2058" y="11367"/>
                      <a:pt x="2097" y="11451"/>
                      <a:pt x="2127" y="11550"/>
                    </a:cubicBezTo>
                    <a:lnTo>
                      <a:pt x="2142" y="11595"/>
                    </a:lnTo>
                    <a:cubicBezTo>
                      <a:pt x="1868" y="11611"/>
                      <a:pt x="1594" y="11641"/>
                      <a:pt x="1319" y="11695"/>
                    </a:cubicBezTo>
                    <a:cubicBezTo>
                      <a:pt x="1228" y="11717"/>
                      <a:pt x="1159" y="11801"/>
                      <a:pt x="1159" y="11900"/>
                    </a:cubicBezTo>
                    <a:lnTo>
                      <a:pt x="1159" y="12617"/>
                    </a:lnTo>
                    <a:cubicBezTo>
                      <a:pt x="1045" y="12685"/>
                      <a:pt x="969" y="12807"/>
                      <a:pt x="969" y="12944"/>
                    </a:cubicBezTo>
                    <a:lnTo>
                      <a:pt x="969" y="13051"/>
                    </a:lnTo>
                    <a:cubicBezTo>
                      <a:pt x="847" y="13066"/>
                      <a:pt x="725" y="13089"/>
                      <a:pt x="603" y="13135"/>
                    </a:cubicBezTo>
                    <a:cubicBezTo>
                      <a:pt x="214" y="13272"/>
                      <a:pt x="1" y="13547"/>
                      <a:pt x="1" y="13912"/>
                    </a:cubicBezTo>
                    <a:lnTo>
                      <a:pt x="1" y="16046"/>
                    </a:lnTo>
                    <a:cubicBezTo>
                      <a:pt x="1" y="16382"/>
                      <a:pt x="443" y="16427"/>
                      <a:pt x="648" y="16458"/>
                    </a:cubicBezTo>
                    <a:cubicBezTo>
                      <a:pt x="991" y="16496"/>
                      <a:pt x="1540" y="16511"/>
                      <a:pt x="2478" y="16511"/>
                    </a:cubicBezTo>
                    <a:cubicBezTo>
                      <a:pt x="3407" y="16511"/>
                      <a:pt x="3956" y="16496"/>
                      <a:pt x="4299" y="16458"/>
                    </a:cubicBezTo>
                    <a:cubicBezTo>
                      <a:pt x="4513" y="16427"/>
                      <a:pt x="4955" y="16382"/>
                      <a:pt x="4955" y="16046"/>
                    </a:cubicBezTo>
                    <a:lnTo>
                      <a:pt x="4955" y="13912"/>
                    </a:lnTo>
                    <a:cubicBezTo>
                      <a:pt x="4955" y="13318"/>
                      <a:pt x="4406" y="13097"/>
                      <a:pt x="3979" y="13044"/>
                    </a:cubicBezTo>
                    <a:lnTo>
                      <a:pt x="3979" y="12952"/>
                    </a:lnTo>
                    <a:cubicBezTo>
                      <a:pt x="3979" y="12815"/>
                      <a:pt x="3903" y="12685"/>
                      <a:pt x="3788" y="12617"/>
                    </a:cubicBezTo>
                    <a:lnTo>
                      <a:pt x="3788" y="11908"/>
                    </a:lnTo>
                    <a:cubicBezTo>
                      <a:pt x="3788" y="11809"/>
                      <a:pt x="3720" y="11725"/>
                      <a:pt x="3628" y="11702"/>
                    </a:cubicBezTo>
                    <a:cubicBezTo>
                      <a:pt x="3385" y="11656"/>
                      <a:pt x="3133" y="11618"/>
                      <a:pt x="2889" y="11611"/>
                    </a:cubicBezTo>
                    <a:cubicBezTo>
                      <a:pt x="2927" y="11565"/>
                      <a:pt x="2973" y="11519"/>
                      <a:pt x="3019" y="11481"/>
                    </a:cubicBezTo>
                    <a:cubicBezTo>
                      <a:pt x="3049" y="11451"/>
                      <a:pt x="3080" y="11435"/>
                      <a:pt x="3103" y="11413"/>
                    </a:cubicBezTo>
                    <a:cubicBezTo>
                      <a:pt x="3125" y="11397"/>
                      <a:pt x="3141" y="11374"/>
                      <a:pt x="3171" y="11359"/>
                    </a:cubicBezTo>
                    <a:lnTo>
                      <a:pt x="3224" y="11314"/>
                    </a:lnTo>
                    <a:lnTo>
                      <a:pt x="3164" y="11329"/>
                    </a:lnTo>
                    <a:cubicBezTo>
                      <a:pt x="3141" y="11336"/>
                      <a:pt x="3110" y="11344"/>
                      <a:pt x="3087" y="11352"/>
                    </a:cubicBezTo>
                    <a:cubicBezTo>
                      <a:pt x="3057" y="11367"/>
                      <a:pt x="3026" y="11374"/>
                      <a:pt x="2996" y="11397"/>
                    </a:cubicBezTo>
                    <a:cubicBezTo>
                      <a:pt x="2965" y="11413"/>
                      <a:pt x="2927" y="11435"/>
                      <a:pt x="2889" y="11458"/>
                    </a:cubicBezTo>
                    <a:cubicBezTo>
                      <a:pt x="2943" y="11405"/>
                      <a:pt x="3003" y="11352"/>
                      <a:pt x="3064" y="11298"/>
                    </a:cubicBezTo>
                    <a:cubicBezTo>
                      <a:pt x="3133" y="11237"/>
                      <a:pt x="3209" y="11153"/>
                      <a:pt x="3285" y="11085"/>
                    </a:cubicBezTo>
                    <a:cubicBezTo>
                      <a:pt x="3362" y="11016"/>
                      <a:pt x="3430" y="10932"/>
                      <a:pt x="3499" y="10856"/>
                    </a:cubicBezTo>
                    <a:cubicBezTo>
                      <a:pt x="3567" y="10788"/>
                      <a:pt x="3628" y="10719"/>
                      <a:pt x="3682" y="10658"/>
                    </a:cubicBezTo>
                    <a:lnTo>
                      <a:pt x="3811" y="10506"/>
                    </a:lnTo>
                    <a:lnTo>
                      <a:pt x="3865" y="10452"/>
                    </a:lnTo>
                    <a:lnTo>
                      <a:pt x="3804" y="10483"/>
                    </a:lnTo>
                    <a:lnTo>
                      <a:pt x="3659" y="10574"/>
                    </a:lnTo>
                    <a:lnTo>
                      <a:pt x="3644" y="10582"/>
                    </a:lnTo>
                    <a:lnTo>
                      <a:pt x="3659" y="10567"/>
                    </a:lnTo>
                    <a:cubicBezTo>
                      <a:pt x="3758" y="10452"/>
                      <a:pt x="3857" y="10330"/>
                      <a:pt x="3949" y="10208"/>
                    </a:cubicBezTo>
                    <a:cubicBezTo>
                      <a:pt x="4025" y="10094"/>
                      <a:pt x="4101" y="9972"/>
                      <a:pt x="4170" y="9843"/>
                    </a:cubicBezTo>
                    <a:cubicBezTo>
                      <a:pt x="4223" y="9744"/>
                      <a:pt x="4261" y="9644"/>
                      <a:pt x="4299" y="9545"/>
                    </a:cubicBezTo>
                    <a:cubicBezTo>
                      <a:pt x="4314" y="9500"/>
                      <a:pt x="4322" y="9469"/>
                      <a:pt x="4322" y="9446"/>
                    </a:cubicBezTo>
                    <a:lnTo>
                      <a:pt x="4337" y="9416"/>
                    </a:lnTo>
                    <a:lnTo>
                      <a:pt x="4322" y="9439"/>
                    </a:lnTo>
                    <a:cubicBezTo>
                      <a:pt x="4314" y="9462"/>
                      <a:pt x="4299" y="9484"/>
                      <a:pt x="4284" y="9515"/>
                    </a:cubicBezTo>
                    <a:cubicBezTo>
                      <a:pt x="4238" y="9606"/>
                      <a:pt x="4185" y="9690"/>
                      <a:pt x="4131" y="9774"/>
                    </a:cubicBezTo>
                    <a:cubicBezTo>
                      <a:pt x="4055" y="9881"/>
                      <a:pt x="3979" y="9980"/>
                      <a:pt x="3895" y="10079"/>
                    </a:cubicBezTo>
                    <a:cubicBezTo>
                      <a:pt x="4055" y="9789"/>
                      <a:pt x="4185" y="9484"/>
                      <a:pt x="4276" y="9172"/>
                    </a:cubicBezTo>
                    <a:cubicBezTo>
                      <a:pt x="4772" y="7594"/>
                      <a:pt x="4764" y="6596"/>
                      <a:pt x="4764" y="6558"/>
                    </a:cubicBezTo>
                    <a:cubicBezTo>
                      <a:pt x="4764" y="6497"/>
                      <a:pt x="4741" y="6436"/>
                      <a:pt x="4695" y="6398"/>
                    </a:cubicBezTo>
                    <a:cubicBezTo>
                      <a:pt x="4680" y="6398"/>
                      <a:pt x="4673" y="6390"/>
                      <a:pt x="4665" y="6390"/>
                    </a:cubicBezTo>
                    <a:cubicBezTo>
                      <a:pt x="4657" y="6390"/>
                      <a:pt x="4642" y="6390"/>
                      <a:pt x="4634" y="6398"/>
                    </a:cubicBezTo>
                    <a:cubicBezTo>
                      <a:pt x="4650" y="6360"/>
                      <a:pt x="4665" y="6314"/>
                      <a:pt x="4680" y="6276"/>
                    </a:cubicBezTo>
                    <a:cubicBezTo>
                      <a:pt x="4718" y="6139"/>
                      <a:pt x="4756" y="5994"/>
                      <a:pt x="4795" y="5864"/>
                    </a:cubicBezTo>
                    <a:cubicBezTo>
                      <a:pt x="4833" y="5727"/>
                      <a:pt x="4863" y="5605"/>
                      <a:pt x="4886" y="5491"/>
                    </a:cubicBezTo>
                    <a:cubicBezTo>
                      <a:pt x="4909" y="5384"/>
                      <a:pt x="4924" y="5293"/>
                      <a:pt x="4932" y="5224"/>
                    </a:cubicBezTo>
                    <a:lnTo>
                      <a:pt x="4947" y="5117"/>
                    </a:lnTo>
                    <a:lnTo>
                      <a:pt x="4909" y="5216"/>
                    </a:lnTo>
                    <a:cubicBezTo>
                      <a:pt x="4894" y="5277"/>
                      <a:pt x="4863" y="5361"/>
                      <a:pt x="4833" y="5460"/>
                    </a:cubicBezTo>
                    <a:lnTo>
                      <a:pt x="4817" y="5483"/>
                    </a:lnTo>
                    <a:cubicBezTo>
                      <a:pt x="4833" y="5125"/>
                      <a:pt x="4741" y="4683"/>
                      <a:pt x="4665" y="4287"/>
                    </a:cubicBezTo>
                    <a:cubicBezTo>
                      <a:pt x="4604" y="4050"/>
                      <a:pt x="4566" y="3806"/>
                      <a:pt x="4558" y="3563"/>
                    </a:cubicBezTo>
                    <a:cubicBezTo>
                      <a:pt x="4573" y="3143"/>
                      <a:pt x="4642" y="2572"/>
                      <a:pt x="4642" y="2572"/>
                    </a:cubicBezTo>
                    <a:cubicBezTo>
                      <a:pt x="4657" y="2503"/>
                      <a:pt x="4634" y="2435"/>
                      <a:pt x="4589" y="2389"/>
                    </a:cubicBezTo>
                    <a:cubicBezTo>
                      <a:pt x="4581" y="2374"/>
                      <a:pt x="4566" y="2366"/>
                      <a:pt x="4551" y="2366"/>
                    </a:cubicBezTo>
                    <a:cubicBezTo>
                      <a:pt x="4513" y="2366"/>
                      <a:pt x="4482" y="2381"/>
                      <a:pt x="4467" y="2412"/>
                    </a:cubicBezTo>
                    <a:cubicBezTo>
                      <a:pt x="4360" y="2572"/>
                      <a:pt x="4269" y="2739"/>
                      <a:pt x="4177" y="2915"/>
                    </a:cubicBezTo>
                    <a:cubicBezTo>
                      <a:pt x="4192" y="2877"/>
                      <a:pt x="4208" y="2839"/>
                      <a:pt x="4215" y="2808"/>
                    </a:cubicBezTo>
                    <a:lnTo>
                      <a:pt x="4231" y="2770"/>
                    </a:lnTo>
                    <a:cubicBezTo>
                      <a:pt x="4269" y="2694"/>
                      <a:pt x="4299" y="2618"/>
                      <a:pt x="4337" y="2541"/>
                    </a:cubicBezTo>
                    <a:cubicBezTo>
                      <a:pt x="4375" y="2465"/>
                      <a:pt x="4406" y="2381"/>
                      <a:pt x="4444" y="2313"/>
                    </a:cubicBezTo>
                    <a:cubicBezTo>
                      <a:pt x="4474" y="2236"/>
                      <a:pt x="4505" y="2160"/>
                      <a:pt x="4535" y="2107"/>
                    </a:cubicBezTo>
                    <a:cubicBezTo>
                      <a:pt x="4573" y="2046"/>
                      <a:pt x="4581" y="1993"/>
                      <a:pt x="4604" y="1954"/>
                    </a:cubicBezTo>
                    <a:lnTo>
                      <a:pt x="4627" y="1893"/>
                    </a:lnTo>
                    <a:lnTo>
                      <a:pt x="4589" y="1932"/>
                    </a:lnTo>
                    <a:cubicBezTo>
                      <a:pt x="4566" y="1954"/>
                      <a:pt x="4535" y="1993"/>
                      <a:pt x="4490" y="2038"/>
                    </a:cubicBezTo>
                    <a:lnTo>
                      <a:pt x="4474" y="2061"/>
                    </a:lnTo>
                    <a:lnTo>
                      <a:pt x="4474" y="2046"/>
                    </a:lnTo>
                    <a:cubicBezTo>
                      <a:pt x="4368" y="1726"/>
                      <a:pt x="4314" y="1390"/>
                      <a:pt x="4322" y="1055"/>
                    </a:cubicBezTo>
                    <a:cubicBezTo>
                      <a:pt x="4345" y="392"/>
                      <a:pt x="4223" y="95"/>
                      <a:pt x="3910" y="3"/>
                    </a:cubicBezTo>
                    <a:lnTo>
                      <a:pt x="3880" y="3"/>
                    </a:lnTo>
                    <a:cubicBezTo>
                      <a:pt x="3866" y="1"/>
                      <a:pt x="3852" y="0"/>
                      <a:pt x="38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41"/>
              <p:cNvSpPr/>
              <p:nvPr/>
            </p:nvSpPr>
            <p:spPr>
              <a:xfrm>
                <a:off x="3107200" y="2784600"/>
                <a:ext cx="268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2036" extrusionOk="0">
                    <a:moveTo>
                      <a:pt x="1075" y="1"/>
                    </a:moveTo>
                    <a:lnTo>
                      <a:pt x="1029" y="92"/>
                    </a:lnTo>
                    <a:cubicBezTo>
                      <a:pt x="998" y="146"/>
                      <a:pt x="960" y="229"/>
                      <a:pt x="907" y="321"/>
                    </a:cubicBezTo>
                    <a:cubicBezTo>
                      <a:pt x="854" y="412"/>
                      <a:pt x="800" y="527"/>
                      <a:pt x="739" y="649"/>
                    </a:cubicBezTo>
                    <a:cubicBezTo>
                      <a:pt x="671" y="763"/>
                      <a:pt x="610" y="893"/>
                      <a:pt x="541" y="1014"/>
                    </a:cubicBezTo>
                    <a:cubicBezTo>
                      <a:pt x="473" y="1144"/>
                      <a:pt x="404" y="1266"/>
                      <a:pt x="335" y="1380"/>
                    </a:cubicBezTo>
                    <a:cubicBezTo>
                      <a:pt x="274" y="1502"/>
                      <a:pt x="221" y="1609"/>
                      <a:pt x="168" y="1708"/>
                    </a:cubicBezTo>
                    <a:cubicBezTo>
                      <a:pt x="114" y="1799"/>
                      <a:pt x="69" y="1883"/>
                      <a:pt x="46" y="1937"/>
                    </a:cubicBezTo>
                    <a:lnTo>
                      <a:pt x="0" y="2036"/>
                    </a:lnTo>
                    <a:lnTo>
                      <a:pt x="0" y="2036"/>
                    </a:lnTo>
                    <a:lnTo>
                      <a:pt x="61" y="1967"/>
                    </a:lnTo>
                    <a:cubicBezTo>
                      <a:pt x="92" y="1921"/>
                      <a:pt x="145" y="1860"/>
                      <a:pt x="206" y="1777"/>
                    </a:cubicBezTo>
                    <a:cubicBezTo>
                      <a:pt x="267" y="1693"/>
                      <a:pt x="335" y="1594"/>
                      <a:pt x="404" y="1487"/>
                    </a:cubicBezTo>
                    <a:cubicBezTo>
                      <a:pt x="473" y="1388"/>
                      <a:pt x="541" y="1251"/>
                      <a:pt x="617" y="1129"/>
                    </a:cubicBezTo>
                    <a:cubicBezTo>
                      <a:pt x="686" y="999"/>
                      <a:pt x="739" y="862"/>
                      <a:pt x="808" y="740"/>
                    </a:cubicBezTo>
                    <a:cubicBezTo>
                      <a:pt x="869" y="611"/>
                      <a:pt x="907" y="481"/>
                      <a:pt x="953" y="374"/>
                    </a:cubicBezTo>
                    <a:cubicBezTo>
                      <a:pt x="991" y="268"/>
                      <a:pt x="1021" y="176"/>
                      <a:pt x="1044" y="108"/>
                    </a:cubicBezTo>
                    <a:lnTo>
                      <a:pt x="10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41"/>
              <p:cNvSpPr/>
              <p:nvPr/>
            </p:nvSpPr>
            <p:spPr>
              <a:xfrm>
                <a:off x="3110050" y="2693725"/>
                <a:ext cx="19450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461" extrusionOk="0">
                    <a:moveTo>
                      <a:pt x="778" y="0"/>
                    </a:moveTo>
                    <a:lnTo>
                      <a:pt x="717" y="130"/>
                    </a:lnTo>
                    <a:cubicBezTo>
                      <a:pt x="702" y="176"/>
                      <a:pt x="679" y="229"/>
                      <a:pt x="663" y="290"/>
                    </a:cubicBezTo>
                    <a:cubicBezTo>
                      <a:pt x="641" y="351"/>
                      <a:pt x="610" y="420"/>
                      <a:pt x="587" y="503"/>
                    </a:cubicBezTo>
                    <a:cubicBezTo>
                      <a:pt x="541" y="663"/>
                      <a:pt x="503" y="854"/>
                      <a:pt x="458" y="1060"/>
                    </a:cubicBezTo>
                    <a:cubicBezTo>
                      <a:pt x="412" y="1266"/>
                      <a:pt x="381" y="1494"/>
                      <a:pt x="343" y="1723"/>
                    </a:cubicBezTo>
                    <a:cubicBezTo>
                      <a:pt x="313" y="1944"/>
                      <a:pt x="282" y="2165"/>
                      <a:pt x="252" y="2378"/>
                    </a:cubicBezTo>
                    <a:cubicBezTo>
                      <a:pt x="221" y="2584"/>
                      <a:pt x="183" y="2767"/>
                      <a:pt x="145" y="2927"/>
                    </a:cubicBezTo>
                    <a:cubicBezTo>
                      <a:pt x="130" y="3011"/>
                      <a:pt x="107" y="3079"/>
                      <a:pt x="92" y="3148"/>
                    </a:cubicBezTo>
                    <a:lnTo>
                      <a:pt x="69" y="3240"/>
                    </a:lnTo>
                    <a:lnTo>
                      <a:pt x="46" y="3316"/>
                    </a:lnTo>
                    <a:lnTo>
                      <a:pt x="0" y="3461"/>
                    </a:lnTo>
                    <a:lnTo>
                      <a:pt x="61" y="3331"/>
                    </a:lnTo>
                    <a:lnTo>
                      <a:pt x="92" y="3262"/>
                    </a:lnTo>
                    <a:lnTo>
                      <a:pt x="122" y="3179"/>
                    </a:lnTo>
                    <a:cubicBezTo>
                      <a:pt x="145" y="3118"/>
                      <a:pt x="176" y="3049"/>
                      <a:pt x="199" y="2965"/>
                    </a:cubicBezTo>
                    <a:cubicBezTo>
                      <a:pt x="252" y="2813"/>
                      <a:pt x="290" y="2622"/>
                      <a:pt x="343" y="2416"/>
                    </a:cubicBezTo>
                    <a:cubicBezTo>
                      <a:pt x="389" y="2203"/>
                      <a:pt x="420" y="1982"/>
                      <a:pt x="458" y="1753"/>
                    </a:cubicBezTo>
                    <a:cubicBezTo>
                      <a:pt x="488" y="1532"/>
                      <a:pt x="519" y="1304"/>
                      <a:pt x="549" y="1098"/>
                    </a:cubicBezTo>
                    <a:cubicBezTo>
                      <a:pt x="580" y="892"/>
                      <a:pt x="610" y="694"/>
                      <a:pt x="648" y="534"/>
                    </a:cubicBezTo>
                    <a:cubicBezTo>
                      <a:pt x="663" y="450"/>
                      <a:pt x="679" y="381"/>
                      <a:pt x="694" y="313"/>
                    </a:cubicBezTo>
                    <a:cubicBezTo>
                      <a:pt x="709" y="252"/>
                      <a:pt x="724" y="191"/>
                      <a:pt x="740" y="145"/>
                    </a:cubicBezTo>
                    <a:lnTo>
                      <a:pt x="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41"/>
              <p:cNvSpPr/>
              <p:nvPr/>
            </p:nvSpPr>
            <p:spPr>
              <a:xfrm>
                <a:off x="3076525" y="2674300"/>
                <a:ext cx="22125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990" extrusionOk="0">
                    <a:moveTo>
                      <a:pt x="53" y="0"/>
                    </a:moveTo>
                    <a:lnTo>
                      <a:pt x="46" y="31"/>
                    </a:lnTo>
                    <a:cubicBezTo>
                      <a:pt x="46" y="46"/>
                      <a:pt x="38" y="76"/>
                      <a:pt x="31" y="107"/>
                    </a:cubicBezTo>
                    <a:cubicBezTo>
                      <a:pt x="8" y="206"/>
                      <a:pt x="0" y="313"/>
                      <a:pt x="0" y="412"/>
                    </a:cubicBezTo>
                    <a:cubicBezTo>
                      <a:pt x="0" y="556"/>
                      <a:pt x="23" y="701"/>
                      <a:pt x="61" y="838"/>
                    </a:cubicBezTo>
                    <a:cubicBezTo>
                      <a:pt x="99" y="983"/>
                      <a:pt x="168" y="1113"/>
                      <a:pt x="252" y="1235"/>
                    </a:cubicBezTo>
                    <a:cubicBezTo>
                      <a:pt x="328" y="1326"/>
                      <a:pt x="412" y="1418"/>
                      <a:pt x="503" y="1501"/>
                    </a:cubicBezTo>
                    <a:cubicBezTo>
                      <a:pt x="579" y="1562"/>
                      <a:pt x="648" y="1639"/>
                      <a:pt x="716" y="1715"/>
                    </a:cubicBezTo>
                    <a:cubicBezTo>
                      <a:pt x="770" y="1768"/>
                      <a:pt x="808" y="1837"/>
                      <a:pt x="846" y="1905"/>
                    </a:cubicBezTo>
                    <a:cubicBezTo>
                      <a:pt x="861" y="1928"/>
                      <a:pt x="876" y="1959"/>
                      <a:pt x="884" y="1989"/>
                    </a:cubicBezTo>
                    <a:cubicBezTo>
                      <a:pt x="884" y="1959"/>
                      <a:pt x="876" y="1921"/>
                      <a:pt x="861" y="1883"/>
                    </a:cubicBezTo>
                    <a:cubicBezTo>
                      <a:pt x="838" y="1799"/>
                      <a:pt x="808" y="1715"/>
                      <a:pt x="762" y="1639"/>
                    </a:cubicBezTo>
                    <a:cubicBezTo>
                      <a:pt x="701" y="1540"/>
                      <a:pt x="633" y="1456"/>
                      <a:pt x="556" y="1372"/>
                    </a:cubicBezTo>
                    <a:cubicBezTo>
                      <a:pt x="480" y="1280"/>
                      <a:pt x="396" y="1197"/>
                      <a:pt x="328" y="1098"/>
                    </a:cubicBezTo>
                    <a:cubicBezTo>
                      <a:pt x="252" y="998"/>
                      <a:pt x="191" y="884"/>
                      <a:pt x="152" y="762"/>
                    </a:cubicBezTo>
                    <a:cubicBezTo>
                      <a:pt x="107" y="648"/>
                      <a:pt x="76" y="526"/>
                      <a:pt x="69" y="396"/>
                    </a:cubicBezTo>
                    <a:cubicBezTo>
                      <a:pt x="53" y="305"/>
                      <a:pt x="53" y="206"/>
                      <a:pt x="53" y="114"/>
                    </a:cubicBezTo>
                    <a:lnTo>
                      <a:pt x="53" y="31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41"/>
              <p:cNvSpPr/>
              <p:nvPr/>
            </p:nvSpPr>
            <p:spPr>
              <a:xfrm>
                <a:off x="3107750" y="2629125"/>
                <a:ext cx="1337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535" h="2250" extrusionOk="0">
                    <a:moveTo>
                      <a:pt x="534" y="1"/>
                    </a:moveTo>
                    <a:lnTo>
                      <a:pt x="496" y="85"/>
                    </a:lnTo>
                    <a:cubicBezTo>
                      <a:pt x="473" y="138"/>
                      <a:pt x="443" y="222"/>
                      <a:pt x="405" y="313"/>
                    </a:cubicBezTo>
                    <a:cubicBezTo>
                      <a:pt x="367" y="412"/>
                      <a:pt x="321" y="527"/>
                      <a:pt x="283" y="656"/>
                    </a:cubicBezTo>
                    <a:cubicBezTo>
                      <a:pt x="245" y="786"/>
                      <a:pt x="207" y="931"/>
                      <a:pt x="169" y="1068"/>
                    </a:cubicBezTo>
                    <a:cubicBezTo>
                      <a:pt x="130" y="1213"/>
                      <a:pt x="108" y="1357"/>
                      <a:pt x="85" y="1495"/>
                    </a:cubicBezTo>
                    <a:cubicBezTo>
                      <a:pt x="54" y="1632"/>
                      <a:pt x="39" y="1761"/>
                      <a:pt x="31" y="1876"/>
                    </a:cubicBezTo>
                    <a:cubicBezTo>
                      <a:pt x="16" y="1990"/>
                      <a:pt x="9" y="2081"/>
                      <a:pt x="1" y="2150"/>
                    </a:cubicBezTo>
                    <a:lnTo>
                      <a:pt x="1" y="2249"/>
                    </a:lnTo>
                    <a:lnTo>
                      <a:pt x="16" y="2150"/>
                    </a:lnTo>
                    <a:cubicBezTo>
                      <a:pt x="24" y="2089"/>
                      <a:pt x="39" y="1998"/>
                      <a:pt x="54" y="1891"/>
                    </a:cubicBezTo>
                    <a:cubicBezTo>
                      <a:pt x="77" y="1777"/>
                      <a:pt x="100" y="1655"/>
                      <a:pt x="130" y="1517"/>
                    </a:cubicBezTo>
                    <a:cubicBezTo>
                      <a:pt x="153" y="1380"/>
                      <a:pt x="184" y="1243"/>
                      <a:pt x="222" y="1098"/>
                    </a:cubicBezTo>
                    <a:cubicBezTo>
                      <a:pt x="260" y="961"/>
                      <a:pt x="291" y="824"/>
                      <a:pt x="329" y="694"/>
                    </a:cubicBezTo>
                    <a:cubicBezTo>
                      <a:pt x="367" y="565"/>
                      <a:pt x="397" y="443"/>
                      <a:pt x="428" y="344"/>
                    </a:cubicBezTo>
                    <a:cubicBezTo>
                      <a:pt x="466" y="245"/>
                      <a:pt x="489" y="153"/>
                      <a:pt x="504" y="100"/>
                    </a:cubicBez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41"/>
              <p:cNvSpPr/>
              <p:nvPr/>
            </p:nvSpPr>
            <p:spPr>
              <a:xfrm>
                <a:off x="3094425" y="2662850"/>
                <a:ext cx="34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251" extrusionOk="0">
                    <a:moveTo>
                      <a:pt x="8" y="1"/>
                    </a:moveTo>
                    <a:lnTo>
                      <a:pt x="8" y="54"/>
                    </a:lnTo>
                    <a:cubicBezTo>
                      <a:pt x="8" y="92"/>
                      <a:pt x="0" y="146"/>
                      <a:pt x="0" y="199"/>
                    </a:cubicBezTo>
                    <a:lnTo>
                      <a:pt x="0" y="405"/>
                    </a:lnTo>
                    <a:cubicBezTo>
                      <a:pt x="0" y="481"/>
                      <a:pt x="8" y="572"/>
                      <a:pt x="16" y="649"/>
                    </a:cubicBezTo>
                    <a:cubicBezTo>
                      <a:pt x="31" y="725"/>
                      <a:pt x="39" y="801"/>
                      <a:pt x="54" y="877"/>
                    </a:cubicBezTo>
                    <a:cubicBezTo>
                      <a:pt x="61" y="946"/>
                      <a:pt x="77" y="1014"/>
                      <a:pt x="92" y="1068"/>
                    </a:cubicBezTo>
                    <a:cubicBezTo>
                      <a:pt x="100" y="1121"/>
                      <a:pt x="115" y="1167"/>
                      <a:pt x="122" y="1197"/>
                    </a:cubicBezTo>
                    <a:lnTo>
                      <a:pt x="138" y="1251"/>
                    </a:lnTo>
                    <a:lnTo>
                      <a:pt x="138" y="1190"/>
                    </a:lnTo>
                    <a:lnTo>
                      <a:pt x="122" y="1053"/>
                    </a:lnTo>
                    <a:cubicBezTo>
                      <a:pt x="115" y="992"/>
                      <a:pt x="107" y="923"/>
                      <a:pt x="100" y="854"/>
                    </a:cubicBezTo>
                    <a:cubicBezTo>
                      <a:pt x="84" y="778"/>
                      <a:pt x="77" y="702"/>
                      <a:pt x="69" y="626"/>
                    </a:cubicBezTo>
                    <a:cubicBezTo>
                      <a:pt x="61" y="549"/>
                      <a:pt x="54" y="473"/>
                      <a:pt x="46" y="397"/>
                    </a:cubicBezTo>
                    <a:cubicBezTo>
                      <a:pt x="39" y="321"/>
                      <a:pt x="31" y="260"/>
                      <a:pt x="31" y="199"/>
                    </a:cubicBezTo>
                    <a:lnTo>
                      <a:pt x="16" y="54"/>
                    </a:lnTo>
                    <a:lnTo>
                      <a:pt x="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41"/>
              <p:cNvSpPr/>
              <p:nvPr/>
            </p:nvSpPr>
            <p:spPr>
              <a:xfrm>
                <a:off x="3120900" y="2740600"/>
                <a:ext cx="15650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38" extrusionOk="0">
                    <a:moveTo>
                      <a:pt x="626" y="0"/>
                    </a:moveTo>
                    <a:lnTo>
                      <a:pt x="595" y="76"/>
                    </a:lnTo>
                    <a:lnTo>
                      <a:pt x="519" y="290"/>
                    </a:lnTo>
                    <a:lnTo>
                      <a:pt x="428" y="580"/>
                    </a:lnTo>
                    <a:cubicBezTo>
                      <a:pt x="389" y="694"/>
                      <a:pt x="351" y="808"/>
                      <a:pt x="313" y="922"/>
                    </a:cubicBezTo>
                    <a:cubicBezTo>
                      <a:pt x="275" y="1029"/>
                      <a:pt x="237" y="1151"/>
                      <a:pt x="199" y="1258"/>
                    </a:cubicBezTo>
                    <a:lnTo>
                      <a:pt x="100" y="1547"/>
                    </a:lnTo>
                    <a:lnTo>
                      <a:pt x="31" y="1761"/>
                    </a:lnTo>
                    <a:lnTo>
                      <a:pt x="1" y="1837"/>
                    </a:lnTo>
                    <a:lnTo>
                      <a:pt x="1" y="1837"/>
                    </a:lnTo>
                    <a:lnTo>
                      <a:pt x="39" y="1768"/>
                    </a:lnTo>
                    <a:cubicBezTo>
                      <a:pt x="54" y="1723"/>
                      <a:pt x="92" y="1654"/>
                      <a:pt x="123" y="1578"/>
                    </a:cubicBezTo>
                    <a:cubicBezTo>
                      <a:pt x="161" y="1494"/>
                      <a:pt x="199" y="1403"/>
                      <a:pt x="237" y="1288"/>
                    </a:cubicBezTo>
                    <a:cubicBezTo>
                      <a:pt x="275" y="1182"/>
                      <a:pt x="321" y="1067"/>
                      <a:pt x="359" y="953"/>
                    </a:cubicBezTo>
                    <a:cubicBezTo>
                      <a:pt x="397" y="839"/>
                      <a:pt x="435" y="724"/>
                      <a:pt x="466" y="610"/>
                    </a:cubicBezTo>
                    <a:cubicBezTo>
                      <a:pt x="504" y="503"/>
                      <a:pt x="527" y="397"/>
                      <a:pt x="550" y="305"/>
                    </a:cubicBezTo>
                    <a:cubicBezTo>
                      <a:pt x="580" y="214"/>
                      <a:pt x="595" y="137"/>
                      <a:pt x="603" y="84"/>
                    </a:cubicBezTo>
                    <a:lnTo>
                      <a:pt x="6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41"/>
              <p:cNvSpPr/>
              <p:nvPr/>
            </p:nvSpPr>
            <p:spPr>
              <a:xfrm>
                <a:off x="3095000" y="2827100"/>
                <a:ext cx="27075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2013" extrusionOk="0">
                    <a:moveTo>
                      <a:pt x="1083" y="0"/>
                    </a:moveTo>
                    <a:lnTo>
                      <a:pt x="1044" y="99"/>
                    </a:lnTo>
                    <a:cubicBezTo>
                      <a:pt x="1029" y="176"/>
                      <a:pt x="991" y="267"/>
                      <a:pt x="945" y="374"/>
                    </a:cubicBezTo>
                    <a:cubicBezTo>
                      <a:pt x="907" y="481"/>
                      <a:pt x="854" y="602"/>
                      <a:pt x="801" y="724"/>
                    </a:cubicBezTo>
                    <a:cubicBezTo>
                      <a:pt x="740" y="854"/>
                      <a:pt x="679" y="984"/>
                      <a:pt x="610" y="1105"/>
                    </a:cubicBezTo>
                    <a:cubicBezTo>
                      <a:pt x="541" y="1227"/>
                      <a:pt x="465" y="1357"/>
                      <a:pt x="397" y="1464"/>
                    </a:cubicBezTo>
                    <a:cubicBezTo>
                      <a:pt x="328" y="1570"/>
                      <a:pt x="259" y="1677"/>
                      <a:pt x="198" y="1753"/>
                    </a:cubicBezTo>
                    <a:cubicBezTo>
                      <a:pt x="137" y="1830"/>
                      <a:pt x="92" y="1898"/>
                      <a:pt x="54" y="1944"/>
                    </a:cubicBezTo>
                    <a:lnTo>
                      <a:pt x="0" y="2012"/>
                    </a:lnTo>
                    <a:lnTo>
                      <a:pt x="61" y="1951"/>
                    </a:lnTo>
                    <a:cubicBezTo>
                      <a:pt x="99" y="1913"/>
                      <a:pt x="153" y="1860"/>
                      <a:pt x="221" y="1784"/>
                    </a:cubicBezTo>
                    <a:cubicBezTo>
                      <a:pt x="290" y="1700"/>
                      <a:pt x="366" y="1609"/>
                      <a:pt x="427" y="1509"/>
                    </a:cubicBezTo>
                    <a:cubicBezTo>
                      <a:pt x="503" y="1403"/>
                      <a:pt x="580" y="1281"/>
                      <a:pt x="648" y="1159"/>
                    </a:cubicBezTo>
                    <a:cubicBezTo>
                      <a:pt x="717" y="1029"/>
                      <a:pt x="778" y="892"/>
                      <a:pt x="839" y="763"/>
                    </a:cubicBezTo>
                    <a:cubicBezTo>
                      <a:pt x="892" y="625"/>
                      <a:pt x="938" y="496"/>
                      <a:pt x="976" y="381"/>
                    </a:cubicBezTo>
                    <a:cubicBezTo>
                      <a:pt x="1014" y="275"/>
                      <a:pt x="1037" y="176"/>
                      <a:pt x="1052" y="107"/>
                    </a:cubicBez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41"/>
              <p:cNvSpPr/>
              <p:nvPr/>
            </p:nvSpPr>
            <p:spPr>
              <a:xfrm>
                <a:off x="3078225" y="2857400"/>
                <a:ext cx="55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121" extrusionOk="0">
                    <a:moveTo>
                      <a:pt x="1" y="0"/>
                    </a:moveTo>
                    <a:lnTo>
                      <a:pt x="1" y="54"/>
                    </a:lnTo>
                    <a:cubicBezTo>
                      <a:pt x="1" y="84"/>
                      <a:pt x="1" y="130"/>
                      <a:pt x="8" y="183"/>
                    </a:cubicBezTo>
                    <a:cubicBezTo>
                      <a:pt x="16" y="244"/>
                      <a:pt x="16" y="305"/>
                      <a:pt x="23" y="374"/>
                    </a:cubicBezTo>
                    <a:cubicBezTo>
                      <a:pt x="31" y="450"/>
                      <a:pt x="46" y="518"/>
                      <a:pt x="62" y="587"/>
                    </a:cubicBezTo>
                    <a:cubicBezTo>
                      <a:pt x="69" y="663"/>
                      <a:pt x="92" y="732"/>
                      <a:pt x="107" y="793"/>
                    </a:cubicBezTo>
                    <a:cubicBezTo>
                      <a:pt x="123" y="861"/>
                      <a:pt x="138" y="915"/>
                      <a:pt x="161" y="968"/>
                    </a:cubicBezTo>
                    <a:cubicBezTo>
                      <a:pt x="176" y="1014"/>
                      <a:pt x="191" y="1052"/>
                      <a:pt x="199" y="1082"/>
                    </a:cubicBezTo>
                    <a:lnTo>
                      <a:pt x="222" y="1121"/>
                    </a:lnTo>
                    <a:lnTo>
                      <a:pt x="206" y="1075"/>
                    </a:lnTo>
                    <a:lnTo>
                      <a:pt x="184" y="945"/>
                    </a:lnTo>
                    <a:lnTo>
                      <a:pt x="153" y="762"/>
                    </a:lnTo>
                    <a:cubicBezTo>
                      <a:pt x="138" y="701"/>
                      <a:pt x="123" y="633"/>
                      <a:pt x="107" y="564"/>
                    </a:cubicBezTo>
                    <a:cubicBezTo>
                      <a:pt x="100" y="488"/>
                      <a:pt x="84" y="419"/>
                      <a:pt x="69" y="358"/>
                    </a:cubicBezTo>
                    <a:cubicBezTo>
                      <a:pt x="62" y="290"/>
                      <a:pt x="46" y="229"/>
                      <a:pt x="39" y="175"/>
                    </a:cubicBezTo>
                    <a:lnTo>
                      <a:pt x="8" y="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41"/>
              <p:cNvSpPr/>
              <p:nvPr/>
            </p:nvSpPr>
            <p:spPr>
              <a:xfrm>
                <a:off x="3077850" y="2774325"/>
                <a:ext cx="1202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744" extrusionOk="0">
                    <a:moveTo>
                      <a:pt x="0" y="0"/>
                    </a:moveTo>
                    <a:cubicBezTo>
                      <a:pt x="1" y="1"/>
                      <a:pt x="16" y="39"/>
                      <a:pt x="38" y="115"/>
                    </a:cubicBezTo>
                    <a:cubicBezTo>
                      <a:pt x="54" y="183"/>
                      <a:pt x="84" y="282"/>
                      <a:pt x="115" y="404"/>
                    </a:cubicBezTo>
                    <a:cubicBezTo>
                      <a:pt x="145" y="534"/>
                      <a:pt x="168" y="679"/>
                      <a:pt x="199" y="839"/>
                    </a:cubicBezTo>
                    <a:cubicBezTo>
                      <a:pt x="229" y="999"/>
                      <a:pt x="252" y="1174"/>
                      <a:pt x="267" y="1349"/>
                    </a:cubicBezTo>
                    <a:cubicBezTo>
                      <a:pt x="290" y="1525"/>
                      <a:pt x="313" y="1700"/>
                      <a:pt x="336" y="1868"/>
                    </a:cubicBezTo>
                    <a:cubicBezTo>
                      <a:pt x="351" y="2035"/>
                      <a:pt x="374" y="2188"/>
                      <a:pt x="397" y="2317"/>
                    </a:cubicBezTo>
                    <a:cubicBezTo>
                      <a:pt x="412" y="2447"/>
                      <a:pt x="435" y="2553"/>
                      <a:pt x="450" y="2630"/>
                    </a:cubicBezTo>
                    <a:lnTo>
                      <a:pt x="481" y="2744"/>
                    </a:lnTo>
                    <a:lnTo>
                      <a:pt x="465" y="2630"/>
                    </a:lnTo>
                    <a:cubicBezTo>
                      <a:pt x="450" y="2553"/>
                      <a:pt x="435" y="2439"/>
                      <a:pt x="420" y="2310"/>
                    </a:cubicBezTo>
                    <a:cubicBezTo>
                      <a:pt x="404" y="2180"/>
                      <a:pt x="397" y="2020"/>
                      <a:pt x="374" y="1852"/>
                    </a:cubicBezTo>
                    <a:cubicBezTo>
                      <a:pt x="359" y="1685"/>
                      <a:pt x="343" y="1509"/>
                      <a:pt x="320" y="1334"/>
                    </a:cubicBezTo>
                    <a:cubicBezTo>
                      <a:pt x="298" y="1159"/>
                      <a:pt x="275" y="983"/>
                      <a:pt x="244" y="823"/>
                    </a:cubicBezTo>
                    <a:cubicBezTo>
                      <a:pt x="214" y="656"/>
                      <a:pt x="176" y="511"/>
                      <a:pt x="138" y="389"/>
                    </a:cubicBezTo>
                    <a:cubicBezTo>
                      <a:pt x="115" y="290"/>
                      <a:pt x="84" y="198"/>
                      <a:pt x="46" y="99"/>
                    </a:cubicBezTo>
                    <a:cubicBezTo>
                      <a:pt x="16" y="39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41"/>
              <p:cNvSpPr/>
              <p:nvPr/>
            </p:nvSpPr>
            <p:spPr>
              <a:xfrm>
                <a:off x="3080325" y="2731450"/>
                <a:ext cx="171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2082" extrusionOk="0">
                    <a:moveTo>
                      <a:pt x="0" y="0"/>
                    </a:moveTo>
                    <a:lnTo>
                      <a:pt x="39" y="84"/>
                    </a:lnTo>
                    <a:cubicBezTo>
                      <a:pt x="69" y="130"/>
                      <a:pt x="100" y="206"/>
                      <a:pt x="138" y="298"/>
                    </a:cubicBezTo>
                    <a:cubicBezTo>
                      <a:pt x="176" y="389"/>
                      <a:pt x="221" y="496"/>
                      <a:pt x="267" y="610"/>
                    </a:cubicBezTo>
                    <a:cubicBezTo>
                      <a:pt x="313" y="724"/>
                      <a:pt x="366" y="854"/>
                      <a:pt x="404" y="984"/>
                    </a:cubicBezTo>
                    <a:cubicBezTo>
                      <a:pt x="442" y="1113"/>
                      <a:pt x="488" y="1250"/>
                      <a:pt x="526" y="1380"/>
                    </a:cubicBezTo>
                    <a:cubicBezTo>
                      <a:pt x="557" y="1502"/>
                      <a:pt x="587" y="1624"/>
                      <a:pt x="610" y="1731"/>
                    </a:cubicBezTo>
                    <a:cubicBezTo>
                      <a:pt x="633" y="1837"/>
                      <a:pt x="656" y="1921"/>
                      <a:pt x="664" y="1982"/>
                    </a:cubicBezTo>
                    <a:lnTo>
                      <a:pt x="686" y="2081"/>
                    </a:lnTo>
                    <a:lnTo>
                      <a:pt x="679" y="1974"/>
                    </a:lnTo>
                    <a:cubicBezTo>
                      <a:pt x="671" y="1921"/>
                      <a:pt x="664" y="1822"/>
                      <a:pt x="648" y="1715"/>
                    </a:cubicBezTo>
                    <a:cubicBezTo>
                      <a:pt x="625" y="1601"/>
                      <a:pt x="603" y="1479"/>
                      <a:pt x="572" y="1349"/>
                    </a:cubicBezTo>
                    <a:cubicBezTo>
                      <a:pt x="542" y="1212"/>
                      <a:pt x="496" y="1075"/>
                      <a:pt x="458" y="946"/>
                    </a:cubicBezTo>
                    <a:cubicBezTo>
                      <a:pt x="412" y="808"/>
                      <a:pt x="359" y="686"/>
                      <a:pt x="313" y="564"/>
                    </a:cubicBezTo>
                    <a:cubicBezTo>
                      <a:pt x="267" y="450"/>
                      <a:pt x="214" y="351"/>
                      <a:pt x="168" y="267"/>
                    </a:cubicBezTo>
                    <a:cubicBezTo>
                      <a:pt x="122" y="183"/>
                      <a:pt x="77" y="115"/>
                      <a:pt x="46" y="69"/>
                    </a:cubicBezTo>
                    <a:lnTo>
                      <a:pt x="0" y="0"/>
                    </a:lnTo>
                    <a:close/>
                    <a:moveTo>
                      <a:pt x="686" y="2081"/>
                    </a:moveTo>
                    <a:lnTo>
                      <a:pt x="686" y="2081"/>
                    </a:lnTo>
                    <a:lnTo>
                      <a:pt x="686" y="20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41"/>
              <p:cNvSpPr/>
              <p:nvPr/>
            </p:nvSpPr>
            <p:spPr>
              <a:xfrm>
                <a:off x="2948675" y="2851100"/>
                <a:ext cx="327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46" extrusionOk="0">
                    <a:moveTo>
                      <a:pt x="1098" y="1"/>
                    </a:moveTo>
                    <a:cubicBezTo>
                      <a:pt x="976" y="1"/>
                      <a:pt x="816" y="16"/>
                      <a:pt x="648" y="39"/>
                    </a:cubicBezTo>
                    <a:cubicBezTo>
                      <a:pt x="480" y="54"/>
                      <a:pt x="320" y="77"/>
                      <a:pt x="198" y="107"/>
                    </a:cubicBezTo>
                    <a:cubicBezTo>
                      <a:pt x="137" y="115"/>
                      <a:pt x="92" y="130"/>
                      <a:pt x="53" y="138"/>
                    </a:cubicBezTo>
                    <a:lnTo>
                      <a:pt x="0" y="145"/>
                    </a:lnTo>
                    <a:lnTo>
                      <a:pt x="206" y="145"/>
                    </a:lnTo>
                    <a:cubicBezTo>
                      <a:pt x="328" y="145"/>
                      <a:pt x="488" y="130"/>
                      <a:pt x="656" y="115"/>
                    </a:cubicBezTo>
                    <a:cubicBezTo>
                      <a:pt x="823" y="92"/>
                      <a:pt x="983" y="69"/>
                      <a:pt x="1105" y="46"/>
                    </a:cubicBezTo>
                    <a:cubicBezTo>
                      <a:pt x="1166" y="39"/>
                      <a:pt x="1219" y="24"/>
                      <a:pt x="1250" y="16"/>
                    </a:cubicBezTo>
                    <a:lnTo>
                      <a:pt x="1311" y="1"/>
                    </a:ln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41"/>
              <p:cNvSpPr/>
              <p:nvPr/>
            </p:nvSpPr>
            <p:spPr>
              <a:xfrm>
                <a:off x="2947150" y="2846775"/>
                <a:ext cx="347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59" extrusionOk="0">
                    <a:moveTo>
                      <a:pt x="1258" y="0"/>
                    </a:moveTo>
                    <a:cubicBezTo>
                      <a:pt x="1231" y="0"/>
                      <a:pt x="1200" y="2"/>
                      <a:pt x="1166" y="6"/>
                    </a:cubicBezTo>
                    <a:cubicBezTo>
                      <a:pt x="1037" y="6"/>
                      <a:pt x="861" y="21"/>
                      <a:pt x="694" y="44"/>
                    </a:cubicBezTo>
                    <a:cubicBezTo>
                      <a:pt x="518" y="59"/>
                      <a:pt x="351" y="82"/>
                      <a:pt x="214" y="113"/>
                    </a:cubicBezTo>
                    <a:cubicBezTo>
                      <a:pt x="153" y="120"/>
                      <a:pt x="99" y="136"/>
                      <a:pt x="61" y="143"/>
                    </a:cubicBezTo>
                    <a:lnTo>
                      <a:pt x="0" y="158"/>
                    </a:lnTo>
                    <a:lnTo>
                      <a:pt x="221" y="158"/>
                    </a:lnTo>
                    <a:cubicBezTo>
                      <a:pt x="351" y="151"/>
                      <a:pt x="526" y="136"/>
                      <a:pt x="694" y="120"/>
                    </a:cubicBezTo>
                    <a:cubicBezTo>
                      <a:pt x="869" y="97"/>
                      <a:pt x="1044" y="75"/>
                      <a:pt x="1174" y="52"/>
                    </a:cubicBezTo>
                    <a:cubicBezTo>
                      <a:pt x="1235" y="37"/>
                      <a:pt x="1288" y="21"/>
                      <a:pt x="1326" y="21"/>
                    </a:cubicBezTo>
                    <a:lnTo>
                      <a:pt x="1387" y="6"/>
                    </a:lnTo>
                    <a:lnTo>
                      <a:pt x="1326" y="6"/>
                    </a:lnTo>
                    <a:cubicBezTo>
                      <a:pt x="1307" y="2"/>
                      <a:pt x="1284" y="0"/>
                      <a:pt x="1258" y="0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41"/>
              <p:cNvSpPr/>
              <p:nvPr/>
            </p:nvSpPr>
            <p:spPr>
              <a:xfrm>
                <a:off x="2978950" y="2871875"/>
                <a:ext cx="13000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604" extrusionOk="0">
                    <a:moveTo>
                      <a:pt x="1" y="0"/>
                    </a:moveTo>
                    <a:cubicBezTo>
                      <a:pt x="1" y="1"/>
                      <a:pt x="9" y="290"/>
                      <a:pt x="39" y="724"/>
                    </a:cubicBezTo>
                    <a:cubicBezTo>
                      <a:pt x="54" y="945"/>
                      <a:pt x="69" y="1197"/>
                      <a:pt x="100" y="1464"/>
                    </a:cubicBezTo>
                    <a:cubicBezTo>
                      <a:pt x="108" y="1601"/>
                      <a:pt x="123" y="1738"/>
                      <a:pt x="138" y="1883"/>
                    </a:cubicBezTo>
                    <a:lnTo>
                      <a:pt x="184" y="2310"/>
                    </a:lnTo>
                    <a:lnTo>
                      <a:pt x="230" y="2744"/>
                    </a:lnTo>
                    <a:cubicBezTo>
                      <a:pt x="252" y="2881"/>
                      <a:pt x="268" y="3018"/>
                      <a:pt x="283" y="3156"/>
                    </a:cubicBezTo>
                    <a:cubicBezTo>
                      <a:pt x="321" y="3430"/>
                      <a:pt x="359" y="3674"/>
                      <a:pt x="390" y="3895"/>
                    </a:cubicBezTo>
                    <a:cubicBezTo>
                      <a:pt x="458" y="4322"/>
                      <a:pt x="519" y="4604"/>
                      <a:pt x="519" y="4604"/>
                    </a:cubicBezTo>
                    <a:cubicBezTo>
                      <a:pt x="519" y="4604"/>
                      <a:pt x="512" y="4314"/>
                      <a:pt x="481" y="3880"/>
                    </a:cubicBezTo>
                    <a:cubicBezTo>
                      <a:pt x="466" y="3666"/>
                      <a:pt x="443" y="3415"/>
                      <a:pt x="420" y="3140"/>
                    </a:cubicBezTo>
                    <a:cubicBezTo>
                      <a:pt x="405" y="3003"/>
                      <a:pt x="390" y="2866"/>
                      <a:pt x="374" y="2729"/>
                    </a:cubicBezTo>
                    <a:lnTo>
                      <a:pt x="329" y="2294"/>
                    </a:lnTo>
                    <a:lnTo>
                      <a:pt x="283" y="1868"/>
                    </a:lnTo>
                    <a:cubicBezTo>
                      <a:pt x="268" y="1723"/>
                      <a:pt x="245" y="1586"/>
                      <a:pt x="230" y="1448"/>
                    </a:cubicBezTo>
                    <a:cubicBezTo>
                      <a:pt x="191" y="1182"/>
                      <a:pt x="161" y="930"/>
                      <a:pt x="123" y="717"/>
                    </a:cubicBezTo>
                    <a:cubicBezTo>
                      <a:pt x="54" y="29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41"/>
              <p:cNvSpPr/>
              <p:nvPr/>
            </p:nvSpPr>
            <p:spPr>
              <a:xfrm>
                <a:off x="2952850" y="2857575"/>
                <a:ext cx="35475" cy="1456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826" extrusionOk="0">
                    <a:moveTo>
                      <a:pt x="1" y="1"/>
                    </a:moveTo>
                    <a:lnTo>
                      <a:pt x="633" y="5603"/>
                    </a:lnTo>
                    <a:cubicBezTo>
                      <a:pt x="647" y="5755"/>
                      <a:pt x="724" y="5826"/>
                      <a:pt x="847" y="5826"/>
                    </a:cubicBezTo>
                    <a:cubicBezTo>
                      <a:pt x="859" y="5826"/>
                      <a:pt x="872" y="5825"/>
                      <a:pt x="885" y="5824"/>
                    </a:cubicBezTo>
                    <a:lnTo>
                      <a:pt x="1220" y="5785"/>
                    </a:lnTo>
                    <a:cubicBezTo>
                      <a:pt x="1220" y="5785"/>
                      <a:pt x="1106" y="5770"/>
                      <a:pt x="984" y="5595"/>
                    </a:cubicBezTo>
                    <a:lnTo>
                      <a:pt x="671" y="5595"/>
                    </a:lnTo>
                    <a:lnTo>
                      <a:pt x="1418" y="5420"/>
                    </a:lnTo>
                    <a:lnTo>
                      <a:pt x="885" y="5420"/>
                    </a:lnTo>
                    <a:cubicBezTo>
                      <a:pt x="793" y="5214"/>
                      <a:pt x="732" y="5000"/>
                      <a:pt x="702" y="4779"/>
                    </a:cubicBezTo>
                    <a:cubicBezTo>
                      <a:pt x="588" y="4071"/>
                      <a:pt x="252" y="1723"/>
                      <a:pt x="85" y="504"/>
                    </a:cubicBezTo>
                    <a:lnTo>
                      <a:pt x="1113" y="336"/>
                    </a:lnTo>
                    <a:lnTo>
                      <a:pt x="69" y="405"/>
                    </a:lnTo>
                    <a:cubicBezTo>
                      <a:pt x="46" y="237"/>
                      <a:pt x="16" y="108"/>
                      <a:pt x="1" y="1"/>
                    </a:cubicBezTo>
                    <a:close/>
                  </a:path>
                </a:pathLst>
              </a:custGeom>
              <a:solidFill>
                <a:srgbClr val="F0D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41"/>
              <p:cNvSpPr/>
              <p:nvPr/>
            </p:nvSpPr>
            <p:spPr>
              <a:xfrm>
                <a:off x="2879700" y="2692350"/>
                <a:ext cx="151675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6092" extrusionOk="0">
                    <a:moveTo>
                      <a:pt x="3084" y="0"/>
                    </a:moveTo>
                    <a:cubicBezTo>
                      <a:pt x="3049" y="0"/>
                      <a:pt x="3015" y="1"/>
                      <a:pt x="2980" y="2"/>
                    </a:cubicBezTo>
                    <a:cubicBezTo>
                      <a:pt x="2546" y="17"/>
                      <a:pt x="2111" y="116"/>
                      <a:pt x="1723" y="315"/>
                    </a:cubicBezTo>
                    <a:cubicBezTo>
                      <a:pt x="892" y="711"/>
                      <a:pt x="290" y="1465"/>
                      <a:pt x="84" y="2357"/>
                    </a:cubicBezTo>
                    <a:cubicBezTo>
                      <a:pt x="76" y="2418"/>
                      <a:pt x="53" y="2464"/>
                      <a:pt x="46" y="2525"/>
                    </a:cubicBezTo>
                    <a:lnTo>
                      <a:pt x="23" y="2685"/>
                    </a:lnTo>
                    <a:cubicBezTo>
                      <a:pt x="8" y="2799"/>
                      <a:pt x="0" y="2906"/>
                      <a:pt x="0" y="3020"/>
                    </a:cubicBezTo>
                    <a:lnTo>
                      <a:pt x="0" y="3104"/>
                    </a:lnTo>
                    <a:lnTo>
                      <a:pt x="0" y="3180"/>
                    </a:lnTo>
                    <a:lnTo>
                      <a:pt x="15" y="3340"/>
                    </a:lnTo>
                    <a:cubicBezTo>
                      <a:pt x="15" y="3371"/>
                      <a:pt x="15" y="3394"/>
                      <a:pt x="15" y="3424"/>
                    </a:cubicBezTo>
                    <a:lnTo>
                      <a:pt x="31" y="3500"/>
                    </a:lnTo>
                    <a:lnTo>
                      <a:pt x="61" y="3660"/>
                    </a:lnTo>
                    <a:cubicBezTo>
                      <a:pt x="137" y="4064"/>
                      <a:pt x="297" y="4438"/>
                      <a:pt x="526" y="4781"/>
                    </a:cubicBezTo>
                    <a:cubicBezTo>
                      <a:pt x="739" y="5078"/>
                      <a:pt x="991" y="5337"/>
                      <a:pt x="1288" y="5550"/>
                    </a:cubicBezTo>
                    <a:cubicBezTo>
                      <a:pt x="1540" y="5726"/>
                      <a:pt x="1822" y="5863"/>
                      <a:pt x="2111" y="5954"/>
                    </a:cubicBezTo>
                    <a:lnTo>
                      <a:pt x="2203" y="5985"/>
                    </a:lnTo>
                    <a:cubicBezTo>
                      <a:pt x="2241" y="5992"/>
                      <a:pt x="2271" y="6000"/>
                      <a:pt x="2302" y="6008"/>
                    </a:cubicBezTo>
                    <a:lnTo>
                      <a:pt x="2477" y="6046"/>
                    </a:lnTo>
                    <a:cubicBezTo>
                      <a:pt x="2599" y="6069"/>
                      <a:pt x="2706" y="6076"/>
                      <a:pt x="2797" y="6092"/>
                    </a:cubicBezTo>
                    <a:lnTo>
                      <a:pt x="3064" y="6092"/>
                    </a:lnTo>
                    <a:cubicBezTo>
                      <a:pt x="3133" y="6092"/>
                      <a:pt x="3201" y="6076"/>
                      <a:pt x="3254" y="6076"/>
                    </a:cubicBezTo>
                    <a:lnTo>
                      <a:pt x="3407" y="6061"/>
                    </a:lnTo>
                    <a:lnTo>
                      <a:pt x="3254" y="6069"/>
                    </a:lnTo>
                    <a:cubicBezTo>
                      <a:pt x="3219" y="6069"/>
                      <a:pt x="3177" y="6072"/>
                      <a:pt x="3132" y="6072"/>
                    </a:cubicBezTo>
                    <a:cubicBezTo>
                      <a:pt x="3110" y="6072"/>
                      <a:pt x="3087" y="6071"/>
                      <a:pt x="3064" y="6069"/>
                    </a:cubicBezTo>
                    <a:lnTo>
                      <a:pt x="2805" y="6053"/>
                    </a:lnTo>
                    <a:cubicBezTo>
                      <a:pt x="2706" y="6038"/>
                      <a:pt x="2599" y="6023"/>
                      <a:pt x="2492" y="6000"/>
                    </a:cubicBezTo>
                    <a:lnTo>
                      <a:pt x="2317" y="5954"/>
                    </a:lnTo>
                    <a:cubicBezTo>
                      <a:pt x="2287" y="5947"/>
                      <a:pt x="2256" y="5939"/>
                      <a:pt x="2218" y="5924"/>
                    </a:cubicBezTo>
                    <a:lnTo>
                      <a:pt x="2127" y="5893"/>
                    </a:lnTo>
                    <a:cubicBezTo>
                      <a:pt x="1509" y="5672"/>
                      <a:pt x="976" y="5253"/>
                      <a:pt x="617" y="4712"/>
                    </a:cubicBezTo>
                    <a:cubicBezTo>
                      <a:pt x="404" y="4377"/>
                      <a:pt x="252" y="4011"/>
                      <a:pt x="183" y="3630"/>
                    </a:cubicBezTo>
                    <a:lnTo>
                      <a:pt x="160" y="3477"/>
                    </a:lnTo>
                    <a:lnTo>
                      <a:pt x="145" y="3401"/>
                    </a:lnTo>
                    <a:lnTo>
                      <a:pt x="145" y="3325"/>
                    </a:lnTo>
                    <a:lnTo>
                      <a:pt x="137" y="3165"/>
                    </a:lnTo>
                    <a:lnTo>
                      <a:pt x="137" y="3089"/>
                    </a:lnTo>
                    <a:lnTo>
                      <a:pt x="137" y="3013"/>
                    </a:lnTo>
                    <a:cubicBezTo>
                      <a:pt x="137" y="2906"/>
                      <a:pt x="145" y="2799"/>
                      <a:pt x="160" y="2700"/>
                    </a:cubicBezTo>
                    <a:lnTo>
                      <a:pt x="183" y="2540"/>
                    </a:lnTo>
                    <a:cubicBezTo>
                      <a:pt x="191" y="2487"/>
                      <a:pt x="206" y="2441"/>
                      <a:pt x="214" y="2388"/>
                    </a:cubicBezTo>
                    <a:cubicBezTo>
                      <a:pt x="427" y="1534"/>
                      <a:pt x="991" y="825"/>
                      <a:pt x="1776" y="436"/>
                    </a:cubicBezTo>
                    <a:cubicBezTo>
                      <a:pt x="2149" y="246"/>
                      <a:pt x="2561" y="139"/>
                      <a:pt x="2980" y="124"/>
                    </a:cubicBezTo>
                    <a:cubicBezTo>
                      <a:pt x="3017" y="123"/>
                      <a:pt x="3053" y="122"/>
                      <a:pt x="3089" y="122"/>
                    </a:cubicBezTo>
                    <a:cubicBezTo>
                      <a:pt x="3448" y="122"/>
                      <a:pt x="3799" y="189"/>
                      <a:pt x="4131" y="307"/>
                    </a:cubicBezTo>
                    <a:cubicBezTo>
                      <a:pt x="4748" y="543"/>
                      <a:pt x="5267" y="962"/>
                      <a:pt x="5617" y="1519"/>
                    </a:cubicBezTo>
                    <a:lnTo>
                      <a:pt x="5670" y="1603"/>
                    </a:lnTo>
                    <a:cubicBezTo>
                      <a:pt x="5686" y="1633"/>
                      <a:pt x="5701" y="1656"/>
                      <a:pt x="5716" y="1686"/>
                    </a:cubicBezTo>
                    <a:lnTo>
                      <a:pt x="5800" y="1846"/>
                    </a:lnTo>
                    <a:cubicBezTo>
                      <a:pt x="5846" y="1953"/>
                      <a:pt x="5884" y="2052"/>
                      <a:pt x="5922" y="2144"/>
                    </a:cubicBezTo>
                    <a:lnTo>
                      <a:pt x="5998" y="2388"/>
                    </a:lnTo>
                    <a:cubicBezTo>
                      <a:pt x="6013" y="2464"/>
                      <a:pt x="6021" y="2525"/>
                      <a:pt x="6036" y="2578"/>
                    </a:cubicBezTo>
                    <a:lnTo>
                      <a:pt x="6067" y="2738"/>
                    </a:lnTo>
                    <a:lnTo>
                      <a:pt x="6044" y="2578"/>
                    </a:lnTo>
                    <a:cubicBezTo>
                      <a:pt x="6036" y="2525"/>
                      <a:pt x="6029" y="2464"/>
                      <a:pt x="6013" y="2388"/>
                    </a:cubicBezTo>
                    <a:lnTo>
                      <a:pt x="5952" y="2136"/>
                    </a:lnTo>
                    <a:cubicBezTo>
                      <a:pt x="5914" y="2037"/>
                      <a:pt x="5884" y="1946"/>
                      <a:pt x="5838" y="1831"/>
                    </a:cubicBezTo>
                    <a:lnTo>
                      <a:pt x="5762" y="1664"/>
                    </a:lnTo>
                    <a:cubicBezTo>
                      <a:pt x="5747" y="1641"/>
                      <a:pt x="5731" y="1610"/>
                      <a:pt x="5716" y="1580"/>
                    </a:cubicBezTo>
                    <a:lnTo>
                      <a:pt x="5670" y="1496"/>
                    </a:lnTo>
                    <a:cubicBezTo>
                      <a:pt x="5518" y="1229"/>
                      <a:pt x="5320" y="985"/>
                      <a:pt x="5091" y="779"/>
                    </a:cubicBezTo>
                    <a:cubicBezTo>
                      <a:pt x="4824" y="543"/>
                      <a:pt x="4512" y="345"/>
                      <a:pt x="4177" y="215"/>
                    </a:cubicBezTo>
                    <a:cubicBezTo>
                      <a:pt x="3828" y="76"/>
                      <a:pt x="3459" y="0"/>
                      <a:pt x="30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41"/>
              <p:cNvSpPr/>
              <p:nvPr/>
            </p:nvSpPr>
            <p:spPr>
              <a:xfrm>
                <a:off x="2875875" y="2688825"/>
                <a:ext cx="168275" cy="318025"/>
              </a:xfrm>
              <a:custGeom>
                <a:avLst/>
                <a:gdLst/>
                <a:ahLst/>
                <a:cxnLst/>
                <a:rect l="l" t="t" r="r" b="b"/>
                <a:pathLst>
                  <a:path w="6731" h="12721" extrusionOk="0">
                    <a:moveTo>
                      <a:pt x="2325" y="844"/>
                    </a:moveTo>
                    <a:lnTo>
                      <a:pt x="2302" y="859"/>
                    </a:lnTo>
                    <a:cubicBezTo>
                      <a:pt x="2150" y="928"/>
                      <a:pt x="2013" y="1020"/>
                      <a:pt x="1883" y="1119"/>
                    </a:cubicBezTo>
                    <a:cubicBezTo>
                      <a:pt x="1784" y="1202"/>
                      <a:pt x="1693" y="1286"/>
                      <a:pt x="1616" y="1378"/>
                    </a:cubicBezTo>
                    <a:cubicBezTo>
                      <a:pt x="1563" y="1439"/>
                      <a:pt x="1510" y="1500"/>
                      <a:pt x="1472" y="1568"/>
                    </a:cubicBezTo>
                    <a:lnTo>
                      <a:pt x="1426" y="1637"/>
                    </a:lnTo>
                    <a:lnTo>
                      <a:pt x="1487" y="1591"/>
                    </a:lnTo>
                    <a:cubicBezTo>
                      <a:pt x="1533" y="1561"/>
                      <a:pt x="1601" y="1515"/>
                      <a:pt x="1677" y="1462"/>
                    </a:cubicBezTo>
                    <a:cubicBezTo>
                      <a:pt x="1906" y="1324"/>
                      <a:pt x="2150" y="1218"/>
                      <a:pt x="2409" y="1149"/>
                    </a:cubicBezTo>
                    <a:cubicBezTo>
                      <a:pt x="2569" y="1103"/>
                      <a:pt x="2737" y="1081"/>
                      <a:pt x="2912" y="1065"/>
                    </a:cubicBezTo>
                    <a:lnTo>
                      <a:pt x="3194" y="1065"/>
                    </a:lnTo>
                    <a:cubicBezTo>
                      <a:pt x="3240" y="1073"/>
                      <a:pt x="3286" y="1081"/>
                      <a:pt x="3331" y="1081"/>
                    </a:cubicBezTo>
                    <a:lnTo>
                      <a:pt x="3400" y="1088"/>
                    </a:lnTo>
                    <a:lnTo>
                      <a:pt x="3468" y="1103"/>
                    </a:lnTo>
                    <a:cubicBezTo>
                      <a:pt x="3659" y="1134"/>
                      <a:pt x="3850" y="1195"/>
                      <a:pt x="4032" y="1271"/>
                    </a:cubicBezTo>
                    <a:cubicBezTo>
                      <a:pt x="4215" y="1355"/>
                      <a:pt x="4383" y="1462"/>
                      <a:pt x="4543" y="1591"/>
                    </a:cubicBezTo>
                    <a:cubicBezTo>
                      <a:pt x="4703" y="1721"/>
                      <a:pt x="4840" y="1866"/>
                      <a:pt x="4962" y="2026"/>
                    </a:cubicBezTo>
                    <a:cubicBezTo>
                      <a:pt x="5077" y="2186"/>
                      <a:pt x="5176" y="2353"/>
                      <a:pt x="5252" y="2536"/>
                    </a:cubicBezTo>
                    <a:cubicBezTo>
                      <a:pt x="5267" y="2582"/>
                      <a:pt x="5282" y="2628"/>
                      <a:pt x="5298" y="2673"/>
                    </a:cubicBezTo>
                    <a:cubicBezTo>
                      <a:pt x="5313" y="2719"/>
                      <a:pt x="5328" y="2765"/>
                      <a:pt x="5343" y="2803"/>
                    </a:cubicBezTo>
                    <a:cubicBezTo>
                      <a:pt x="5359" y="2902"/>
                      <a:pt x="5389" y="2986"/>
                      <a:pt x="5404" y="3077"/>
                    </a:cubicBezTo>
                    <a:cubicBezTo>
                      <a:pt x="5427" y="3245"/>
                      <a:pt x="5442" y="3413"/>
                      <a:pt x="5435" y="3580"/>
                    </a:cubicBezTo>
                    <a:cubicBezTo>
                      <a:pt x="5420" y="3847"/>
                      <a:pt x="5366" y="4114"/>
                      <a:pt x="5282" y="4358"/>
                    </a:cubicBezTo>
                    <a:cubicBezTo>
                      <a:pt x="5244" y="4457"/>
                      <a:pt x="5221" y="4525"/>
                      <a:pt x="5198" y="4579"/>
                    </a:cubicBezTo>
                    <a:lnTo>
                      <a:pt x="5160" y="4647"/>
                    </a:lnTo>
                    <a:lnTo>
                      <a:pt x="5221" y="4594"/>
                    </a:lnTo>
                    <a:cubicBezTo>
                      <a:pt x="5275" y="4533"/>
                      <a:pt x="5328" y="4472"/>
                      <a:pt x="5374" y="4411"/>
                    </a:cubicBezTo>
                    <a:cubicBezTo>
                      <a:pt x="5442" y="4312"/>
                      <a:pt x="5511" y="4205"/>
                      <a:pt x="5564" y="4091"/>
                    </a:cubicBezTo>
                    <a:cubicBezTo>
                      <a:pt x="5635" y="3957"/>
                      <a:pt x="5686" y="3810"/>
                      <a:pt x="5723" y="3662"/>
                    </a:cubicBezTo>
                    <a:lnTo>
                      <a:pt x="5723" y="3662"/>
                    </a:lnTo>
                    <a:cubicBezTo>
                      <a:pt x="5522" y="4765"/>
                      <a:pt x="4632" y="5610"/>
                      <a:pt x="3514" y="5737"/>
                    </a:cubicBezTo>
                    <a:cubicBezTo>
                      <a:pt x="3417" y="5748"/>
                      <a:pt x="3321" y="5754"/>
                      <a:pt x="3226" y="5754"/>
                    </a:cubicBezTo>
                    <a:cubicBezTo>
                      <a:pt x="2074" y="5754"/>
                      <a:pt x="1045" y="4964"/>
                      <a:pt x="770" y="3817"/>
                    </a:cubicBezTo>
                    <a:cubicBezTo>
                      <a:pt x="466" y="2574"/>
                      <a:pt x="1136" y="1302"/>
                      <a:pt x="2325" y="844"/>
                    </a:cubicBezTo>
                    <a:close/>
                    <a:moveTo>
                      <a:pt x="3253" y="149"/>
                    </a:moveTo>
                    <a:cubicBezTo>
                      <a:pt x="3626" y="149"/>
                      <a:pt x="3991" y="218"/>
                      <a:pt x="4337" y="356"/>
                    </a:cubicBezTo>
                    <a:cubicBezTo>
                      <a:pt x="4680" y="494"/>
                      <a:pt x="4985" y="684"/>
                      <a:pt x="5259" y="928"/>
                    </a:cubicBezTo>
                    <a:cubicBezTo>
                      <a:pt x="5488" y="1134"/>
                      <a:pt x="5686" y="1378"/>
                      <a:pt x="5839" y="1637"/>
                    </a:cubicBezTo>
                    <a:lnTo>
                      <a:pt x="5877" y="1728"/>
                    </a:lnTo>
                    <a:cubicBezTo>
                      <a:pt x="5892" y="1751"/>
                      <a:pt x="5907" y="1782"/>
                      <a:pt x="5923" y="1812"/>
                    </a:cubicBezTo>
                    <a:lnTo>
                      <a:pt x="5999" y="1980"/>
                    </a:lnTo>
                    <a:cubicBezTo>
                      <a:pt x="6044" y="2087"/>
                      <a:pt x="6075" y="2193"/>
                      <a:pt x="6113" y="2285"/>
                    </a:cubicBezTo>
                    <a:lnTo>
                      <a:pt x="6174" y="2536"/>
                    </a:lnTo>
                    <a:cubicBezTo>
                      <a:pt x="6189" y="2605"/>
                      <a:pt x="6197" y="2673"/>
                      <a:pt x="6205" y="2727"/>
                    </a:cubicBezTo>
                    <a:lnTo>
                      <a:pt x="6227" y="2879"/>
                    </a:lnTo>
                    <a:lnTo>
                      <a:pt x="6197" y="2727"/>
                    </a:lnTo>
                    <a:cubicBezTo>
                      <a:pt x="6182" y="2673"/>
                      <a:pt x="6182" y="2612"/>
                      <a:pt x="6159" y="2536"/>
                    </a:cubicBezTo>
                    <a:lnTo>
                      <a:pt x="6083" y="2285"/>
                    </a:lnTo>
                    <a:cubicBezTo>
                      <a:pt x="6044" y="2201"/>
                      <a:pt x="6006" y="2094"/>
                      <a:pt x="5961" y="1995"/>
                    </a:cubicBezTo>
                    <a:lnTo>
                      <a:pt x="5877" y="1835"/>
                    </a:lnTo>
                    <a:cubicBezTo>
                      <a:pt x="5862" y="1805"/>
                      <a:pt x="5854" y="1774"/>
                      <a:pt x="5831" y="1751"/>
                    </a:cubicBezTo>
                    <a:lnTo>
                      <a:pt x="5778" y="1667"/>
                    </a:lnTo>
                    <a:cubicBezTo>
                      <a:pt x="5427" y="1111"/>
                      <a:pt x="4909" y="684"/>
                      <a:pt x="4292" y="456"/>
                    </a:cubicBezTo>
                    <a:cubicBezTo>
                      <a:pt x="3962" y="332"/>
                      <a:pt x="3615" y="270"/>
                      <a:pt x="3259" y="270"/>
                    </a:cubicBezTo>
                    <a:cubicBezTo>
                      <a:pt x="3220" y="270"/>
                      <a:pt x="3180" y="271"/>
                      <a:pt x="3141" y="273"/>
                    </a:cubicBezTo>
                    <a:cubicBezTo>
                      <a:pt x="2722" y="288"/>
                      <a:pt x="2310" y="395"/>
                      <a:pt x="1937" y="577"/>
                    </a:cubicBezTo>
                    <a:cubicBezTo>
                      <a:pt x="1152" y="966"/>
                      <a:pt x="588" y="1683"/>
                      <a:pt x="382" y="2536"/>
                    </a:cubicBezTo>
                    <a:cubicBezTo>
                      <a:pt x="367" y="2582"/>
                      <a:pt x="351" y="2635"/>
                      <a:pt x="344" y="2689"/>
                    </a:cubicBezTo>
                    <a:lnTo>
                      <a:pt x="321" y="2849"/>
                    </a:lnTo>
                    <a:cubicBezTo>
                      <a:pt x="306" y="2948"/>
                      <a:pt x="298" y="3054"/>
                      <a:pt x="298" y="3154"/>
                    </a:cubicBezTo>
                    <a:lnTo>
                      <a:pt x="298" y="3237"/>
                    </a:lnTo>
                    <a:lnTo>
                      <a:pt x="298" y="3314"/>
                    </a:lnTo>
                    <a:lnTo>
                      <a:pt x="306" y="3474"/>
                    </a:lnTo>
                    <a:lnTo>
                      <a:pt x="306" y="3542"/>
                    </a:lnTo>
                    <a:lnTo>
                      <a:pt x="321" y="3626"/>
                    </a:lnTo>
                    <a:lnTo>
                      <a:pt x="344" y="3771"/>
                    </a:lnTo>
                    <a:cubicBezTo>
                      <a:pt x="412" y="4160"/>
                      <a:pt x="565" y="4525"/>
                      <a:pt x="778" y="4853"/>
                    </a:cubicBezTo>
                    <a:cubicBezTo>
                      <a:pt x="1136" y="5402"/>
                      <a:pt x="1670" y="5821"/>
                      <a:pt x="2287" y="6042"/>
                    </a:cubicBezTo>
                    <a:lnTo>
                      <a:pt x="2379" y="6073"/>
                    </a:lnTo>
                    <a:cubicBezTo>
                      <a:pt x="2409" y="6080"/>
                      <a:pt x="2440" y="6088"/>
                      <a:pt x="2478" y="6095"/>
                    </a:cubicBezTo>
                    <a:lnTo>
                      <a:pt x="2653" y="6149"/>
                    </a:lnTo>
                    <a:cubicBezTo>
                      <a:pt x="2767" y="6164"/>
                      <a:pt x="2874" y="6179"/>
                      <a:pt x="2965" y="6194"/>
                    </a:cubicBezTo>
                    <a:lnTo>
                      <a:pt x="3225" y="6210"/>
                    </a:lnTo>
                    <a:cubicBezTo>
                      <a:pt x="3250" y="6212"/>
                      <a:pt x="3274" y="6213"/>
                      <a:pt x="3296" y="6213"/>
                    </a:cubicBezTo>
                    <a:cubicBezTo>
                      <a:pt x="3341" y="6213"/>
                      <a:pt x="3380" y="6210"/>
                      <a:pt x="3415" y="6210"/>
                    </a:cubicBezTo>
                    <a:lnTo>
                      <a:pt x="3575" y="6210"/>
                    </a:lnTo>
                    <a:lnTo>
                      <a:pt x="3415" y="6225"/>
                    </a:lnTo>
                    <a:cubicBezTo>
                      <a:pt x="3362" y="6225"/>
                      <a:pt x="3301" y="6233"/>
                      <a:pt x="3225" y="6233"/>
                    </a:cubicBezTo>
                    <a:lnTo>
                      <a:pt x="2965" y="6233"/>
                    </a:lnTo>
                    <a:cubicBezTo>
                      <a:pt x="2866" y="6225"/>
                      <a:pt x="2760" y="6210"/>
                      <a:pt x="2645" y="6194"/>
                    </a:cubicBezTo>
                    <a:lnTo>
                      <a:pt x="2462" y="6156"/>
                    </a:lnTo>
                    <a:cubicBezTo>
                      <a:pt x="2432" y="6149"/>
                      <a:pt x="2401" y="6141"/>
                      <a:pt x="2371" y="6133"/>
                    </a:cubicBezTo>
                    <a:lnTo>
                      <a:pt x="2272" y="6103"/>
                    </a:lnTo>
                    <a:cubicBezTo>
                      <a:pt x="1982" y="6012"/>
                      <a:pt x="1700" y="5874"/>
                      <a:pt x="1456" y="5691"/>
                    </a:cubicBezTo>
                    <a:cubicBezTo>
                      <a:pt x="1152" y="5486"/>
                      <a:pt x="900" y="5227"/>
                      <a:pt x="694" y="4922"/>
                    </a:cubicBezTo>
                    <a:cubicBezTo>
                      <a:pt x="458" y="4586"/>
                      <a:pt x="298" y="4205"/>
                      <a:pt x="222" y="3809"/>
                    </a:cubicBezTo>
                    <a:lnTo>
                      <a:pt x="191" y="3649"/>
                    </a:lnTo>
                    <a:lnTo>
                      <a:pt x="184" y="3565"/>
                    </a:lnTo>
                    <a:cubicBezTo>
                      <a:pt x="184" y="3535"/>
                      <a:pt x="184" y="3512"/>
                      <a:pt x="176" y="3489"/>
                    </a:cubicBezTo>
                    <a:lnTo>
                      <a:pt x="161" y="3329"/>
                    </a:lnTo>
                    <a:lnTo>
                      <a:pt x="161" y="3253"/>
                    </a:lnTo>
                    <a:lnTo>
                      <a:pt x="161" y="3169"/>
                    </a:lnTo>
                    <a:cubicBezTo>
                      <a:pt x="161" y="3054"/>
                      <a:pt x="168" y="2948"/>
                      <a:pt x="184" y="2833"/>
                    </a:cubicBezTo>
                    <a:lnTo>
                      <a:pt x="206" y="2666"/>
                    </a:lnTo>
                    <a:cubicBezTo>
                      <a:pt x="214" y="2612"/>
                      <a:pt x="237" y="2559"/>
                      <a:pt x="245" y="2506"/>
                    </a:cubicBezTo>
                    <a:cubicBezTo>
                      <a:pt x="450" y="1606"/>
                      <a:pt x="1052" y="852"/>
                      <a:pt x="1883" y="456"/>
                    </a:cubicBezTo>
                    <a:cubicBezTo>
                      <a:pt x="2272" y="265"/>
                      <a:pt x="2706" y="158"/>
                      <a:pt x="3141" y="151"/>
                    </a:cubicBezTo>
                    <a:cubicBezTo>
                      <a:pt x="3178" y="149"/>
                      <a:pt x="3215" y="149"/>
                      <a:pt x="3253" y="149"/>
                    </a:cubicBezTo>
                    <a:close/>
                    <a:moveTo>
                      <a:pt x="4238" y="6316"/>
                    </a:moveTo>
                    <a:lnTo>
                      <a:pt x="4177" y="6332"/>
                    </a:lnTo>
                    <a:cubicBezTo>
                      <a:pt x="4139" y="6339"/>
                      <a:pt x="4086" y="6355"/>
                      <a:pt x="4025" y="6362"/>
                    </a:cubicBezTo>
                    <a:cubicBezTo>
                      <a:pt x="3895" y="6393"/>
                      <a:pt x="3728" y="6415"/>
                      <a:pt x="3545" y="6438"/>
                    </a:cubicBezTo>
                    <a:cubicBezTo>
                      <a:pt x="3369" y="6454"/>
                      <a:pt x="3202" y="6469"/>
                      <a:pt x="3072" y="6469"/>
                    </a:cubicBezTo>
                    <a:lnTo>
                      <a:pt x="2851" y="6469"/>
                    </a:lnTo>
                    <a:lnTo>
                      <a:pt x="2912" y="6461"/>
                    </a:lnTo>
                    <a:cubicBezTo>
                      <a:pt x="2950" y="6454"/>
                      <a:pt x="3004" y="6438"/>
                      <a:pt x="3065" y="6423"/>
                    </a:cubicBezTo>
                    <a:cubicBezTo>
                      <a:pt x="3194" y="6400"/>
                      <a:pt x="3369" y="6377"/>
                      <a:pt x="3545" y="6355"/>
                    </a:cubicBezTo>
                    <a:cubicBezTo>
                      <a:pt x="3720" y="6339"/>
                      <a:pt x="3888" y="6324"/>
                      <a:pt x="4017" y="6316"/>
                    </a:cubicBezTo>
                    <a:close/>
                    <a:moveTo>
                      <a:pt x="4223" y="6492"/>
                    </a:moveTo>
                    <a:lnTo>
                      <a:pt x="4170" y="6507"/>
                    </a:lnTo>
                    <a:cubicBezTo>
                      <a:pt x="4131" y="6515"/>
                      <a:pt x="4078" y="6530"/>
                      <a:pt x="4017" y="6537"/>
                    </a:cubicBezTo>
                    <a:cubicBezTo>
                      <a:pt x="3895" y="6560"/>
                      <a:pt x="3735" y="6583"/>
                      <a:pt x="3568" y="6606"/>
                    </a:cubicBezTo>
                    <a:cubicBezTo>
                      <a:pt x="3407" y="6621"/>
                      <a:pt x="3240" y="6636"/>
                      <a:pt x="3118" y="6636"/>
                    </a:cubicBezTo>
                    <a:lnTo>
                      <a:pt x="2912" y="6636"/>
                    </a:lnTo>
                    <a:lnTo>
                      <a:pt x="2965" y="6621"/>
                    </a:lnTo>
                    <a:cubicBezTo>
                      <a:pt x="3004" y="6614"/>
                      <a:pt x="3057" y="6606"/>
                      <a:pt x="3118" y="6591"/>
                    </a:cubicBezTo>
                    <a:cubicBezTo>
                      <a:pt x="3240" y="6568"/>
                      <a:pt x="3400" y="6545"/>
                      <a:pt x="3560" y="6530"/>
                    </a:cubicBezTo>
                    <a:cubicBezTo>
                      <a:pt x="3728" y="6507"/>
                      <a:pt x="3888" y="6499"/>
                      <a:pt x="4017" y="6492"/>
                    </a:cubicBezTo>
                    <a:close/>
                    <a:moveTo>
                      <a:pt x="4124" y="7322"/>
                    </a:moveTo>
                    <a:cubicBezTo>
                      <a:pt x="4124" y="7323"/>
                      <a:pt x="4177" y="7612"/>
                      <a:pt x="4246" y="8039"/>
                    </a:cubicBezTo>
                    <a:cubicBezTo>
                      <a:pt x="4284" y="8252"/>
                      <a:pt x="4314" y="8504"/>
                      <a:pt x="4353" y="8770"/>
                    </a:cubicBezTo>
                    <a:cubicBezTo>
                      <a:pt x="4368" y="8908"/>
                      <a:pt x="4391" y="9045"/>
                      <a:pt x="4406" y="9190"/>
                    </a:cubicBezTo>
                    <a:lnTo>
                      <a:pt x="4459" y="9616"/>
                    </a:lnTo>
                    <a:lnTo>
                      <a:pt x="4505" y="10051"/>
                    </a:lnTo>
                    <a:cubicBezTo>
                      <a:pt x="4520" y="10188"/>
                      <a:pt x="4528" y="10333"/>
                      <a:pt x="4543" y="10462"/>
                    </a:cubicBezTo>
                    <a:cubicBezTo>
                      <a:pt x="4566" y="10737"/>
                      <a:pt x="4589" y="10988"/>
                      <a:pt x="4604" y="11202"/>
                    </a:cubicBezTo>
                    <a:cubicBezTo>
                      <a:pt x="4635" y="11636"/>
                      <a:pt x="4642" y="11926"/>
                      <a:pt x="4642" y="11926"/>
                    </a:cubicBezTo>
                    <a:cubicBezTo>
                      <a:pt x="4642" y="11926"/>
                      <a:pt x="4581" y="11644"/>
                      <a:pt x="4513" y="11217"/>
                    </a:cubicBezTo>
                    <a:cubicBezTo>
                      <a:pt x="4482" y="10996"/>
                      <a:pt x="4444" y="10744"/>
                      <a:pt x="4413" y="10478"/>
                    </a:cubicBezTo>
                    <a:cubicBezTo>
                      <a:pt x="4391" y="10348"/>
                      <a:pt x="4375" y="10203"/>
                      <a:pt x="4360" y="10066"/>
                    </a:cubicBezTo>
                    <a:lnTo>
                      <a:pt x="4307" y="9632"/>
                    </a:lnTo>
                    <a:lnTo>
                      <a:pt x="4261" y="9205"/>
                    </a:lnTo>
                    <a:cubicBezTo>
                      <a:pt x="4246" y="9060"/>
                      <a:pt x="4231" y="8915"/>
                      <a:pt x="4223" y="8786"/>
                    </a:cubicBezTo>
                    <a:cubicBezTo>
                      <a:pt x="4192" y="8519"/>
                      <a:pt x="4177" y="8267"/>
                      <a:pt x="4162" y="8046"/>
                    </a:cubicBezTo>
                    <a:cubicBezTo>
                      <a:pt x="4132" y="7612"/>
                      <a:pt x="4124" y="7323"/>
                      <a:pt x="4124" y="7322"/>
                    </a:cubicBezTo>
                    <a:close/>
                    <a:moveTo>
                      <a:pt x="3080" y="6751"/>
                    </a:moveTo>
                    <a:cubicBezTo>
                      <a:pt x="3095" y="6858"/>
                      <a:pt x="3125" y="6995"/>
                      <a:pt x="3148" y="7155"/>
                    </a:cubicBezTo>
                    <a:lnTo>
                      <a:pt x="4192" y="7094"/>
                    </a:lnTo>
                    <a:lnTo>
                      <a:pt x="4192" y="7094"/>
                    </a:lnTo>
                    <a:lnTo>
                      <a:pt x="3164" y="7261"/>
                    </a:lnTo>
                    <a:cubicBezTo>
                      <a:pt x="3331" y="8473"/>
                      <a:pt x="3667" y="10821"/>
                      <a:pt x="3781" y="11529"/>
                    </a:cubicBezTo>
                    <a:cubicBezTo>
                      <a:pt x="3811" y="11750"/>
                      <a:pt x="3872" y="11964"/>
                      <a:pt x="3964" y="12170"/>
                    </a:cubicBezTo>
                    <a:lnTo>
                      <a:pt x="4497" y="12170"/>
                    </a:lnTo>
                    <a:lnTo>
                      <a:pt x="3750" y="12345"/>
                    </a:lnTo>
                    <a:lnTo>
                      <a:pt x="4063" y="12345"/>
                    </a:lnTo>
                    <a:cubicBezTo>
                      <a:pt x="4185" y="12520"/>
                      <a:pt x="4299" y="12535"/>
                      <a:pt x="4299" y="12535"/>
                    </a:cubicBezTo>
                    <a:lnTo>
                      <a:pt x="3964" y="12574"/>
                    </a:lnTo>
                    <a:cubicBezTo>
                      <a:pt x="3951" y="12575"/>
                      <a:pt x="3938" y="12576"/>
                      <a:pt x="3926" y="12576"/>
                    </a:cubicBezTo>
                    <a:cubicBezTo>
                      <a:pt x="3803" y="12576"/>
                      <a:pt x="3726" y="12505"/>
                      <a:pt x="3712" y="12353"/>
                    </a:cubicBezTo>
                    <a:lnTo>
                      <a:pt x="3080" y="6751"/>
                    </a:lnTo>
                    <a:close/>
                    <a:moveTo>
                      <a:pt x="3235" y="1"/>
                    </a:moveTo>
                    <a:cubicBezTo>
                      <a:pt x="3116" y="1"/>
                      <a:pt x="2995" y="8"/>
                      <a:pt x="2874" y="21"/>
                    </a:cubicBezTo>
                    <a:lnTo>
                      <a:pt x="2874" y="14"/>
                    </a:lnTo>
                    <a:cubicBezTo>
                      <a:pt x="1251" y="196"/>
                      <a:pt x="24" y="1561"/>
                      <a:pt x="8" y="3192"/>
                    </a:cubicBezTo>
                    <a:cubicBezTo>
                      <a:pt x="1" y="4823"/>
                      <a:pt x="1213" y="6202"/>
                      <a:pt x="2828" y="6408"/>
                    </a:cubicBezTo>
                    <a:cubicBezTo>
                      <a:pt x="2783" y="6454"/>
                      <a:pt x="2790" y="6454"/>
                      <a:pt x="2798" y="6515"/>
                    </a:cubicBezTo>
                    <a:lnTo>
                      <a:pt x="2805" y="6583"/>
                    </a:lnTo>
                    <a:cubicBezTo>
                      <a:pt x="2813" y="6667"/>
                      <a:pt x="2874" y="6736"/>
                      <a:pt x="2958" y="6751"/>
                    </a:cubicBezTo>
                    <a:lnTo>
                      <a:pt x="3598" y="12444"/>
                    </a:lnTo>
                    <a:cubicBezTo>
                      <a:pt x="3612" y="12599"/>
                      <a:pt x="3749" y="12721"/>
                      <a:pt x="3908" y="12721"/>
                    </a:cubicBezTo>
                    <a:cubicBezTo>
                      <a:pt x="3922" y="12721"/>
                      <a:pt x="3935" y="12720"/>
                      <a:pt x="3949" y="12718"/>
                    </a:cubicBezTo>
                    <a:lnTo>
                      <a:pt x="4596" y="12650"/>
                    </a:lnTo>
                    <a:cubicBezTo>
                      <a:pt x="4772" y="12627"/>
                      <a:pt x="4894" y="12474"/>
                      <a:pt x="4871" y="12299"/>
                    </a:cubicBezTo>
                    <a:lnTo>
                      <a:pt x="4238" y="6606"/>
                    </a:lnTo>
                    <a:cubicBezTo>
                      <a:pt x="4299" y="6568"/>
                      <a:pt x="4337" y="6492"/>
                      <a:pt x="4330" y="6415"/>
                    </a:cubicBezTo>
                    <a:lnTo>
                      <a:pt x="4322" y="6347"/>
                    </a:lnTo>
                    <a:cubicBezTo>
                      <a:pt x="4314" y="6286"/>
                      <a:pt x="4330" y="6294"/>
                      <a:pt x="4284" y="6263"/>
                    </a:cubicBezTo>
                    <a:cubicBezTo>
                      <a:pt x="5831" y="5722"/>
                      <a:pt x="6730" y="4106"/>
                      <a:pt x="6372" y="2506"/>
                    </a:cubicBezTo>
                    <a:cubicBezTo>
                      <a:pt x="6034" y="1031"/>
                      <a:pt x="4722" y="1"/>
                      <a:pt x="3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41"/>
              <p:cNvSpPr/>
              <p:nvPr/>
            </p:nvSpPr>
            <p:spPr>
              <a:xfrm>
                <a:off x="2899125" y="2774325"/>
                <a:ext cx="77450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211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35" y="1221"/>
                      <a:pt x="1170" y="2119"/>
                      <a:pt x="2364" y="2119"/>
                    </a:cubicBezTo>
                    <a:cubicBezTo>
                      <a:pt x="2452" y="2119"/>
                      <a:pt x="2541" y="2114"/>
                      <a:pt x="2630" y="2104"/>
                    </a:cubicBezTo>
                    <a:cubicBezTo>
                      <a:pt x="2891" y="2075"/>
                      <a:pt x="3097" y="1797"/>
                      <a:pt x="2662" y="1797"/>
                    </a:cubicBezTo>
                    <a:cubicBezTo>
                      <a:pt x="2640" y="1797"/>
                      <a:pt x="2617" y="1797"/>
                      <a:pt x="2592" y="1799"/>
                    </a:cubicBezTo>
                    <a:cubicBezTo>
                      <a:pt x="2478" y="1806"/>
                      <a:pt x="2363" y="1811"/>
                      <a:pt x="2246" y="1811"/>
                    </a:cubicBezTo>
                    <a:cubicBezTo>
                      <a:pt x="1824" y="1811"/>
                      <a:pt x="1375" y="1734"/>
                      <a:pt x="862" y="1334"/>
                    </a:cubicBezTo>
                    <a:cubicBezTo>
                      <a:pt x="443" y="991"/>
                      <a:pt x="145" y="519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1" name="Google Shape;6641;p41"/>
            <p:cNvSpPr/>
            <p:nvPr/>
          </p:nvSpPr>
          <p:spPr>
            <a:xfrm>
              <a:off x="7000875" y="2727400"/>
              <a:ext cx="247500" cy="24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8925D0A-8F0F-A9AE-BBAF-7B0FF8E8D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7" t="45853" b="32838"/>
          <a:stretch/>
        </p:blipFill>
        <p:spPr bwMode="auto">
          <a:xfrm>
            <a:off x="7710107" y="3752203"/>
            <a:ext cx="418068" cy="20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99;p39">
            <a:extLst>
              <a:ext uri="{FF2B5EF4-FFF2-40B4-BE49-F238E27FC236}">
                <a16:creationId xmlns:a16="http://schemas.microsoft.com/office/drawing/2014/main" id="{2E8CC9C3-0246-445F-9E24-D99868A2D6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519" y="552039"/>
            <a:ext cx="7580962" cy="648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relation of days and sending the complaint to companies is unrelated </a:t>
            </a:r>
          </a:p>
        </p:txBody>
      </p:sp>
      <p:sp>
        <p:nvSpPr>
          <p:cNvPr id="4" name="Google Shape;6198;p39">
            <a:extLst>
              <a:ext uri="{FF2B5EF4-FFF2-40B4-BE49-F238E27FC236}">
                <a16:creationId xmlns:a16="http://schemas.microsoft.com/office/drawing/2014/main" id="{945C4C04-BAFD-D36A-331B-3423E7199DDD}"/>
              </a:ext>
            </a:extLst>
          </p:cNvPr>
          <p:cNvSpPr txBox="1">
            <a:spLocks/>
          </p:cNvSpPr>
          <p:nvPr/>
        </p:nvSpPr>
        <p:spPr>
          <a:xfrm>
            <a:off x="2969077" y="2528898"/>
            <a:ext cx="3045745" cy="203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sz="1600" dirty="0"/>
              <a:t>The sending period can possibly take up to nineteen days.</a:t>
            </a:r>
          </a:p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sz="1600" dirty="0"/>
              <a:t>However, </a:t>
            </a:r>
            <a:r>
              <a:rPr lang="en-US" sz="1600" b="1" dirty="0"/>
              <a:t>86% </a:t>
            </a:r>
            <a:r>
              <a:rPr lang="en-US" sz="1600" dirty="0"/>
              <a:t>of complaints were being sent to the companies within 2 days receival.</a:t>
            </a:r>
          </a:p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endParaRPr lang="en-US" sz="1600" dirty="0"/>
          </a:p>
        </p:txBody>
      </p:sp>
      <p:sp>
        <p:nvSpPr>
          <p:cNvPr id="2" name="Google Shape;6198;p39">
            <a:extLst>
              <a:ext uri="{FF2B5EF4-FFF2-40B4-BE49-F238E27FC236}">
                <a16:creationId xmlns:a16="http://schemas.microsoft.com/office/drawing/2014/main" id="{0064607E-9B45-F006-79F0-346ACA6AC02E}"/>
              </a:ext>
            </a:extLst>
          </p:cNvPr>
          <p:cNvSpPr txBox="1">
            <a:spLocks/>
          </p:cNvSpPr>
          <p:nvPr/>
        </p:nvSpPr>
        <p:spPr>
          <a:xfrm>
            <a:off x="5901289" y="2341841"/>
            <a:ext cx="2580239" cy="111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sz="1600" b="1" dirty="0"/>
              <a:t>99%</a:t>
            </a:r>
            <a:r>
              <a:rPr lang="en-US" sz="1600" dirty="0"/>
              <a:t> of complaints were giving a timely response from the companies.</a:t>
            </a:r>
          </a:p>
        </p:txBody>
      </p:sp>
      <p:sp>
        <p:nvSpPr>
          <p:cNvPr id="2049" name="Google Shape;6198;p39">
            <a:extLst>
              <a:ext uri="{FF2B5EF4-FFF2-40B4-BE49-F238E27FC236}">
                <a16:creationId xmlns:a16="http://schemas.microsoft.com/office/drawing/2014/main" id="{8727BD61-37DD-8F60-B259-5CA366044A8F}"/>
              </a:ext>
            </a:extLst>
          </p:cNvPr>
          <p:cNvSpPr txBox="1">
            <a:spLocks/>
          </p:cNvSpPr>
          <p:nvPr/>
        </p:nvSpPr>
        <p:spPr>
          <a:xfrm>
            <a:off x="662472" y="1777434"/>
            <a:ext cx="2299343" cy="203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indent="-317500" algn="l">
              <a:spcBef>
                <a:spcPts val="1600"/>
              </a:spcBef>
              <a:buFont typeface="Fira Sans Condensed"/>
              <a:buChar char="◈"/>
            </a:pPr>
            <a:r>
              <a:rPr lang="en-US" sz="1600" dirty="0"/>
              <a:t>After consumers send their complaints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0F0B58-6A3D-D221-3085-C38F501A3094}"/>
              </a:ext>
            </a:extLst>
          </p:cNvPr>
          <p:cNvGrpSpPr/>
          <p:nvPr/>
        </p:nvGrpSpPr>
        <p:grpSpPr>
          <a:xfrm>
            <a:off x="4114848" y="1527368"/>
            <a:ext cx="674772" cy="674854"/>
            <a:chOff x="4114848" y="1527368"/>
            <a:chExt cx="674772" cy="67485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8EC5EBB-8937-6F5C-007A-37F78C00EEBD}"/>
                </a:ext>
              </a:extLst>
            </p:cNvPr>
            <p:cNvGrpSpPr/>
            <p:nvPr/>
          </p:nvGrpSpPr>
          <p:grpSpPr>
            <a:xfrm>
              <a:off x="4114848" y="1527368"/>
              <a:ext cx="674772" cy="674854"/>
              <a:chOff x="4234565" y="1346683"/>
              <a:chExt cx="674772" cy="674854"/>
            </a:xfrm>
          </p:grpSpPr>
          <p:grpSp>
            <p:nvGrpSpPr>
              <p:cNvPr id="12" name="Google Shape;7353;p47">
                <a:extLst>
                  <a:ext uri="{FF2B5EF4-FFF2-40B4-BE49-F238E27FC236}">
                    <a16:creationId xmlns:a16="http://schemas.microsoft.com/office/drawing/2014/main" id="{F1CA3BB2-F763-5EF3-4EFA-553042F3C4D4}"/>
                  </a:ext>
                </a:extLst>
              </p:cNvPr>
              <p:cNvGrpSpPr/>
              <p:nvPr/>
            </p:nvGrpSpPr>
            <p:grpSpPr>
              <a:xfrm>
                <a:off x="4234565" y="1346683"/>
                <a:ext cx="674772" cy="674854"/>
                <a:chOff x="60038" y="494995"/>
                <a:chExt cx="840418" cy="840520"/>
              </a:xfrm>
            </p:grpSpPr>
            <p:sp>
              <p:nvSpPr>
                <p:cNvPr id="13" name="Google Shape;7354;p47">
                  <a:extLst>
                    <a:ext uri="{FF2B5EF4-FFF2-40B4-BE49-F238E27FC236}">
                      <a16:creationId xmlns:a16="http://schemas.microsoft.com/office/drawing/2014/main" id="{623184C7-4F13-E139-F237-725CBED2A80A}"/>
                    </a:ext>
                  </a:extLst>
                </p:cNvPr>
                <p:cNvSpPr/>
                <p:nvPr/>
              </p:nvSpPr>
              <p:spPr>
                <a:xfrm>
                  <a:off x="60038" y="494995"/>
                  <a:ext cx="840418" cy="840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9" h="13599" extrusionOk="0">
                      <a:moveTo>
                        <a:pt x="6800" y="0"/>
                      </a:moveTo>
                      <a:cubicBezTo>
                        <a:pt x="3047" y="0"/>
                        <a:pt x="1" y="3046"/>
                        <a:pt x="1" y="6799"/>
                      </a:cubicBezTo>
                      <a:cubicBezTo>
                        <a:pt x="1" y="10552"/>
                        <a:pt x="3047" y="13598"/>
                        <a:pt x="6800" y="13598"/>
                      </a:cubicBezTo>
                      <a:cubicBezTo>
                        <a:pt x="10553" y="13598"/>
                        <a:pt x="13599" y="10552"/>
                        <a:pt x="13599" y="6799"/>
                      </a:cubicBezTo>
                      <a:cubicBezTo>
                        <a:pt x="13599" y="3046"/>
                        <a:pt x="10553" y="0"/>
                        <a:pt x="68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28575" dist="9525" dir="5400000" algn="bl" rotWithShape="0">
                    <a:schemeClr val="dk2">
                      <a:alpha val="4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7355;p47">
                  <a:extLst>
                    <a:ext uri="{FF2B5EF4-FFF2-40B4-BE49-F238E27FC236}">
                      <a16:creationId xmlns:a16="http://schemas.microsoft.com/office/drawing/2014/main" id="{A45095E7-E107-3B09-45D2-8C868F961E3A}"/>
                    </a:ext>
                  </a:extLst>
                </p:cNvPr>
                <p:cNvSpPr/>
                <p:nvPr/>
              </p:nvSpPr>
              <p:spPr>
                <a:xfrm>
                  <a:off x="154381" y="589372"/>
                  <a:ext cx="651732" cy="65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9" h="13599" extrusionOk="0">
                      <a:moveTo>
                        <a:pt x="6800" y="0"/>
                      </a:moveTo>
                      <a:cubicBezTo>
                        <a:pt x="3047" y="0"/>
                        <a:pt x="1" y="3046"/>
                        <a:pt x="1" y="6799"/>
                      </a:cubicBezTo>
                      <a:cubicBezTo>
                        <a:pt x="1" y="10552"/>
                        <a:pt x="3047" y="13598"/>
                        <a:pt x="6800" y="13598"/>
                      </a:cubicBezTo>
                      <a:cubicBezTo>
                        <a:pt x="10553" y="13598"/>
                        <a:pt x="13599" y="10552"/>
                        <a:pt x="13599" y="6799"/>
                      </a:cubicBezTo>
                      <a:cubicBezTo>
                        <a:pt x="13599" y="3046"/>
                        <a:pt x="10553" y="0"/>
                        <a:pt x="68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7386;p47">
                <a:extLst>
                  <a:ext uri="{FF2B5EF4-FFF2-40B4-BE49-F238E27FC236}">
                    <a16:creationId xmlns:a16="http://schemas.microsoft.com/office/drawing/2014/main" id="{28175249-0CBE-D8D3-1650-5EF495DEF2D7}"/>
                  </a:ext>
                </a:extLst>
              </p:cNvPr>
              <p:cNvGrpSpPr/>
              <p:nvPr/>
            </p:nvGrpSpPr>
            <p:grpSpPr>
              <a:xfrm>
                <a:off x="4434595" y="1548442"/>
                <a:ext cx="274711" cy="271335"/>
                <a:chOff x="-37808850" y="3221575"/>
                <a:chExt cx="321375" cy="317425"/>
              </a:xfrm>
            </p:grpSpPr>
            <p:sp>
              <p:nvSpPr>
                <p:cNvPr id="28" name="Google Shape;7387;p47">
                  <a:extLst>
                    <a:ext uri="{FF2B5EF4-FFF2-40B4-BE49-F238E27FC236}">
                      <a16:creationId xmlns:a16="http://schemas.microsoft.com/office/drawing/2014/main" id="{1A2686D1-8573-14F2-5434-302C2FAB604D}"/>
                    </a:ext>
                  </a:extLst>
                </p:cNvPr>
                <p:cNvSpPr/>
                <p:nvPr/>
              </p:nvSpPr>
              <p:spPr>
                <a:xfrm>
                  <a:off x="-37808850" y="3294050"/>
                  <a:ext cx="261500" cy="2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0" h="9798" extrusionOk="0">
                      <a:moveTo>
                        <a:pt x="6091" y="980"/>
                      </a:moveTo>
                      <a:cubicBezTo>
                        <a:pt x="6596" y="980"/>
                        <a:pt x="7119" y="1154"/>
                        <a:pt x="7562" y="1520"/>
                      </a:cubicBezTo>
                      <a:cubicBezTo>
                        <a:pt x="7719" y="1677"/>
                        <a:pt x="7751" y="1898"/>
                        <a:pt x="7593" y="2087"/>
                      </a:cubicBezTo>
                      <a:cubicBezTo>
                        <a:pt x="7518" y="2181"/>
                        <a:pt x="7387" y="2241"/>
                        <a:pt x="7260" y="2241"/>
                      </a:cubicBezTo>
                      <a:cubicBezTo>
                        <a:pt x="7174" y="2241"/>
                        <a:pt x="7090" y="2213"/>
                        <a:pt x="7026" y="2150"/>
                      </a:cubicBezTo>
                      <a:cubicBezTo>
                        <a:pt x="6747" y="1918"/>
                        <a:pt x="6415" y="1807"/>
                        <a:pt x="6101" y="1807"/>
                      </a:cubicBezTo>
                      <a:cubicBezTo>
                        <a:pt x="5776" y="1807"/>
                        <a:pt x="5470" y="1925"/>
                        <a:pt x="5262" y="2150"/>
                      </a:cubicBezTo>
                      <a:cubicBezTo>
                        <a:pt x="5183" y="2229"/>
                        <a:pt x="5073" y="2268"/>
                        <a:pt x="4962" y="2268"/>
                      </a:cubicBezTo>
                      <a:cubicBezTo>
                        <a:pt x="4852" y="2268"/>
                        <a:pt x="4742" y="2229"/>
                        <a:pt x="4663" y="2150"/>
                      </a:cubicBezTo>
                      <a:cubicBezTo>
                        <a:pt x="4506" y="1992"/>
                        <a:pt x="4506" y="1709"/>
                        <a:pt x="4663" y="1551"/>
                      </a:cubicBezTo>
                      <a:cubicBezTo>
                        <a:pt x="5037" y="1177"/>
                        <a:pt x="5553" y="980"/>
                        <a:pt x="6091" y="980"/>
                      </a:cubicBezTo>
                      <a:close/>
                      <a:moveTo>
                        <a:pt x="3781" y="7852"/>
                      </a:moveTo>
                      <a:lnTo>
                        <a:pt x="4348" y="8451"/>
                      </a:lnTo>
                      <a:lnTo>
                        <a:pt x="4002" y="8797"/>
                      </a:lnTo>
                      <a:cubicBezTo>
                        <a:pt x="3923" y="8876"/>
                        <a:pt x="3812" y="8915"/>
                        <a:pt x="3702" y="8915"/>
                      </a:cubicBezTo>
                      <a:cubicBezTo>
                        <a:pt x="3592" y="8915"/>
                        <a:pt x="3482" y="8876"/>
                        <a:pt x="3403" y="8797"/>
                      </a:cubicBezTo>
                      <a:cubicBezTo>
                        <a:pt x="3214" y="8640"/>
                        <a:pt x="3214" y="8356"/>
                        <a:pt x="3403" y="8199"/>
                      </a:cubicBezTo>
                      <a:lnTo>
                        <a:pt x="3781" y="7852"/>
                      </a:lnTo>
                      <a:close/>
                      <a:moveTo>
                        <a:pt x="6201" y="1"/>
                      </a:moveTo>
                      <a:cubicBezTo>
                        <a:pt x="5236" y="1"/>
                        <a:pt x="4264" y="375"/>
                        <a:pt x="3529" y="1110"/>
                      </a:cubicBezTo>
                      <a:lnTo>
                        <a:pt x="2363" y="2307"/>
                      </a:lnTo>
                      <a:cubicBezTo>
                        <a:pt x="2269" y="2370"/>
                        <a:pt x="2206" y="2402"/>
                        <a:pt x="2048" y="2402"/>
                      </a:cubicBezTo>
                      <a:cubicBezTo>
                        <a:pt x="1450" y="2465"/>
                        <a:pt x="851" y="2622"/>
                        <a:pt x="378" y="3095"/>
                      </a:cubicBezTo>
                      <a:cubicBezTo>
                        <a:pt x="0" y="3441"/>
                        <a:pt x="0" y="4040"/>
                        <a:pt x="347" y="4418"/>
                      </a:cubicBezTo>
                      <a:lnTo>
                        <a:pt x="3182" y="7254"/>
                      </a:lnTo>
                      <a:lnTo>
                        <a:pt x="2773" y="7663"/>
                      </a:lnTo>
                      <a:cubicBezTo>
                        <a:pt x="2300" y="8136"/>
                        <a:pt x="2300" y="8923"/>
                        <a:pt x="2773" y="9427"/>
                      </a:cubicBezTo>
                      <a:cubicBezTo>
                        <a:pt x="3009" y="9664"/>
                        <a:pt x="3324" y="9782"/>
                        <a:pt x="3647" y="9782"/>
                      </a:cubicBezTo>
                      <a:cubicBezTo>
                        <a:pt x="3970" y="9782"/>
                        <a:pt x="4301" y="9664"/>
                        <a:pt x="4569" y="9427"/>
                      </a:cubicBezTo>
                      <a:lnTo>
                        <a:pt x="4947" y="9018"/>
                      </a:lnTo>
                      <a:lnTo>
                        <a:pt x="5419" y="9490"/>
                      </a:lnTo>
                      <a:cubicBezTo>
                        <a:pt x="5624" y="9695"/>
                        <a:pt x="5868" y="9798"/>
                        <a:pt x="6112" y="9798"/>
                      </a:cubicBezTo>
                      <a:cubicBezTo>
                        <a:pt x="6357" y="9798"/>
                        <a:pt x="6601" y="9695"/>
                        <a:pt x="6805" y="9490"/>
                      </a:cubicBezTo>
                      <a:cubicBezTo>
                        <a:pt x="7278" y="9018"/>
                        <a:pt x="7436" y="8388"/>
                        <a:pt x="7467" y="7852"/>
                      </a:cubicBezTo>
                      <a:cubicBezTo>
                        <a:pt x="7467" y="7726"/>
                        <a:pt x="7499" y="7663"/>
                        <a:pt x="7593" y="7569"/>
                      </a:cubicBezTo>
                      <a:lnTo>
                        <a:pt x="8696" y="6466"/>
                      </a:lnTo>
                      <a:cubicBezTo>
                        <a:pt x="10460" y="4702"/>
                        <a:pt x="10145" y="1740"/>
                        <a:pt x="8066" y="511"/>
                      </a:cubicBezTo>
                      <a:cubicBezTo>
                        <a:pt x="7496" y="170"/>
                        <a:pt x="6850" y="1"/>
                        <a:pt x="62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7388;p47">
                  <a:extLst>
                    <a:ext uri="{FF2B5EF4-FFF2-40B4-BE49-F238E27FC236}">
                      <a16:creationId xmlns:a16="http://schemas.microsoft.com/office/drawing/2014/main" id="{9D1F3940-2B56-8BEA-AD8E-AAFC7F927100}"/>
                    </a:ext>
                  </a:extLst>
                </p:cNvPr>
                <p:cNvSpPr/>
                <p:nvPr/>
              </p:nvSpPr>
              <p:spPr>
                <a:xfrm>
                  <a:off x="-37601700" y="3221575"/>
                  <a:ext cx="114225" cy="11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4451" extrusionOk="0">
                      <a:moveTo>
                        <a:pt x="3226" y="0"/>
                      </a:moveTo>
                      <a:cubicBezTo>
                        <a:pt x="2907" y="0"/>
                        <a:pt x="2584" y="118"/>
                        <a:pt x="2332" y="355"/>
                      </a:cubicBezTo>
                      <a:lnTo>
                        <a:pt x="0" y="2686"/>
                      </a:lnTo>
                      <a:cubicBezTo>
                        <a:pt x="788" y="3095"/>
                        <a:pt x="1355" y="3631"/>
                        <a:pt x="1796" y="4450"/>
                      </a:cubicBezTo>
                      <a:lnTo>
                        <a:pt x="4096" y="2119"/>
                      </a:lnTo>
                      <a:cubicBezTo>
                        <a:pt x="4568" y="1646"/>
                        <a:pt x="4568" y="859"/>
                        <a:pt x="4096" y="355"/>
                      </a:cubicBezTo>
                      <a:cubicBezTo>
                        <a:pt x="3860" y="118"/>
                        <a:pt x="3545" y="0"/>
                        <a:pt x="32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2051" name="Picture 2050" descr="Consumer Financial Protection Bureau - Wikipedia">
              <a:extLst>
                <a:ext uri="{FF2B5EF4-FFF2-40B4-BE49-F238E27FC236}">
                  <a16:creationId xmlns:a16="http://schemas.microsoft.com/office/drawing/2014/main" id="{894654FA-983B-DC6E-CAB2-5C6E38CE2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170" y="1617159"/>
              <a:ext cx="497935" cy="497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FA3C5828-5CC3-C1A8-B035-621B8689B7C2}"/>
              </a:ext>
            </a:extLst>
          </p:cNvPr>
          <p:cNvGrpSpPr/>
          <p:nvPr/>
        </p:nvGrpSpPr>
        <p:grpSpPr>
          <a:xfrm>
            <a:off x="1473397" y="1519141"/>
            <a:ext cx="674772" cy="674854"/>
            <a:chOff x="1497759" y="1254259"/>
            <a:chExt cx="674772" cy="674854"/>
          </a:xfrm>
        </p:grpSpPr>
        <p:grpSp>
          <p:nvGrpSpPr>
            <p:cNvPr id="9" name="Google Shape;7350;p47">
              <a:extLst>
                <a:ext uri="{FF2B5EF4-FFF2-40B4-BE49-F238E27FC236}">
                  <a16:creationId xmlns:a16="http://schemas.microsoft.com/office/drawing/2014/main" id="{F1310E74-3C1F-FF40-BA69-AAE455C2284E}"/>
                </a:ext>
              </a:extLst>
            </p:cNvPr>
            <p:cNvGrpSpPr/>
            <p:nvPr/>
          </p:nvGrpSpPr>
          <p:grpSpPr>
            <a:xfrm>
              <a:off x="1497759" y="1254259"/>
              <a:ext cx="674772" cy="674854"/>
              <a:chOff x="60038" y="494995"/>
              <a:chExt cx="840418" cy="840520"/>
            </a:xfrm>
          </p:grpSpPr>
          <p:sp>
            <p:nvSpPr>
              <p:cNvPr id="10" name="Google Shape;7351;p47">
                <a:extLst>
                  <a:ext uri="{FF2B5EF4-FFF2-40B4-BE49-F238E27FC236}">
                    <a16:creationId xmlns:a16="http://schemas.microsoft.com/office/drawing/2014/main" id="{1B2F5F27-EC55-C7A5-50CC-C08676ED3EBF}"/>
                  </a:ext>
                </a:extLst>
              </p:cNvPr>
              <p:cNvSpPr/>
              <p:nvPr/>
            </p:nvSpPr>
            <p:spPr>
              <a:xfrm>
                <a:off x="60038" y="494995"/>
                <a:ext cx="840418" cy="840520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9525" dir="5400000" algn="bl" rotWithShape="0">
                  <a:schemeClr val="dk2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352;p47">
                <a:extLst>
                  <a:ext uri="{FF2B5EF4-FFF2-40B4-BE49-F238E27FC236}">
                    <a16:creationId xmlns:a16="http://schemas.microsoft.com/office/drawing/2014/main" id="{20CA1D63-D2AD-5422-5C0B-04256202F1A5}"/>
                  </a:ext>
                </a:extLst>
              </p:cNvPr>
              <p:cNvSpPr/>
              <p:nvPr/>
            </p:nvSpPr>
            <p:spPr>
              <a:xfrm>
                <a:off x="154381" y="589372"/>
                <a:ext cx="651732" cy="651766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052" name="Picture 4" descr="81,359 Consumer Logo Royalty-Free Photos and Stock Images | Shutterstock">
              <a:extLst>
                <a:ext uri="{FF2B5EF4-FFF2-40B4-BE49-F238E27FC236}">
                  <a16:creationId xmlns:a16="http://schemas.microsoft.com/office/drawing/2014/main" id="{CA66577E-2353-8443-5D5F-8A63D729CB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333" y1="41500" x2="52667" y2="44167"/>
                          <a14:foregroundMark x1="63500" y1="40000" x2="65333" y2="42667"/>
                          <a14:foregroundMark x1="65000" y1="54333" x2="66667" y2="56667"/>
                          <a14:foregroundMark x1="31333" y1="57833" x2="35167" y2="52000"/>
                          <a14:foregroundMark x1="35000" y1="42000" x2="40199" y2="36801"/>
                          <a14:backgroundMark x1="42000" y1="35667" x2="39833" y2="33500"/>
                          <a14:backgroundMark x1="42667" y1="34500" x2="42000" y2="32833"/>
                          <a14:backgroundMark x1="42000" y1="33667" x2="42833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71" t="29915" r="21689" b="29682"/>
            <a:stretch/>
          </p:blipFill>
          <p:spPr bwMode="auto">
            <a:xfrm>
              <a:off x="1604691" y="1440797"/>
              <a:ext cx="460908" cy="33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8C9AE-6810-8582-B46B-7ED65DE20118}"/>
              </a:ext>
            </a:extLst>
          </p:cNvPr>
          <p:cNvGrpSpPr/>
          <p:nvPr/>
        </p:nvGrpSpPr>
        <p:grpSpPr>
          <a:xfrm>
            <a:off x="6719909" y="1546709"/>
            <a:ext cx="674772" cy="674854"/>
            <a:chOff x="6719909" y="1546709"/>
            <a:chExt cx="674772" cy="674854"/>
          </a:xfrm>
        </p:grpSpPr>
        <p:grpSp>
          <p:nvGrpSpPr>
            <p:cNvPr id="15" name="Google Shape;7356;p47">
              <a:extLst>
                <a:ext uri="{FF2B5EF4-FFF2-40B4-BE49-F238E27FC236}">
                  <a16:creationId xmlns:a16="http://schemas.microsoft.com/office/drawing/2014/main" id="{A7C8D342-570B-D92D-9DED-912CE06B4A65}"/>
                </a:ext>
              </a:extLst>
            </p:cNvPr>
            <p:cNvGrpSpPr/>
            <p:nvPr/>
          </p:nvGrpSpPr>
          <p:grpSpPr>
            <a:xfrm>
              <a:off x="6719909" y="1546709"/>
              <a:ext cx="674772" cy="674854"/>
              <a:chOff x="60038" y="494995"/>
              <a:chExt cx="840418" cy="840520"/>
            </a:xfrm>
          </p:grpSpPr>
          <p:sp>
            <p:nvSpPr>
              <p:cNvPr id="16" name="Google Shape;7357;p47">
                <a:extLst>
                  <a:ext uri="{FF2B5EF4-FFF2-40B4-BE49-F238E27FC236}">
                    <a16:creationId xmlns:a16="http://schemas.microsoft.com/office/drawing/2014/main" id="{D19BE362-C097-B65F-9217-C41BCC7567DE}"/>
                  </a:ext>
                </a:extLst>
              </p:cNvPr>
              <p:cNvSpPr/>
              <p:nvPr/>
            </p:nvSpPr>
            <p:spPr>
              <a:xfrm>
                <a:off x="60038" y="494995"/>
                <a:ext cx="840418" cy="840520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9525" dir="5400000" algn="bl" rotWithShape="0">
                  <a:schemeClr val="dk2"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358;p47">
                <a:extLst>
                  <a:ext uri="{FF2B5EF4-FFF2-40B4-BE49-F238E27FC236}">
                    <a16:creationId xmlns:a16="http://schemas.microsoft.com/office/drawing/2014/main" id="{05D81D19-0FBE-E797-4200-AA31DA56EC95}"/>
                  </a:ext>
                </a:extLst>
              </p:cNvPr>
              <p:cNvSpPr/>
              <p:nvPr/>
            </p:nvSpPr>
            <p:spPr>
              <a:xfrm>
                <a:off x="154381" y="589372"/>
                <a:ext cx="651732" cy="651766"/>
              </a:xfrm>
              <a:custGeom>
                <a:avLst/>
                <a:gdLst/>
                <a:ahLst/>
                <a:cxnLst/>
                <a:rect l="l" t="t" r="r" b="b"/>
                <a:pathLst>
                  <a:path w="13599" h="13599" extrusionOk="0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2054" name="Picture 6" descr="Company Logo Png: Over 5,292 Royalty-Free Licensable Stock Illustrations &amp;  Drawings | Shutterstock">
              <a:extLst>
                <a:ext uri="{FF2B5EF4-FFF2-40B4-BE49-F238E27FC236}">
                  <a16:creationId xmlns:a16="http://schemas.microsoft.com/office/drawing/2014/main" id="{536DA170-EE07-888E-822A-485209BEC3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4" t="16032" r="29509" b="43333"/>
            <a:stretch/>
          </p:blipFill>
          <p:spPr bwMode="auto">
            <a:xfrm>
              <a:off x="6847327" y="1669127"/>
              <a:ext cx="419936" cy="372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9904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2FC00-435D-91D7-278E-B5B5F218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D0E564-DCCF-18F9-00B3-9F55A6A29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1" r="3163"/>
          <a:stretch/>
        </p:blipFill>
        <p:spPr bwMode="auto">
          <a:xfrm>
            <a:off x="549211" y="343874"/>
            <a:ext cx="7883225" cy="47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1E557C-2B52-A974-3451-69DB3AEEB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349" t="4681" r="-1" b="4681"/>
          <a:stretch/>
        </p:blipFill>
        <p:spPr>
          <a:xfrm>
            <a:off x="8588828" y="70193"/>
            <a:ext cx="498022" cy="5003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025917-F9DC-B30C-173B-4FDA130AC9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349" t="4681" r="-1" b="4681"/>
          <a:stretch/>
        </p:blipFill>
        <p:spPr>
          <a:xfrm>
            <a:off x="-105202" y="70193"/>
            <a:ext cx="498022" cy="500311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17C7C73-E240-4D8B-3E7B-B522611FAD72}"/>
              </a:ext>
            </a:extLst>
          </p:cNvPr>
          <p:cNvSpPr/>
          <p:nvPr/>
        </p:nvSpPr>
        <p:spPr>
          <a:xfrm rot="19192211">
            <a:off x="5774119" y="3258077"/>
            <a:ext cx="639134" cy="9360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2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8B301C-9CA2-EE57-D9DC-14487E05A9A3}"/>
              </a:ext>
            </a:extLst>
          </p:cNvPr>
          <p:cNvSpPr/>
          <p:nvPr/>
        </p:nvSpPr>
        <p:spPr>
          <a:xfrm>
            <a:off x="1797987" y="793004"/>
            <a:ext cx="3955831" cy="11055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Fira Sans Condensed" panose="020B0503050000020004" pitchFamily="34" charset="0"/>
              </a:rPr>
              <a:t>On of the reasons the volume of complaints increased after 2019 is due to some companies failing to respond to consumer complaints during the pandemic.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479C79-3D60-2A84-33AE-A73B1BFBDB55}"/>
              </a:ext>
            </a:extLst>
          </p:cNvPr>
          <p:cNvSpPr txBox="1"/>
          <p:nvPr/>
        </p:nvSpPr>
        <p:spPr>
          <a:xfrm>
            <a:off x="1330776" y="130773"/>
            <a:ext cx="67401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IM Fell English SC" panose="020B0604020202020204" charset="0"/>
              </a:rPr>
              <a:t>The volume of complaints increased sharply since 2019</a:t>
            </a:r>
          </a:p>
          <a:p>
            <a:endParaRPr lang="en-US" dirty="0"/>
          </a:p>
        </p:txBody>
      </p:sp>
      <p:pic>
        <p:nvPicPr>
          <p:cNvPr id="1026" name="Picture 2" descr="Virus Clipart Images – Browse 43,050 Stock Photos, Vectors, and Video |  Adobe Stock">
            <a:extLst>
              <a:ext uri="{FF2B5EF4-FFF2-40B4-BE49-F238E27FC236}">
                <a16:creationId xmlns:a16="http://schemas.microsoft.com/office/drawing/2014/main" id="{2C69A57A-AED8-6FD7-001C-0574E7CE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986" y="1629239"/>
            <a:ext cx="520198" cy="5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54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683D2-3635-9CA9-19E5-8E5541F9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634632-E4E8-F6C9-52F5-E843A36E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8588828" y="70193"/>
            <a:ext cx="498022" cy="5003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CCC39E-E951-FCE7-5D75-078E0CDA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-105202" y="70193"/>
            <a:ext cx="498022" cy="5003113"/>
          </a:xfrm>
          <a:prstGeom prst="rect">
            <a:avLst/>
          </a:prstGeom>
        </p:spPr>
      </p:pic>
      <p:sp>
        <p:nvSpPr>
          <p:cNvPr id="6" name="Google Shape;6199;p39">
            <a:extLst>
              <a:ext uri="{FF2B5EF4-FFF2-40B4-BE49-F238E27FC236}">
                <a16:creationId xmlns:a16="http://schemas.microsoft.com/office/drawing/2014/main" id="{C6080886-68C7-51A2-ECD2-95EEC3013F82}"/>
              </a:ext>
            </a:extLst>
          </p:cNvPr>
          <p:cNvSpPr txBox="1">
            <a:spLocks/>
          </p:cNvSpPr>
          <p:nvPr/>
        </p:nvSpPr>
        <p:spPr>
          <a:xfrm>
            <a:off x="688850" y="70193"/>
            <a:ext cx="7603948" cy="57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M Fell English SC"/>
              <a:buNone/>
              <a:defRPr sz="58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The volume of complaints is increasing in each quarter since 2019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D534967-E058-31A4-FBFB-B836EAFFF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0" r="5760"/>
          <a:stretch/>
        </p:blipFill>
        <p:spPr bwMode="auto">
          <a:xfrm>
            <a:off x="790502" y="454446"/>
            <a:ext cx="7562996" cy="461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7DF29-A045-FFA3-9C8F-3CA4B9FA6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AC55F9-68FD-63AD-B48B-B59FC664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8588828" y="70193"/>
            <a:ext cx="498022" cy="5003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5E1262-C83E-8727-1860-7B2FA917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49" t="4681" r="-1" b="4681"/>
          <a:stretch/>
        </p:blipFill>
        <p:spPr>
          <a:xfrm>
            <a:off x="-105202" y="70193"/>
            <a:ext cx="498022" cy="500311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86922E-03A8-4C6D-0B13-419D05880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0" r="2526"/>
          <a:stretch/>
        </p:blipFill>
        <p:spPr bwMode="auto">
          <a:xfrm>
            <a:off x="968552" y="440921"/>
            <a:ext cx="7275405" cy="463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199;p39">
            <a:extLst>
              <a:ext uri="{FF2B5EF4-FFF2-40B4-BE49-F238E27FC236}">
                <a16:creationId xmlns:a16="http://schemas.microsoft.com/office/drawing/2014/main" id="{D31AAD5C-27C6-BEFC-ADC9-18F3C1EDA149}"/>
              </a:ext>
            </a:extLst>
          </p:cNvPr>
          <p:cNvSpPr txBox="1">
            <a:spLocks/>
          </p:cNvSpPr>
          <p:nvPr/>
        </p:nvSpPr>
        <p:spPr>
          <a:xfrm>
            <a:off x="571500" y="92787"/>
            <a:ext cx="7603948" cy="57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M Fell English SC"/>
              <a:buNone/>
              <a:defRPr sz="5800" b="0" i="0" u="none" strike="noStrike" cap="none">
                <a:solidFill>
                  <a:schemeClr val="dk1"/>
                </a:solidFill>
                <a:latin typeface="IM Fell English SC"/>
                <a:ea typeface="IM Fell English SC"/>
                <a:cs typeface="IM Fell English SC"/>
                <a:sym typeface="IM Fell English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The most used submission method goes for the web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562FEF8-78C2-BC30-5D1E-F89CCA706A53}"/>
              </a:ext>
            </a:extLst>
          </p:cNvPr>
          <p:cNvSpPr/>
          <p:nvPr/>
        </p:nvSpPr>
        <p:spPr>
          <a:xfrm rot="18675412">
            <a:off x="5517508" y="2312042"/>
            <a:ext cx="2362208" cy="13972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bg1">
                <a:lumMod val="2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9102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Academia Aesthetic Style Newsletter by Slidesgo">
  <a:themeElements>
    <a:clrScheme name="Simple Light">
      <a:dk1>
        <a:srgbClr val="786446"/>
      </a:dk1>
      <a:lt1>
        <a:srgbClr val="FCFCFC"/>
      </a:lt1>
      <a:dk2>
        <a:srgbClr val="483C2A"/>
      </a:dk2>
      <a:lt2>
        <a:srgbClr val="A68C63"/>
      </a:lt2>
      <a:accent1>
        <a:srgbClr val="C2AF86"/>
      </a:accent1>
      <a:accent2>
        <a:srgbClr val="FBF3DC"/>
      </a:accent2>
      <a:accent3>
        <a:srgbClr val="CF9B90"/>
      </a:accent3>
      <a:accent4>
        <a:srgbClr val="FFFFFF"/>
      </a:accent4>
      <a:accent5>
        <a:srgbClr val="FFFFFF"/>
      </a:accent5>
      <a:accent6>
        <a:srgbClr val="FFFFFF"/>
      </a:accent6>
      <a:hlink>
        <a:srgbClr val="7864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1193</Words>
  <Application>Microsoft Office PowerPoint</Application>
  <PresentationFormat>On-screen Show (16:9)</PresentationFormat>
  <Paragraphs>201</Paragraphs>
  <Slides>26</Slides>
  <Notes>8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IM Fell English SC</vt:lpstr>
      <vt:lpstr>Arial</vt:lpstr>
      <vt:lpstr>Times New Roman</vt:lpstr>
      <vt:lpstr>Fira Sans Black</vt:lpstr>
      <vt:lpstr>Fira Sans Condensed</vt:lpstr>
      <vt:lpstr>Light Academia Aesthetic Style Newsletter by Slidesgo</vt:lpstr>
      <vt:lpstr>Analyzing Complaint Trends Across Financial Industries </vt:lpstr>
      <vt:lpstr>PowerPoint Presentation</vt:lpstr>
      <vt:lpstr>Purpose and Problem Statement </vt:lpstr>
      <vt:lpstr>PowerPoint Presentation</vt:lpstr>
      <vt:lpstr>04</vt:lpstr>
      <vt:lpstr>The relation of days and sending the complaint to companies is unrelated </vt:lpstr>
      <vt:lpstr>PowerPoint Presentation</vt:lpstr>
      <vt:lpstr>PowerPoint Presentation</vt:lpstr>
      <vt:lpstr>PowerPoint Presentation</vt:lpstr>
      <vt:lpstr>PowerPoint Presentation</vt:lpstr>
      <vt:lpstr>The top 3 most reported issues belong to the credit report and repair category </vt:lpstr>
      <vt:lpstr>PowerPoint Presentation</vt:lpstr>
      <vt:lpstr>PowerPoint Presentation</vt:lpstr>
      <vt:lpstr>PowerPoint Presentation</vt:lpstr>
      <vt:lpstr>PowerPoint Presentation</vt:lpstr>
      <vt:lpstr>Conclusion – Recommendation </vt:lpstr>
      <vt:lpstr>Thank you for your time!</vt:lpstr>
      <vt:lpstr>Table of contents</vt:lpstr>
      <vt:lpstr>PowerPoint Presentation</vt:lpstr>
      <vt:lpstr>challenges related to credit reporting agencies mostly in  California, Texas, Florida, and Maryland </vt:lpstr>
      <vt:lpstr>Most common issues reported</vt:lpstr>
      <vt:lpstr>The type of complaints for top 10 companies with most complaints</vt:lpstr>
      <vt:lpstr>PowerPoint Presentation</vt:lpstr>
      <vt:lpstr>PowerPoint Presentation</vt:lpstr>
      <vt:lpstr>PowerPoint Presentation</vt:lpstr>
      <vt:lpstr>DID YOU KNOW THAT🤨: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Hoor Swag</cp:lastModifiedBy>
  <cp:revision>1</cp:revision>
  <dcterms:modified xsi:type="dcterms:W3CDTF">2025-01-15T17:52:24Z</dcterms:modified>
</cp:coreProperties>
</file>